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Big Bang Theory</a:t>
            </a:r>
            <a:br>
              <a:rPr lang="en-GB" dirty="0" smtClean="0"/>
            </a:br>
            <a:r>
              <a:rPr lang="en-GB" dirty="0" smtClean="0"/>
              <a:t>Research Task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D4B6EC9C-E325-4238-AE8E-4CB857EF2AEF}" type="datetime1">
              <a:rPr lang="en-GB" smtClean="0"/>
              <a:t>21/11/2012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00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/>
              <a:t>Use the internet to find out about the Big Bang model of how the Universe began. Use the questions below as a starting point for your research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19256"/>
            <a:ext cx="7162800" cy="397674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800" dirty="0" smtClean="0"/>
              <a:t>What </a:t>
            </a:r>
            <a:r>
              <a:rPr lang="en-GB" sz="2800" dirty="0"/>
              <a:t>does the Big Bang theory try to explain?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dirty="0"/>
              <a:t>When was the Big Bang theory suggested?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dirty="0"/>
              <a:t>Why do scientists think that the Big Bang is the most likely model for how our Universe began?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dirty="0"/>
              <a:t>What part did Edwin Hubble play in the development of this theory?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4733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 Compare </a:t>
            </a:r>
            <a:r>
              <a:rPr lang="en-GB" dirty="0"/>
              <a:t>and contrast 2 early models of the Universe.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855722"/>
              </p:ext>
            </p:extLst>
          </p:nvPr>
        </p:nvGraphicFramePr>
        <p:xfrm>
          <a:off x="1371600" y="2057400"/>
          <a:ext cx="6629400" cy="423481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209800"/>
                <a:gridCol w="2209800"/>
                <a:gridCol w="2209800"/>
              </a:tblGrid>
              <a:tr h="2350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en-GB" sz="1400" dirty="0" smtClean="0">
                        <a:effectLst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Feature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en-GB" sz="1400" b="1" dirty="0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>
                          <a:effectLst/>
                        </a:rPr>
                        <a:t>Ptolemy’s model </a:t>
                      </a:r>
                      <a:endParaRPr lang="en-GB" sz="1400" b="1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>
                          <a:effectLst/>
                        </a:rPr>
                        <a:t>Copernicus’ model</a:t>
                      </a:r>
                      <a:endParaRPr lang="en-GB" sz="1400" b="1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</a:tr>
              <a:tr h="8317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>
                          <a:effectLst/>
                        </a:rPr>
                        <a:t>When was it developed?</a:t>
                      </a: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</a:tr>
              <a:tr h="64112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en-GB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What </a:t>
                      </a:r>
                      <a:r>
                        <a:rPr lang="en-GB" sz="1400" dirty="0">
                          <a:effectLst/>
                        </a:rPr>
                        <a:t>was the main idea?</a:t>
                      </a: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</a:tr>
              <a:tr h="85483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en-GB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What </a:t>
                      </a:r>
                      <a:r>
                        <a:rPr lang="en-GB" sz="1400" dirty="0">
                          <a:effectLst/>
                        </a:rPr>
                        <a:t>evidence was used to support it?</a:t>
                      </a: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</a:tr>
              <a:tr h="78181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endParaRPr lang="en-GB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What </a:t>
                      </a:r>
                      <a:r>
                        <a:rPr lang="en-GB" sz="1400" dirty="0">
                          <a:effectLst/>
                        </a:rPr>
                        <a:t>was wrong with the model?</a:t>
                      </a:r>
                      <a:endParaRPr lang="en-GB" sz="1400" dirty="0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4833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Arial"/>
                        <a:ea typeface="Cambri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01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19257"/>
            <a:ext cx="7239000" cy="3603812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n-GB" dirty="0"/>
              <a:t>Find out what scientific development helped Galileo </a:t>
            </a:r>
            <a:r>
              <a:rPr lang="en-GB" dirty="0" err="1"/>
              <a:t>Galilei</a:t>
            </a:r>
            <a:r>
              <a:rPr lang="en-GB" dirty="0"/>
              <a:t> (1564-1642) to make observations to support one of these models and why this caused the Catholic Church to place him under house arrest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en-GB" dirty="0"/>
              <a:t>Later two scientists called Johannes </a:t>
            </a:r>
            <a:r>
              <a:rPr lang="en-GB" dirty="0" err="1"/>
              <a:t>Kepler</a:t>
            </a:r>
            <a:r>
              <a:rPr lang="en-GB" dirty="0"/>
              <a:t> (1571–1630) and Isaac Newton (1642–1727) made some refinements to this model of our Universe. What were these additions to the model?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15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8.  Big </a:t>
            </a:r>
            <a:r>
              <a:rPr lang="en-GB" dirty="0" smtClean="0"/>
              <a:t>Bang Theory Research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Create a poster in Publisher explaining the evidence for the Big Bang:-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How did the Universe Start?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is Red Shift and how does this provide evidence of an expanding Universe?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What is the Cosmic Microwave Background Radiation and where do scientists think it came from?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How do scientists estimate the age of the Universe and its starting point?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How do scientific theories about the Universe become widely accepted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18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powerpoint</a:t>
            </a:r>
            <a:r>
              <a:rPr lang="en-GB" dirty="0" smtClean="0"/>
              <a:t> or movie maker make an animation to explain the Big Bang Theory and the </a:t>
            </a:r>
            <a:r>
              <a:rPr lang="en-GB" smtClean="0"/>
              <a:t>supporting evidence.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829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</TotalTime>
  <Words>290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Big Bang Theory Research Task</vt:lpstr>
      <vt:lpstr>Use the internet to find out about the Big Bang model of how the Universe began. Use the questions below as a starting point for your research.</vt:lpstr>
      <vt:lpstr>5. Compare and contrast 2 early models of the Universe.</vt:lpstr>
      <vt:lpstr>PowerPoint Presentation</vt:lpstr>
      <vt:lpstr>8.  Big Bang Theory Research Task</vt:lpstr>
      <vt:lpstr>EXTENSION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Bang Theory Research Task</dc:title>
  <dc:creator/>
  <cp:lastModifiedBy>Binny Sharma</cp:lastModifiedBy>
  <cp:revision>4</cp:revision>
  <dcterms:created xsi:type="dcterms:W3CDTF">2006-08-16T00:00:00Z</dcterms:created>
  <dcterms:modified xsi:type="dcterms:W3CDTF">2012-11-21T15:13:29Z</dcterms:modified>
</cp:coreProperties>
</file>