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3" r:id="rId2"/>
    <p:sldId id="275" r:id="rId3"/>
    <p:sldId id="274" r:id="rId4"/>
    <p:sldId id="262" r:id="rId5"/>
    <p:sldId id="270" r:id="rId6"/>
    <p:sldId id="272" r:id="rId7"/>
    <p:sldId id="267" r:id="rId8"/>
    <p:sldId id="264" r:id="rId9"/>
    <p:sldId id="261" r:id="rId10"/>
    <p:sldId id="256" r:id="rId11"/>
    <p:sldId id="257" r:id="rId12"/>
    <p:sldId id="276" r:id="rId13"/>
    <p:sldId id="259" r:id="rId14"/>
    <p:sldId id="260" r:id="rId15"/>
    <p:sldId id="258" r:id="rId16"/>
    <p:sldId id="273" r:id="rId17"/>
    <p:sldId id="268" r:id="rId18"/>
    <p:sldId id="269"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6FAC2-10FC-4298-9B14-70A21D0696F4}" type="datetimeFigureOut">
              <a:rPr lang="en-GB" smtClean="0"/>
              <a:t>26/09/2012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F7E97-EE63-4AF5-8BA7-AF1170858CC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23571-E234-4BDD-B941-FECDBCC475A8}" type="slidenum">
              <a:rPr lang="en-US"/>
              <a:pPr/>
              <a:t>5</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To a certain degree, the earth acts like a greenhouse. </a:t>
            </a:r>
            <a:r>
              <a:rPr lang="en-US">
                <a:cs typeface="Arial" charset="0"/>
                <a:sym typeface="Wingdings" pitchFamily="2" charset="2"/>
              </a:rPr>
              <a:t></a:t>
            </a:r>
            <a:r>
              <a:rPr lang="en-US"/>
              <a:t> Energy from the Sun penetrates the glass of a greenhouse and warms the air and objects within the greenhouse. The same glass slows the heat from escaping, resulting in much higher temperatures within the greenhouse than outside it. </a:t>
            </a:r>
            <a:r>
              <a:rPr lang="en-US">
                <a:cs typeface="Arial" charset="0"/>
                <a:sym typeface="Wingdings" pitchFamily="2" charset="2"/>
              </a:rPr>
              <a:t></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16277F-C57E-4C1D-A7E8-5743C110639D}" type="slidenum">
              <a:rPr lang="en-US"/>
              <a:pPr/>
              <a:t>6</a:t>
            </a:fld>
            <a:endParaRPr lang="en-US"/>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A dramatic example of the Greenhouse effect can be seen with the planet Venus. Venus’s atmosphere consists of </a:t>
            </a:r>
            <a:r>
              <a:rPr lang="en-US">
                <a:cs typeface="Arial" charset="0"/>
                <a:sym typeface="Wingdings" pitchFamily="2" charset="2"/>
              </a:rPr>
              <a:t></a:t>
            </a:r>
            <a:r>
              <a:rPr lang="en-US"/>
              <a:t> 97% carbon dioxide and </a:t>
            </a:r>
            <a:r>
              <a:rPr lang="en-US">
                <a:cs typeface="Arial" charset="0"/>
                <a:sym typeface="Wingdings" pitchFamily="2" charset="2"/>
              </a:rPr>
              <a:t></a:t>
            </a:r>
            <a:r>
              <a:rPr lang="en-US"/>
              <a:t> 3% nitrogen. In addition, the surface is covered by </a:t>
            </a:r>
            <a:r>
              <a:rPr lang="en-US">
                <a:cs typeface="Arial" charset="0"/>
                <a:sym typeface="Wingdings" pitchFamily="2" charset="2"/>
              </a:rPr>
              <a:t></a:t>
            </a:r>
            <a:r>
              <a:rPr lang="en-US"/>
              <a:t> dense clouds of water and sulfuric acid. The combination of greenhouse gases results in a </a:t>
            </a:r>
            <a:r>
              <a:rPr lang="en-US">
                <a:cs typeface="Arial" charset="0"/>
                <a:sym typeface="Wingdings" pitchFamily="2" charset="2"/>
              </a:rPr>
              <a:t></a:t>
            </a:r>
            <a:r>
              <a:rPr lang="en-US"/>
              <a:t> surface temperature of 860°F – even hotter than the planet Mercury, which is nearest the Sun. </a:t>
            </a:r>
            <a:r>
              <a:rPr lang="en-US">
                <a:cs typeface="Arial" charset="0"/>
                <a:sym typeface="Wingdings" pitchFamily="2" charset="2"/>
              </a:rPr>
              <a:t></a:t>
            </a: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3D5956F-2794-42AE-B208-2EF61BE7215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903A6B-849F-4990-B635-478256D587A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284B73-869D-474C-94D4-1125BFCF158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3772040-ABE5-40F1-9FF0-EDCD39F93B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36C9D2-F5BF-4768-8DCD-CCA6C864C30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2446C19-6F33-4B6D-88A9-1DAAA5E0C17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0B4E77E-4F5B-47CF-9DBF-9AAE2263889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1CCA411-4D5F-4A77-A41F-14392F55755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F1A7D87-4625-4739-A866-54E103BFB01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C414289-406F-4025-9E92-D62C7CD1C25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8F30A9-4D1D-4DB5-AAD4-BD124C96432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8286CEE-9B23-4620-8B50-FCBA16A3970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7CB0AD4-CDFC-417B-AAFF-037EC863926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k.oneworld.net/imagecatalogue/imageview/12914/?RefererURL=/article/view/95790/1/45"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lGTxR9jYmt8&amp;list=PLA42F55B260496CEB&amp;index=3&amp;feature=plpp_vide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8313" y="2205038"/>
            <a:ext cx="8077200" cy="3560762"/>
          </a:xfrm>
          <a:prstGeom prst="rect">
            <a:avLst/>
          </a:prstGeom>
          <a:noFill/>
          <a:ln w="9525">
            <a:noFill/>
            <a:miter lim="800000"/>
            <a:headEnd/>
            <a:tailEnd/>
          </a:ln>
        </p:spPr>
        <p:txBody>
          <a:bodyPr>
            <a:spAutoFit/>
          </a:bodyPr>
          <a:lstStyle/>
          <a:p>
            <a:pPr>
              <a:spcBef>
                <a:spcPct val="50000"/>
              </a:spcBef>
              <a:buFont typeface="Wingdings" pitchFamily="2" charset="2"/>
              <a:buNone/>
            </a:pPr>
            <a:r>
              <a:rPr lang="en-GB" sz="2400">
                <a:latin typeface="Tahoma" pitchFamily="34" charset="0"/>
                <a:cs typeface="Times New Roman" pitchFamily="18" charset="0"/>
              </a:rPr>
              <a:t>Possible effects of global warming</a:t>
            </a:r>
          </a:p>
          <a:p>
            <a:pPr marL="1609725" lvl="3" indent="-238125">
              <a:spcBef>
                <a:spcPct val="50000"/>
              </a:spcBef>
              <a:buFont typeface="Wingdings" pitchFamily="2" charset="2"/>
              <a:buChar char="ü"/>
            </a:pPr>
            <a:r>
              <a:rPr lang="en-GB" sz="2400">
                <a:latin typeface="Tahoma" pitchFamily="34" charset="0"/>
                <a:cs typeface="Times New Roman" pitchFamily="18" charset="0"/>
              </a:rPr>
              <a:t>Increase in global temperatures (possible droughts)</a:t>
            </a:r>
          </a:p>
          <a:p>
            <a:pPr marL="1609725" lvl="3" indent="-238125">
              <a:spcBef>
                <a:spcPct val="50000"/>
              </a:spcBef>
              <a:buFont typeface="Wingdings" pitchFamily="2" charset="2"/>
              <a:buChar char="ü"/>
            </a:pPr>
            <a:r>
              <a:rPr lang="en-GB" sz="2400">
                <a:latin typeface="Tahoma" pitchFamily="34" charset="0"/>
                <a:cs typeface="Times New Roman" pitchFamily="18" charset="0"/>
              </a:rPr>
              <a:t>Flooding (reduction in sea ice) </a:t>
            </a:r>
          </a:p>
          <a:p>
            <a:pPr marL="1609725" lvl="3" indent="-238125">
              <a:spcBef>
                <a:spcPct val="50000"/>
              </a:spcBef>
              <a:buFont typeface="Wingdings" pitchFamily="2" charset="2"/>
              <a:buChar char="ü"/>
            </a:pPr>
            <a:r>
              <a:rPr lang="en-GB" sz="2400">
                <a:latin typeface="Tahoma" pitchFamily="34" charset="0"/>
                <a:cs typeface="Times New Roman" pitchFamily="18" charset="0"/>
              </a:rPr>
              <a:t>Change in vegetation</a:t>
            </a:r>
          </a:p>
          <a:p>
            <a:pPr marL="1609725" lvl="3" indent="-238125">
              <a:spcBef>
                <a:spcPct val="50000"/>
              </a:spcBef>
              <a:buFont typeface="Wingdings" pitchFamily="2" charset="2"/>
              <a:buChar char="ü"/>
            </a:pPr>
            <a:r>
              <a:rPr lang="en-GB" sz="2400">
                <a:latin typeface="Tahoma" pitchFamily="34" charset="0"/>
                <a:cs typeface="Times New Roman" pitchFamily="18" charset="0"/>
              </a:rPr>
              <a:t>Change in animals (possible extinctions)</a:t>
            </a:r>
          </a:p>
          <a:p>
            <a:pPr marL="1609725" lvl="3" indent="-238125">
              <a:spcBef>
                <a:spcPct val="50000"/>
              </a:spcBef>
              <a:buFont typeface="Wingdings" pitchFamily="2" charset="2"/>
              <a:buChar char="ü"/>
            </a:pPr>
            <a:r>
              <a:rPr lang="en-GB" sz="2400">
                <a:latin typeface="Tahoma" pitchFamily="34" charset="0"/>
                <a:cs typeface="Times New Roman" pitchFamily="18" charset="0"/>
              </a:rPr>
              <a:t>Change in weather patterns (hurricanes)</a:t>
            </a:r>
          </a:p>
        </p:txBody>
      </p:sp>
      <p:sp>
        <p:nvSpPr>
          <p:cNvPr id="2051" name="Text Box 3"/>
          <p:cNvSpPr txBox="1">
            <a:spLocks noChangeArrowheads="1"/>
          </p:cNvSpPr>
          <p:nvPr/>
        </p:nvSpPr>
        <p:spPr bwMode="auto">
          <a:xfrm>
            <a:off x="900113" y="333375"/>
            <a:ext cx="7194550" cy="1446550"/>
          </a:xfrm>
          <a:prstGeom prst="rect">
            <a:avLst/>
          </a:prstGeom>
          <a:noFill/>
          <a:ln w="9525">
            <a:noFill/>
            <a:miter lim="800000"/>
            <a:headEnd/>
            <a:tailEnd/>
          </a:ln>
        </p:spPr>
        <p:txBody>
          <a:bodyPr>
            <a:spAutoFit/>
          </a:bodyPr>
          <a:lstStyle/>
          <a:p>
            <a:pPr algn="ctr">
              <a:spcBef>
                <a:spcPct val="50000"/>
              </a:spcBef>
            </a:pPr>
            <a:r>
              <a:rPr lang="en-GB" sz="4400" dirty="0">
                <a:solidFill>
                  <a:srgbClr val="FF0000"/>
                </a:solidFill>
                <a:latin typeface="Tahoma" pitchFamily="34" charset="0"/>
                <a:cs typeface="Times New Roman" pitchFamily="18" charset="0"/>
              </a:rPr>
              <a:t>Starter:  What are the effects of global warming?</a:t>
            </a:r>
            <a:endParaRPr lang="en-GB" sz="2000" dirty="0">
              <a:solidFill>
                <a:srgbClr val="FF0000"/>
              </a:solidFill>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fade">
                                      <p:cBhvr>
                                        <p:cTn id="7" dur="2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fade">
                                      <p:cBhvr>
                                        <p:cTn id="12" dur="2000"/>
                                        <p:tgtEl>
                                          <p:spTgt spid="9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fade">
                                      <p:cBhvr>
                                        <p:cTn id="17" dur="2000"/>
                                        <p:tgtEl>
                                          <p:spTgt spid="92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fade">
                                      <p:cBhvr>
                                        <p:cTn id="22" dur="2000"/>
                                        <p:tgtEl>
                                          <p:spTgt spid="92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8">
                                            <p:txEl>
                                              <p:pRg st="4" end="4"/>
                                            </p:txEl>
                                          </p:spTgt>
                                        </p:tgtEl>
                                        <p:attrNameLst>
                                          <p:attrName>style.visibility</p:attrName>
                                        </p:attrNameLst>
                                      </p:cBhvr>
                                      <p:to>
                                        <p:strVal val="visible"/>
                                      </p:to>
                                    </p:set>
                                    <p:animEffect transition="in" filter="fade">
                                      <p:cBhvr>
                                        <p:cTn id="27" dur="2000"/>
                                        <p:tgtEl>
                                          <p:spTgt spid="9218">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218">
                                            <p:txEl>
                                              <p:pRg st="5" end="5"/>
                                            </p:txEl>
                                          </p:spTgt>
                                        </p:tgtEl>
                                        <p:attrNameLst>
                                          <p:attrName>style.visibility</p:attrName>
                                        </p:attrNameLst>
                                      </p:cBhvr>
                                      <p:to>
                                        <p:strVal val="visible"/>
                                      </p:to>
                                    </p:set>
                                    <p:animEffect transition="in" filter="fade">
                                      <p:cBhvr>
                                        <p:cTn id="30" dur="2000"/>
                                        <p:tgtEl>
                                          <p:spTgt spid="92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Jacabamba Glacier, Peru, in 1980 (left) and 2002 (right) © Lynas">
            <a:hlinkClick r:id="rId2"/>
          </p:cNvPr>
          <p:cNvPicPr>
            <a:picLocks noChangeAspect="1" noChangeArrowheads="1"/>
          </p:cNvPicPr>
          <p:nvPr/>
        </p:nvPicPr>
        <p:blipFill>
          <a:blip r:embed="rId3" cstate="print"/>
          <a:srcRect/>
          <a:stretch>
            <a:fillRect/>
          </a:stretch>
        </p:blipFill>
        <p:spPr bwMode="auto">
          <a:xfrm>
            <a:off x="1979613" y="1341438"/>
            <a:ext cx="5111750" cy="3835400"/>
          </a:xfrm>
          <a:prstGeom prst="rect">
            <a:avLst/>
          </a:prstGeom>
          <a:noFill/>
          <a:ln w="9525">
            <a:noFill/>
            <a:miter lim="800000"/>
            <a:headEnd/>
            <a:tailEnd/>
          </a:ln>
        </p:spPr>
      </p:pic>
      <p:sp>
        <p:nvSpPr>
          <p:cNvPr id="6147" name="Rectangle 5"/>
          <p:cNvSpPr>
            <a:spLocks noChangeArrowheads="1"/>
          </p:cNvSpPr>
          <p:nvPr/>
        </p:nvSpPr>
        <p:spPr bwMode="auto">
          <a:xfrm>
            <a:off x="1476375" y="5876925"/>
            <a:ext cx="6127750" cy="366713"/>
          </a:xfrm>
          <a:prstGeom prst="rect">
            <a:avLst/>
          </a:prstGeom>
          <a:noFill/>
          <a:ln w="9525">
            <a:noFill/>
            <a:miter lim="800000"/>
            <a:headEnd/>
            <a:tailEnd/>
          </a:ln>
        </p:spPr>
        <p:txBody>
          <a:bodyPr wrap="none" anchor="ctr">
            <a:spAutoFit/>
          </a:bodyPr>
          <a:lstStyle/>
          <a:p>
            <a:r>
              <a:rPr lang="en-US" b="1"/>
              <a:t>Jacabamba Glacier, Peru, in 1980 (left) and 2002 (right)</a:t>
            </a:r>
          </a:p>
        </p:txBody>
      </p:sp>
      <p:sp>
        <p:nvSpPr>
          <p:cNvPr id="4" name="TextBox 3"/>
          <p:cNvSpPr txBox="1"/>
          <p:nvPr/>
        </p:nvSpPr>
        <p:spPr>
          <a:xfrm>
            <a:off x="1691680" y="260648"/>
            <a:ext cx="5760640" cy="954107"/>
          </a:xfrm>
          <a:prstGeom prst="rect">
            <a:avLst/>
          </a:prstGeom>
          <a:noFill/>
        </p:spPr>
        <p:txBody>
          <a:bodyPr wrap="square" rtlCol="0">
            <a:spAutoFit/>
          </a:bodyPr>
          <a:lstStyle/>
          <a:p>
            <a:pPr algn="ctr"/>
            <a:r>
              <a:rPr lang="en-GB" sz="2800" dirty="0" smtClean="0">
                <a:solidFill>
                  <a:srgbClr val="FF0000"/>
                </a:solidFill>
              </a:rPr>
              <a:t>Describe what is happening to Glaciers across the world</a:t>
            </a:r>
            <a:endParaRPr lang="en-GB" sz="28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hanges in Arctic sea ice 19792003"/>
          <p:cNvPicPr>
            <a:picLocks noChangeAspect="1" noChangeArrowheads="1"/>
          </p:cNvPicPr>
          <p:nvPr/>
        </p:nvPicPr>
        <p:blipFill>
          <a:blip r:embed="rId2" cstate="print"/>
          <a:srcRect/>
          <a:stretch>
            <a:fillRect/>
          </a:stretch>
        </p:blipFill>
        <p:spPr bwMode="auto">
          <a:xfrm>
            <a:off x="1042988" y="1412875"/>
            <a:ext cx="7129462" cy="3241675"/>
          </a:xfrm>
          <a:prstGeom prst="rect">
            <a:avLst/>
          </a:prstGeom>
          <a:noFill/>
          <a:ln w="9525">
            <a:noFill/>
            <a:miter lim="800000"/>
            <a:headEnd/>
            <a:tailEnd/>
          </a:ln>
        </p:spPr>
      </p:pic>
      <p:sp>
        <p:nvSpPr>
          <p:cNvPr id="7171" name="Text Box 5"/>
          <p:cNvSpPr txBox="1">
            <a:spLocks noChangeArrowheads="1"/>
          </p:cNvSpPr>
          <p:nvPr/>
        </p:nvSpPr>
        <p:spPr bwMode="auto">
          <a:xfrm>
            <a:off x="1258888" y="5013325"/>
            <a:ext cx="6553200" cy="366713"/>
          </a:xfrm>
          <a:prstGeom prst="rect">
            <a:avLst/>
          </a:prstGeom>
          <a:noFill/>
          <a:ln w="9525">
            <a:noFill/>
            <a:miter lim="800000"/>
            <a:headEnd/>
            <a:tailEnd/>
          </a:ln>
        </p:spPr>
        <p:txBody>
          <a:bodyPr>
            <a:spAutoFit/>
          </a:bodyPr>
          <a:lstStyle/>
          <a:p>
            <a:pPr>
              <a:spcBef>
                <a:spcPct val="50000"/>
              </a:spcBef>
            </a:pPr>
            <a:r>
              <a:rPr lang="en-GB" b="1"/>
              <a:t>The observed sea ice in 1979 and 2003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hanges in Arctic sea ice 19792003"/>
          <p:cNvPicPr>
            <a:picLocks noChangeAspect="1" noChangeArrowheads="1"/>
          </p:cNvPicPr>
          <p:nvPr/>
        </p:nvPicPr>
        <p:blipFill>
          <a:blip r:embed="rId2" cstate="print"/>
          <a:srcRect/>
          <a:stretch>
            <a:fillRect/>
          </a:stretch>
        </p:blipFill>
        <p:spPr bwMode="auto">
          <a:xfrm>
            <a:off x="1115616" y="3356992"/>
            <a:ext cx="7129462" cy="3241675"/>
          </a:xfrm>
          <a:prstGeom prst="rect">
            <a:avLst/>
          </a:prstGeom>
          <a:noFill/>
          <a:ln w="9525">
            <a:noFill/>
            <a:miter lim="800000"/>
            <a:headEnd/>
            <a:tailEnd/>
          </a:ln>
        </p:spPr>
      </p:pic>
      <p:sp>
        <p:nvSpPr>
          <p:cNvPr id="3" name="Oval 32"/>
          <p:cNvSpPr>
            <a:spLocks noChangeArrowheads="1"/>
          </p:cNvSpPr>
          <p:nvPr/>
        </p:nvSpPr>
        <p:spPr bwMode="auto">
          <a:xfrm>
            <a:off x="0" y="0"/>
            <a:ext cx="1695450" cy="1695450"/>
          </a:xfrm>
          <a:prstGeom prst="ellipse">
            <a:avLst/>
          </a:prstGeom>
          <a:solidFill>
            <a:srgbClr val="FFFF00"/>
          </a:solidFill>
          <a:ln w="9525">
            <a:solidFill>
              <a:schemeClr val="tx1"/>
            </a:solidFill>
            <a:round/>
            <a:headEnd/>
            <a:tailEnd/>
          </a:ln>
          <a:effectLst/>
        </p:spPr>
        <p:txBody>
          <a:bodyPr wrap="none" anchor="ctr"/>
          <a:lstStyle/>
          <a:p>
            <a:pPr algn="ctr"/>
            <a:r>
              <a:rPr lang="en-US" sz="2800" b="1" dirty="0">
                <a:solidFill>
                  <a:schemeClr val="bg2"/>
                </a:solidFill>
              </a:rPr>
              <a:t>Sun</a:t>
            </a:r>
          </a:p>
        </p:txBody>
      </p:sp>
      <p:cxnSp>
        <p:nvCxnSpPr>
          <p:cNvPr id="5" name="Straight Arrow Connector 4"/>
          <p:cNvCxnSpPr/>
          <p:nvPr/>
        </p:nvCxnSpPr>
        <p:spPr>
          <a:xfrm>
            <a:off x="1115616" y="1628800"/>
            <a:ext cx="1512168" cy="28083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2771800" y="1628800"/>
            <a:ext cx="936104" cy="27363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004048" y="764704"/>
            <a:ext cx="2808312" cy="1754326"/>
          </a:xfrm>
          <a:prstGeom prst="rect">
            <a:avLst/>
          </a:prstGeom>
          <a:noFill/>
        </p:spPr>
        <p:txBody>
          <a:bodyPr wrap="square" rtlCol="0">
            <a:spAutoFit/>
          </a:bodyPr>
          <a:lstStyle/>
          <a:p>
            <a:r>
              <a:rPr lang="en-GB" b="1" dirty="0" smtClean="0">
                <a:solidFill>
                  <a:srgbClr val="FF0000"/>
                </a:solidFill>
              </a:rPr>
              <a:t>How does the white ice help to keep the earth temperature stable?</a:t>
            </a:r>
          </a:p>
          <a:p>
            <a:endParaRPr lang="en-GB" b="1" dirty="0">
              <a:solidFill>
                <a:srgbClr val="FF0000"/>
              </a:solidFill>
            </a:endParaRPr>
          </a:p>
          <a:p>
            <a:r>
              <a:rPr lang="en-GB" b="1" dirty="0" smtClean="0">
                <a:solidFill>
                  <a:srgbClr val="FF0000"/>
                </a:solidFill>
              </a:rPr>
              <a:t>What will happen as the ice melts?</a:t>
            </a:r>
            <a:endParaRPr lang="en-GB"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p:cNvPicPr>
            <a:picLocks noChangeAspect="1" noChangeArrowheads="1"/>
          </p:cNvPicPr>
          <p:nvPr/>
        </p:nvPicPr>
        <p:blipFill>
          <a:blip r:embed="rId2" cstate="print"/>
          <a:srcRect t="21147"/>
          <a:stretch>
            <a:fillRect/>
          </a:stretch>
        </p:blipFill>
        <p:spPr bwMode="auto">
          <a:xfrm>
            <a:off x="1116013" y="1484784"/>
            <a:ext cx="6873875" cy="4027016"/>
          </a:xfrm>
          <a:prstGeom prst="rect">
            <a:avLst/>
          </a:prstGeom>
          <a:noFill/>
          <a:ln w="9525">
            <a:noFill/>
            <a:miter lim="800000"/>
            <a:headEnd/>
            <a:tailEnd/>
          </a:ln>
        </p:spPr>
      </p:pic>
      <p:sp>
        <p:nvSpPr>
          <p:cNvPr id="8195" name="Rectangle 6"/>
          <p:cNvSpPr>
            <a:spLocks noChangeArrowheads="1"/>
          </p:cNvSpPr>
          <p:nvPr/>
        </p:nvSpPr>
        <p:spPr bwMode="auto">
          <a:xfrm>
            <a:off x="684213" y="5734050"/>
            <a:ext cx="7893050" cy="366713"/>
          </a:xfrm>
          <a:prstGeom prst="rect">
            <a:avLst/>
          </a:prstGeom>
          <a:noFill/>
          <a:ln w="9525">
            <a:noFill/>
            <a:miter lim="800000"/>
            <a:headEnd/>
            <a:tailEnd/>
          </a:ln>
        </p:spPr>
        <p:txBody>
          <a:bodyPr wrap="none" anchor="ctr">
            <a:spAutoFit/>
          </a:bodyPr>
          <a:lstStyle/>
          <a:p>
            <a:pPr algn="ctr"/>
            <a:r>
              <a:rPr lang="en-GB" b="1"/>
              <a:t>The concentration of carbon dioxide in the atmosphere from 1958-2004</a:t>
            </a:r>
          </a:p>
        </p:txBody>
      </p:sp>
      <p:sp>
        <p:nvSpPr>
          <p:cNvPr id="4" name="TextBox 3"/>
          <p:cNvSpPr txBox="1"/>
          <p:nvPr/>
        </p:nvSpPr>
        <p:spPr>
          <a:xfrm>
            <a:off x="2195736" y="332656"/>
            <a:ext cx="5112568" cy="1077218"/>
          </a:xfrm>
          <a:prstGeom prst="rect">
            <a:avLst/>
          </a:prstGeom>
          <a:noFill/>
        </p:spPr>
        <p:txBody>
          <a:bodyPr wrap="square" rtlCol="0">
            <a:spAutoFit/>
          </a:bodyPr>
          <a:lstStyle/>
          <a:p>
            <a:pPr algn="ctr"/>
            <a:r>
              <a:rPr lang="en-GB" sz="3200" dirty="0" smtClean="0">
                <a:solidFill>
                  <a:srgbClr val="FF0000"/>
                </a:solidFill>
              </a:rPr>
              <a:t>What does this graph show?</a:t>
            </a:r>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Instrumental_Temperature_Record"/>
          <p:cNvPicPr>
            <a:picLocks noChangeAspect="1" noChangeArrowheads="1"/>
          </p:cNvPicPr>
          <p:nvPr/>
        </p:nvPicPr>
        <p:blipFill>
          <a:blip r:embed="rId2" cstate="print"/>
          <a:srcRect/>
          <a:stretch>
            <a:fillRect/>
          </a:stretch>
        </p:blipFill>
        <p:spPr bwMode="auto">
          <a:xfrm>
            <a:off x="827584" y="980728"/>
            <a:ext cx="7620000" cy="5648325"/>
          </a:xfrm>
          <a:prstGeom prst="rect">
            <a:avLst/>
          </a:prstGeom>
          <a:noFill/>
          <a:ln w="9525">
            <a:noFill/>
            <a:miter lim="800000"/>
            <a:headEnd/>
            <a:tailEnd/>
          </a:ln>
        </p:spPr>
      </p:pic>
      <p:sp>
        <p:nvSpPr>
          <p:cNvPr id="9219" name="Text Box 6"/>
          <p:cNvSpPr txBox="1">
            <a:spLocks noChangeArrowheads="1"/>
          </p:cNvSpPr>
          <p:nvPr/>
        </p:nvSpPr>
        <p:spPr bwMode="auto">
          <a:xfrm>
            <a:off x="827584" y="260648"/>
            <a:ext cx="8137525" cy="584775"/>
          </a:xfrm>
          <a:prstGeom prst="rect">
            <a:avLst/>
          </a:prstGeom>
          <a:noFill/>
          <a:ln w="9525">
            <a:noFill/>
            <a:miter lim="800000"/>
            <a:headEnd/>
            <a:tailEnd/>
          </a:ln>
        </p:spPr>
        <p:txBody>
          <a:bodyPr>
            <a:spAutoFit/>
          </a:bodyPr>
          <a:lstStyle/>
          <a:p>
            <a:pPr algn="ctr">
              <a:spcBef>
                <a:spcPct val="50000"/>
              </a:spcBef>
            </a:pPr>
            <a:r>
              <a:rPr lang="en-GB" sz="3200" b="1" dirty="0" smtClean="0">
                <a:solidFill>
                  <a:srgbClr val="FF0000"/>
                </a:solidFill>
              </a:rPr>
              <a:t>What does this graph show?</a:t>
            </a:r>
            <a:endParaRPr lang="en-GB" sz="3200"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Graph of expected sea level rise."/>
          <p:cNvPicPr>
            <a:picLocks noChangeAspect="1" noChangeArrowheads="1"/>
          </p:cNvPicPr>
          <p:nvPr/>
        </p:nvPicPr>
        <p:blipFill>
          <a:blip r:embed="rId2" cstate="print"/>
          <a:srcRect/>
          <a:stretch>
            <a:fillRect/>
          </a:stretch>
        </p:blipFill>
        <p:spPr bwMode="auto">
          <a:xfrm>
            <a:off x="1403648" y="1412776"/>
            <a:ext cx="6194425" cy="5289550"/>
          </a:xfrm>
          <a:prstGeom prst="rect">
            <a:avLst/>
          </a:prstGeom>
          <a:noFill/>
          <a:ln w="9525">
            <a:noFill/>
            <a:miter lim="800000"/>
            <a:headEnd/>
            <a:tailEnd/>
          </a:ln>
        </p:spPr>
      </p:pic>
      <p:sp>
        <p:nvSpPr>
          <p:cNvPr id="7" name="TextBox 6"/>
          <p:cNvSpPr txBox="1"/>
          <p:nvPr/>
        </p:nvSpPr>
        <p:spPr>
          <a:xfrm>
            <a:off x="1547664" y="332656"/>
            <a:ext cx="5904656" cy="1015663"/>
          </a:xfrm>
          <a:prstGeom prst="rect">
            <a:avLst/>
          </a:prstGeom>
          <a:noFill/>
        </p:spPr>
        <p:txBody>
          <a:bodyPr wrap="square" rtlCol="0">
            <a:spAutoFit/>
          </a:bodyPr>
          <a:lstStyle/>
          <a:p>
            <a:pPr algn="ctr"/>
            <a:r>
              <a:rPr lang="en-GB" sz="2000" dirty="0" smtClean="0">
                <a:solidFill>
                  <a:srgbClr val="FF0000"/>
                </a:solidFill>
              </a:rPr>
              <a:t>The Thames Barrier currently can hold back tidal heights of 70cm surges. In what year would we expect central London to Flood?</a:t>
            </a:r>
            <a:endParaRPr lang="en-GB" sz="20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londonfloodpictures.com/wp-content/uploads/2011/09/london_flood2.jpg"/>
          <p:cNvPicPr>
            <a:picLocks noChangeAspect="1" noChangeArrowheads="1"/>
          </p:cNvPicPr>
          <p:nvPr/>
        </p:nvPicPr>
        <p:blipFill>
          <a:blip r:embed="rId2" cstate="print"/>
          <a:srcRect/>
          <a:stretch>
            <a:fillRect/>
          </a:stretch>
        </p:blipFill>
        <p:spPr bwMode="auto">
          <a:xfrm>
            <a:off x="251520" y="1988840"/>
            <a:ext cx="4105275" cy="2857500"/>
          </a:xfrm>
          <a:prstGeom prst="rect">
            <a:avLst/>
          </a:prstGeom>
          <a:noFill/>
        </p:spPr>
      </p:pic>
      <p:pic>
        <p:nvPicPr>
          <p:cNvPr id="23556" name="Picture 4" descr="https://d4k7s9ho8qact.cloudfront.net/wp-content/uploads/2007/08/domeflood.jpg?9d7bd4"/>
          <p:cNvPicPr>
            <a:picLocks noChangeAspect="1" noChangeArrowheads="1"/>
          </p:cNvPicPr>
          <p:nvPr/>
        </p:nvPicPr>
        <p:blipFill>
          <a:blip r:embed="rId3" cstate="print"/>
          <a:srcRect/>
          <a:stretch>
            <a:fillRect/>
          </a:stretch>
        </p:blipFill>
        <p:spPr bwMode="auto">
          <a:xfrm>
            <a:off x="4499992" y="1772816"/>
            <a:ext cx="4286250" cy="3381375"/>
          </a:xfrm>
          <a:prstGeom prst="rect">
            <a:avLst/>
          </a:prstGeom>
          <a:noFill/>
        </p:spPr>
      </p:pic>
      <p:sp>
        <p:nvSpPr>
          <p:cNvPr id="4" name="Title 3"/>
          <p:cNvSpPr>
            <a:spLocks noGrp="1"/>
          </p:cNvSpPr>
          <p:nvPr>
            <p:ph type="title"/>
          </p:nvPr>
        </p:nvSpPr>
        <p:spPr/>
        <p:txBody>
          <a:bodyPr/>
          <a:lstStyle/>
          <a:p>
            <a:r>
              <a:rPr lang="en-GB" dirty="0" smtClean="0">
                <a:solidFill>
                  <a:srgbClr val="FF0000"/>
                </a:solidFill>
              </a:rPr>
              <a:t>Could this ever happen?</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Questions</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What evidence is there for global warming?</a:t>
            </a:r>
          </a:p>
          <a:p>
            <a:endParaRPr lang="en-GB" dirty="0" smtClean="0"/>
          </a:p>
          <a:p>
            <a:r>
              <a:rPr lang="en-GB" dirty="0" smtClean="0"/>
              <a:t>Is all of the evidence reliable?</a:t>
            </a:r>
          </a:p>
          <a:p>
            <a:endParaRPr lang="en-GB" dirty="0" smtClean="0"/>
          </a:p>
          <a:p>
            <a:r>
              <a:rPr lang="en-GB" dirty="0" smtClean="0"/>
              <a:t>Can we stop the process, if so how could we do this?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Review</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Watch the video on global warming, make a note of any questions you may have.</a:t>
            </a:r>
          </a:p>
          <a:p>
            <a:endParaRPr lang="en-GB" dirty="0" smtClean="0"/>
          </a:p>
          <a:p>
            <a:pPr algn="ctr">
              <a:buNone/>
            </a:pPr>
            <a:r>
              <a:rPr lang="en-GB" dirty="0" smtClean="0">
                <a:hlinkClick r:id="rId2"/>
              </a:rPr>
              <a:t>http://www.youtube.com/watch?v=lGTxR9jYmt8&amp;list=PLA42F55B260496CEB&amp;index=3&amp;feature=plpp_video</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Outcomes</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Describe the process of global warming</a:t>
            </a:r>
          </a:p>
          <a:p>
            <a:r>
              <a:rPr lang="en-GB" dirty="0" smtClean="0"/>
              <a:t>Explain the evidence for global warming</a:t>
            </a:r>
          </a:p>
          <a:p>
            <a:r>
              <a:rPr lang="en-GB" dirty="0" smtClean="0"/>
              <a:t>Explain whether the evidence for global warming is reliable and conclusive.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Homework</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Write a detailed account of what you think London will look like in 50 years if the global temperature continues to rise.</a:t>
            </a:r>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50825" y="2060575"/>
            <a:ext cx="2881313" cy="3785652"/>
          </a:xfrm>
          <a:prstGeom prst="rect">
            <a:avLst/>
          </a:prstGeom>
          <a:noFill/>
          <a:ln w="9525">
            <a:noFill/>
            <a:miter lim="800000"/>
            <a:headEnd/>
            <a:tailEnd/>
          </a:ln>
        </p:spPr>
        <p:txBody>
          <a:bodyPr>
            <a:spAutoFit/>
          </a:bodyPr>
          <a:lstStyle/>
          <a:p>
            <a:pPr>
              <a:spcBef>
                <a:spcPct val="50000"/>
              </a:spcBef>
              <a:buFont typeface="Wingdings" pitchFamily="2" charset="2"/>
              <a:buNone/>
            </a:pPr>
            <a:r>
              <a:rPr lang="en-GB" sz="2400" dirty="0">
                <a:latin typeface="Tahoma" pitchFamily="34" charset="0"/>
                <a:cs typeface="Times New Roman" pitchFamily="18" charset="0"/>
              </a:rPr>
              <a:t>Gases in the atmosphere such as carbon dioxide, </a:t>
            </a:r>
            <a:r>
              <a:rPr lang="en-GB" sz="2400" dirty="0" smtClean="0">
                <a:latin typeface="Tahoma" pitchFamily="34" charset="0"/>
                <a:cs typeface="Times New Roman" pitchFamily="18" charset="0"/>
              </a:rPr>
              <a:t>methane </a:t>
            </a:r>
            <a:r>
              <a:rPr lang="en-GB" sz="2400" dirty="0" smtClean="0">
                <a:latin typeface="Tahoma" pitchFamily="34" charset="0"/>
                <a:cs typeface="Times New Roman" pitchFamily="18" charset="0"/>
              </a:rPr>
              <a:t>and </a:t>
            </a:r>
            <a:r>
              <a:rPr lang="en-GB" sz="2400" dirty="0" smtClean="0">
                <a:latin typeface="Tahoma" pitchFamily="34" charset="0"/>
                <a:cs typeface="Times New Roman" pitchFamily="18" charset="0"/>
              </a:rPr>
              <a:t>nitrous </a:t>
            </a:r>
            <a:r>
              <a:rPr lang="en-GB" sz="2400" dirty="0">
                <a:latin typeface="Tahoma" pitchFamily="34" charset="0"/>
                <a:cs typeface="Times New Roman" pitchFamily="18" charset="0"/>
              </a:rPr>
              <a:t>oxides </a:t>
            </a:r>
            <a:r>
              <a:rPr lang="en-GB" sz="2400" dirty="0" smtClean="0">
                <a:latin typeface="Tahoma" pitchFamily="34" charset="0"/>
                <a:cs typeface="Times New Roman" pitchFamily="18" charset="0"/>
              </a:rPr>
              <a:t>(</a:t>
            </a:r>
            <a:r>
              <a:rPr lang="en-GB" sz="2400" dirty="0">
                <a:latin typeface="Tahoma" pitchFamily="34" charset="0"/>
                <a:cs typeface="Times New Roman" pitchFamily="18" charset="0"/>
              </a:rPr>
              <a:t>Greenhouse gases) trap the radiation from the sun that is reflected back from the Earth.</a:t>
            </a:r>
          </a:p>
        </p:txBody>
      </p:sp>
      <p:sp>
        <p:nvSpPr>
          <p:cNvPr id="3075" name="Text Box 3"/>
          <p:cNvSpPr txBox="1">
            <a:spLocks noChangeArrowheads="1"/>
          </p:cNvSpPr>
          <p:nvPr/>
        </p:nvSpPr>
        <p:spPr bwMode="auto">
          <a:xfrm>
            <a:off x="1409700" y="333375"/>
            <a:ext cx="6324600" cy="1066800"/>
          </a:xfrm>
          <a:prstGeom prst="rect">
            <a:avLst/>
          </a:prstGeom>
          <a:noFill/>
          <a:ln w="9525">
            <a:noFill/>
            <a:miter lim="800000"/>
            <a:headEnd/>
            <a:tailEnd/>
          </a:ln>
        </p:spPr>
        <p:txBody>
          <a:bodyPr>
            <a:spAutoFit/>
          </a:bodyPr>
          <a:lstStyle/>
          <a:p>
            <a:pPr algn="ctr"/>
            <a:r>
              <a:rPr lang="en-GB" sz="4400" dirty="0">
                <a:solidFill>
                  <a:srgbClr val="FF0000"/>
                </a:solidFill>
                <a:latin typeface="Tahoma" pitchFamily="34" charset="0"/>
                <a:cs typeface="Times New Roman" pitchFamily="18" charset="0"/>
              </a:rPr>
              <a:t>The Greenhouse Effect</a:t>
            </a:r>
          </a:p>
          <a:p>
            <a:pPr algn="ctr"/>
            <a:r>
              <a:rPr lang="en-GB" sz="2000" dirty="0">
                <a:latin typeface="Tahoma" pitchFamily="34" charset="0"/>
                <a:cs typeface="Times New Roman" pitchFamily="18" charset="0"/>
              </a:rPr>
              <a:t>(A quick recap)</a:t>
            </a:r>
          </a:p>
        </p:txBody>
      </p:sp>
      <p:grpSp>
        <p:nvGrpSpPr>
          <p:cNvPr id="2" name="Group 4"/>
          <p:cNvGrpSpPr>
            <a:grpSpLocks/>
          </p:cNvGrpSpPr>
          <p:nvPr/>
        </p:nvGrpSpPr>
        <p:grpSpPr bwMode="auto">
          <a:xfrm>
            <a:off x="3059113" y="1557338"/>
            <a:ext cx="5743575" cy="4972050"/>
            <a:chOff x="2142" y="982"/>
            <a:chExt cx="3618" cy="3132"/>
          </a:xfrm>
        </p:grpSpPr>
        <p:pic>
          <p:nvPicPr>
            <p:cNvPr id="3077" name="Picture 5" descr="3"/>
            <p:cNvPicPr>
              <a:picLocks noChangeAspect="1" noChangeArrowheads="1"/>
            </p:cNvPicPr>
            <p:nvPr/>
          </p:nvPicPr>
          <p:blipFill>
            <a:blip r:embed="rId2" cstate="print"/>
            <a:srcRect/>
            <a:stretch>
              <a:fillRect/>
            </a:stretch>
          </p:blipFill>
          <p:spPr bwMode="auto">
            <a:xfrm>
              <a:off x="2154" y="982"/>
              <a:ext cx="3606" cy="2875"/>
            </a:xfrm>
            <a:prstGeom prst="rect">
              <a:avLst/>
            </a:prstGeom>
            <a:noFill/>
            <a:ln w="9525">
              <a:noFill/>
              <a:miter lim="800000"/>
              <a:headEnd/>
              <a:tailEnd/>
            </a:ln>
          </p:spPr>
        </p:pic>
        <p:sp>
          <p:nvSpPr>
            <p:cNvPr id="3078" name="Text Box 6"/>
            <p:cNvSpPr txBox="1">
              <a:spLocks noChangeArrowheads="1"/>
            </p:cNvSpPr>
            <p:nvPr/>
          </p:nvSpPr>
          <p:spPr bwMode="auto">
            <a:xfrm>
              <a:off x="2142" y="3941"/>
              <a:ext cx="1263" cy="173"/>
            </a:xfrm>
            <a:prstGeom prst="rect">
              <a:avLst/>
            </a:prstGeom>
            <a:noFill/>
            <a:ln w="9525">
              <a:noFill/>
              <a:miter lim="800000"/>
              <a:headEnd/>
              <a:tailEnd/>
            </a:ln>
          </p:spPr>
          <p:txBody>
            <a:bodyPr wrap="none">
              <a:spAutoFit/>
            </a:bodyPr>
            <a:lstStyle/>
            <a:p>
              <a:r>
                <a:rPr lang="en-GB" sz="1200">
                  <a:latin typeface="Tahoma" pitchFamily="34" charset="0"/>
                  <a:cs typeface="Times New Roman" pitchFamily="18" charset="0"/>
                </a:rPr>
                <a:t>Source:  Solcomhouse.com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solidFill>
                  <a:srgbClr val="FF0000"/>
                </a:solidFill>
              </a:rPr>
              <a:t>Greenhouse Effect</a:t>
            </a:r>
          </a:p>
        </p:txBody>
      </p:sp>
      <p:sp>
        <p:nvSpPr>
          <p:cNvPr id="21536" name="Oval 32"/>
          <p:cNvSpPr>
            <a:spLocks noChangeArrowheads="1"/>
          </p:cNvSpPr>
          <p:nvPr/>
        </p:nvSpPr>
        <p:spPr bwMode="auto">
          <a:xfrm>
            <a:off x="0" y="0"/>
            <a:ext cx="1695450" cy="1695450"/>
          </a:xfrm>
          <a:prstGeom prst="ellipse">
            <a:avLst/>
          </a:prstGeom>
          <a:solidFill>
            <a:srgbClr val="FFFF00"/>
          </a:solidFill>
          <a:ln w="9525">
            <a:solidFill>
              <a:schemeClr val="tx1"/>
            </a:solidFill>
            <a:round/>
            <a:headEnd/>
            <a:tailEnd/>
          </a:ln>
          <a:effectLst/>
        </p:spPr>
        <p:txBody>
          <a:bodyPr wrap="none" anchor="ctr"/>
          <a:lstStyle/>
          <a:p>
            <a:pPr algn="ctr"/>
            <a:r>
              <a:rPr lang="en-US" sz="2800" b="1" dirty="0">
                <a:solidFill>
                  <a:schemeClr val="bg2"/>
                </a:solidFill>
              </a:rPr>
              <a:t>Sun</a:t>
            </a:r>
          </a:p>
        </p:txBody>
      </p:sp>
      <p:sp>
        <p:nvSpPr>
          <p:cNvPr id="21574" name="Freeform 70"/>
          <p:cNvSpPr>
            <a:spLocks/>
          </p:cNvSpPr>
          <p:nvPr/>
        </p:nvSpPr>
        <p:spPr bwMode="auto">
          <a:xfrm>
            <a:off x="1939925" y="1784350"/>
            <a:ext cx="7204075" cy="4911725"/>
          </a:xfrm>
          <a:custGeom>
            <a:avLst/>
            <a:gdLst/>
            <a:ahLst/>
            <a:cxnLst>
              <a:cxn ang="0">
                <a:pos x="1409" y="25"/>
              </a:cxn>
              <a:cxn ang="0">
                <a:pos x="1510" y="25"/>
              </a:cxn>
              <a:cxn ang="0">
                <a:pos x="1639" y="51"/>
              </a:cxn>
              <a:cxn ang="0">
                <a:pos x="1767" y="190"/>
              </a:cxn>
              <a:cxn ang="0">
                <a:pos x="1875" y="308"/>
              </a:cxn>
              <a:cxn ang="0">
                <a:pos x="1989" y="424"/>
              </a:cxn>
              <a:cxn ang="0">
                <a:pos x="2099" y="530"/>
              </a:cxn>
              <a:cxn ang="0">
                <a:pos x="2107" y="654"/>
              </a:cxn>
              <a:cxn ang="0">
                <a:pos x="2101" y="793"/>
              </a:cxn>
              <a:cxn ang="0">
                <a:pos x="2107" y="945"/>
              </a:cxn>
              <a:cxn ang="0">
                <a:pos x="2105" y="1120"/>
              </a:cxn>
              <a:cxn ang="0">
                <a:pos x="2107" y="1276"/>
              </a:cxn>
              <a:cxn ang="0">
                <a:pos x="2040" y="1329"/>
              </a:cxn>
              <a:cxn ang="0">
                <a:pos x="1928" y="1340"/>
              </a:cxn>
              <a:cxn ang="0">
                <a:pos x="1803" y="1361"/>
              </a:cxn>
              <a:cxn ang="0">
                <a:pos x="1639" y="1388"/>
              </a:cxn>
              <a:cxn ang="0">
                <a:pos x="1478" y="1411"/>
              </a:cxn>
              <a:cxn ang="0">
                <a:pos x="1324" y="1437"/>
              </a:cxn>
              <a:cxn ang="0">
                <a:pos x="1192" y="1447"/>
              </a:cxn>
              <a:cxn ang="0">
                <a:pos x="1095" y="1394"/>
              </a:cxn>
              <a:cxn ang="0">
                <a:pos x="960" y="1395"/>
              </a:cxn>
              <a:cxn ang="0">
                <a:pos x="822" y="1386"/>
              </a:cxn>
              <a:cxn ang="0">
                <a:pos x="687" y="1380"/>
              </a:cxn>
              <a:cxn ang="0">
                <a:pos x="574" y="1375"/>
              </a:cxn>
              <a:cxn ang="0">
                <a:pos x="434" y="1367"/>
              </a:cxn>
              <a:cxn ang="0">
                <a:pos x="303" y="1356"/>
              </a:cxn>
              <a:cxn ang="0">
                <a:pos x="179" y="1338"/>
              </a:cxn>
              <a:cxn ang="0">
                <a:pos x="105" y="1338"/>
              </a:cxn>
              <a:cxn ang="0">
                <a:pos x="202" y="1376"/>
              </a:cxn>
              <a:cxn ang="0">
                <a:pos x="344" y="1380"/>
              </a:cxn>
              <a:cxn ang="0">
                <a:pos x="487" y="1388"/>
              </a:cxn>
              <a:cxn ang="0">
                <a:pos x="633" y="1397"/>
              </a:cxn>
              <a:cxn ang="0">
                <a:pos x="770" y="1407"/>
              </a:cxn>
              <a:cxn ang="0">
                <a:pos x="907" y="1413"/>
              </a:cxn>
              <a:cxn ang="0">
                <a:pos x="1012" y="1416"/>
              </a:cxn>
              <a:cxn ang="0">
                <a:pos x="1116" y="1420"/>
              </a:cxn>
              <a:cxn ang="0">
                <a:pos x="1073" y="1447"/>
              </a:cxn>
              <a:cxn ang="0">
                <a:pos x="970" y="1443"/>
              </a:cxn>
              <a:cxn ang="0">
                <a:pos x="867" y="1443"/>
              </a:cxn>
              <a:cxn ang="0">
                <a:pos x="747" y="1437"/>
              </a:cxn>
              <a:cxn ang="0">
                <a:pos x="616" y="1430"/>
              </a:cxn>
              <a:cxn ang="0">
                <a:pos x="455" y="1418"/>
              </a:cxn>
              <a:cxn ang="0">
                <a:pos x="295" y="1414"/>
              </a:cxn>
              <a:cxn ang="0">
                <a:pos x="145" y="1411"/>
              </a:cxn>
              <a:cxn ang="0">
                <a:pos x="48" y="1376"/>
              </a:cxn>
              <a:cxn ang="0">
                <a:pos x="71" y="1272"/>
              </a:cxn>
              <a:cxn ang="0">
                <a:pos x="61" y="1139"/>
              </a:cxn>
              <a:cxn ang="0">
                <a:pos x="52" y="1021"/>
              </a:cxn>
              <a:cxn ang="0">
                <a:pos x="42" y="913"/>
              </a:cxn>
              <a:cxn ang="0">
                <a:pos x="27" y="762"/>
              </a:cxn>
              <a:cxn ang="0">
                <a:pos x="10" y="646"/>
              </a:cxn>
              <a:cxn ang="0">
                <a:pos x="71" y="534"/>
              </a:cxn>
              <a:cxn ang="0">
                <a:pos x="166" y="380"/>
              </a:cxn>
              <a:cxn ang="0">
                <a:pos x="238" y="222"/>
              </a:cxn>
              <a:cxn ang="0">
                <a:pos x="335" y="68"/>
              </a:cxn>
              <a:cxn ang="0">
                <a:pos x="432" y="78"/>
              </a:cxn>
              <a:cxn ang="0">
                <a:pos x="542" y="68"/>
              </a:cxn>
              <a:cxn ang="0">
                <a:pos x="649" y="61"/>
              </a:cxn>
              <a:cxn ang="0">
                <a:pos x="767" y="57"/>
              </a:cxn>
              <a:cxn ang="0">
                <a:pos x="884" y="46"/>
              </a:cxn>
              <a:cxn ang="0">
                <a:pos x="997" y="34"/>
              </a:cxn>
              <a:cxn ang="0">
                <a:pos x="1107" y="25"/>
              </a:cxn>
              <a:cxn ang="0">
                <a:pos x="1242" y="25"/>
              </a:cxn>
            </a:cxnLst>
            <a:rect l="0" t="0" r="r" b="b"/>
            <a:pathLst>
              <a:path w="2124" h="1449">
                <a:moveTo>
                  <a:pt x="1318" y="0"/>
                </a:moveTo>
                <a:lnTo>
                  <a:pt x="1322" y="2"/>
                </a:lnTo>
                <a:lnTo>
                  <a:pt x="1326" y="11"/>
                </a:lnTo>
                <a:lnTo>
                  <a:pt x="1324" y="19"/>
                </a:lnTo>
                <a:lnTo>
                  <a:pt x="1322" y="26"/>
                </a:lnTo>
                <a:lnTo>
                  <a:pt x="1329" y="26"/>
                </a:lnTo>
                <a:lnTo>
                  <a:pt x="1341" y="25"/>
                </a:lnTo>
                <a:lnTo>
                  <a:pt x="1350" y="25"/>
                </a:lnTo>
                <a:lnTo>
                  <a:pt x="1362" y="25"/>
                </a:lnTo>
                <a:lnTo>
                  <a:pt x="1365" y="25"/>
                </a:lnTo>
                <a:lnTo>
                  <a:pt x="1371" y="25"/>
                </a:lnTo>
                <a:lnTo>
                  <a:pt x="1377" y="25"/>
                </a:lnTo>
                <a:lnTo>
                  <a:pt x="1383" y="25"/>
                </a:lnTo>
                <a:lnTo>
                  <a:pt x="1388" y="25"/>
                </a:lnTo>
                <a:lnTo>
                  <a:pt x="1394" y="25"/>
                </a:lnTo>
                <a:lnTo>
                  <a:pt x="1400" y="25"/>
                </a:lnTo>
                <a:lnTo>
                  <a:pt x="1405" y="25"/>
                </a:lnTo>
                <a:lnTo>
                  <a:pt x="1409" y="25"/>
                </a:lnTo>
                <a:lnTo>
                  <a:pt x="1415" y="25"/>
                </a:lnTo>
                <a:lnTo>
                  <a:pt x="1421" y="25"/>
                </a:lnTo>
                <a:lnTo>
                  <a:pt x="1426" y="25"/>
                </a:lnTo>
                <a:lnTo>
                  <a:pt x="1432" y="25"/>
                </a:lnTo>
                <a:lnTo>
                  <a:pt x="1438" y="25"/>
                </a:lnTo>
                <a:lnTo>
                  <a:pt x="1443" y="25"/>
                </a:lnTo>
                <a:lnTo>
                  <a:pt x="1449" y="25"/>
                </a:lnTo>
                <a:lnTo>
                  <a:pt x="1453" y="25"/>
                </a:lnTo>
                <a:lnTo>
                  <a:pt x="1459" y="25"/>
                </a:lnTo>
                <a:lnTo>
                  <a:pt x="1464" y="25"/>
                </a:lnTo>
                <a:lnTo>
                  <a:pt x="1470" y="25"/>
                </a:lnTo>
                <a:lnTo>
                  <a:pt x="1476" y="25"/>
                </a:lnTo>
                <a:lnTo>
                  <a:pt x="1481" y="25"/>
                </a:lnTo>
                <a:lnTo>
                  <a:pt x="1487" y="25"/>
                </a:lnTo>
                <a:lnTo>
                  <a:pt x="1493" y="25"/>
                </a:lnTo>
                <a:lnTo>
                  <a:pt x="1499" y="25"/>
                </a:lnTo>
                <a:lnTo>
                  <a:pt x="1504" y="25"/>
                </a:lnTo>
                <a:lnTo>
                  <a:pt x="1510" y="25"/>
                </a:lnTo>
                <a:lnTo>
                  <a:pt x="1516" y="25"/>
                </a:lnTo>
                <a:lnTo>
                  <a:pt x="1521" y="25"/>
                </a:lnTo>
                <a:lnTo>
                  <a:pt x="1529" y="26"/>
                </a:lnTo>
                <a:lnTo>
                  <a:pt x="1537" y="26"/>
                </a:lnTo>
                <a:lnTo>
                  <a:pt x="1546" y="28"/>
                </a:lnTo>
                <a:lnTo>
                  <a:pt x="1552" y="28"/>
                </a:lnTo>
                <a:lnTo>
                  <a:pt x="1561" y="28"/>
                </a:lnTo>
                <a:lnTo>
                  <a:pt x="1567" y="30"/>
                </a:lnTo>
                <a:lnTo>
                  <a:pt x="1577" y="32"/>
                </a:lnTo>
                <a:lnTo>
                  <a:pt x="1584" y="28"/>
                </a:lnTo>
                <a:lnTo>
                  <a:pt x="1592" y="26"/>
                </a:lnTo>
                <a:lnTo>
                  <a:pt x="1601" y="23"/>
                </a:lnTo>
                <a:lnTo>
                  <a:pt x="1609" y="21"/>
                </a:lnTo>
                <a:lnTo>
                  <a:pt x="1615" y="26"/>
                </a:lnTo>
                <a:lnTo>
                  <a:pt x="1620" y="32"/>
                </a:lnTo>
                <a:lnTo>
                  <a:pt x="1628" y="40"/>
                </a:lnTo>
                <a:lnTo>
                  <a:pt x="1634" y="46"/>
                </a:lnTo>
                <a:lnTo>
                  <a:pt x="1639" y="51"/>
                </a:lnTo>
                <a:lnTo>
                  <a:pt x="1647" y="59"/>
                </a:lnTo>
                <a:lnTo>
                  <a:pt x="1654" y="66"/>
                </a:lnTo>
                <a:lnTo>
                  <a:pt x="1660" y="72"/>
                </a:lnTo>
                <a:lnTo>
                  <a:pt x="1666" y="78"/>
                </a:lnTo>
                <a:lnTo>
                  <a:pt x="1673" y="85"/>
                </a:lnTo>
                <a:lnTo>
                  <a:pt x="1679" y="91"/>
                </a:lnTo>
                <a:lnTo>
                  <a:pt x="1687" y="99"/>
                </a:lnTo>
                <a:lnTo>
                  <a:pt x="1692" y="106"/>
                </a:lnTo>
                <a:lnTo>
                  <a:pt x="1700" y="112"/>
                </a:lnTo>
                <a:lnTo>
                  <a:pt x="1708" y="120"/>
                </a:lnTo>
                <a:lnTo>
                  <a:pt x="1715" y="127"/>
                </a:lnTo>
                <a:lnTo>
                  <a:pt x="1721" y="135"/>
                </a:lnTo>
                <a:lnTo>
                  <a:pt x="1729" y="144"/>
                </a:lnTo>
                <a:lnTo>
                  <a:pt x="1736" y="154"/>
                </a:lnTo>
                <a:lnTo>
                  <a:pt x="1744" y="163"/>
                </a:lnTo>
                <a:lnTo>
                  <a:pt x="1751" y="171"/>
                </a:lnTo>
                <a:lnTo>
                  <a:pt x="1761" y="181"/>
                </a:lnTo>
                <a:lnTo>
                  <a:pt x="1767" y="190"/>
                </a:lnTo>
                <a:lnTo>
                  <a:pt x="1776" y="200"/>
                </a:lnTo>
                <a:lnTo>
                  <a:pt x="1782" y="205"/>
                </a:lnTo>
                <a:lnTo>
                  <a:pt x="1788" y="211"/>
                </a:lnTo>
                <a:lnTo>
                  <a:pt x="1793" y="219"/>
                </a:lnTo>
                <a:lnTo>
                  <a:pt x="1799" y="224"/>
                </a:lnTo>
                <a:lnTo>
                  <a:pt x="1805" y="230"/>
                </a:lnTo>
                <a:lnTo>
                  <a:pt x="1810" y="236"/>
                </a:lnTo>
                <a:lnTo>
                  <a:pt x="1816" y="243"/>
                </a:lnTo>
                <a:lnTo>
                  <a:pt x="1822" y="251"/>
                </a:lnTo>
                <a:lnTo>
                  <a:pt x="1827" y="257"/>
                </a:lnTo>
                <a:lnTo>
                  <a:pt x="1833" y="262"/>
                </a:lnTo>
                <a:lnTo>
                  <a:pt x="1839" y="268"/>
                </a:lnTo>
                <a:lnTo>
                  <a:pt x="1845" y="276"/>
                </a:lnTo>
                <a:lnTo>
                  <a:pt x="1850" y="281"/>
                </a:lnTo>
                <a:lnTo>
                  <a:pt x="1856" y="287"/>
                </a:lnTo>
                <a:lnTo>
                  <a:pt x="1862" y="295"/>
                </a:lnTo>
                <a:lnTo>
                  <a:pt x="1869" y="302"/>
                </a:lnTo>
                <a:lnTo>
                  <a:pt x="1875" y="308"/>
                </a:lnTo>
                <a:lnTo>
                  <a:pt x="1881" y="314"/>
                </a:lnTo>
                <a:lnTo>
                  <a:pt x="1886" y="319"/>
                </a:lnTo>
                <a:lnTo>
                  <a:pt x="1894" y="327"/>
                </a:lnTo>
                <a:lnTo>
                  <a:pt x="1900" y="333"/>
                </a:lnTo>
                <a:lnTo>
                  <a:pt x="1905" y="338"/>
                </a:lnTo>
                <a:lnTo>
                  <a:pt x="1913" y="346"/>
                </a:lnTo>
                <a:lnTo>
                  <a:pt x="1919" y="354"/>
                </a:lnTo>
                <a:lnTo>
                  <a:pt x="1924" y="359"/>
                </a:lnTo>
                <a:lnTo>
                  <a:pt x="1932" y="365"/>
                </a:lnTo>
                <a:lnTo>
                  <a:pt x="1938" y="373"/>
                </a:lnTo>
                <a:lnTo>
                  <a:pt x="1943" y="378"/>
                </a:lnTo>
                <a:lnTo>
                  <a:pt x="1949" y="384"/>
                </a:lnTo>
                <a:lnTo>
                  <a:pt x="1957" y="392"/>
                </a:lnTo>
                <a:lnTo>
                  <a:pt x="1964" y="399"/>
                </a:lnTo>
                <a:lnTo>
                  <a:pt x="1970" y="405"/>
                </a:lnTo>
                <a:lnTo>
                  <a:pt x="1976" y="411"/>
                </a:lnTo>
                <a:lnTo>
                  <a:pt x="1982" y="418"/>
                </a:lnTo>
                <a:lnTo>
                  <a:pt x="1989" y="424"/>
                </a:lnTo>
                <a:lnTo>
                  <a:pt x="1995" y="431"/>
                </a:lnTo>
                <a:lnTo>
                  <a:pt x="2001" y="437"/>
                </a:lnTo>
                <a:lnTo>
                  <a:pt x="2006" y="445"/>
                </a:lnTo>
                <a:lnTo>
                  <a:pt x="2014" y="450"/>
                </a:lnTo>
                <a:lnTo>
                  <a:pt x="2021" y="458"/>
                </a:lnTo>
                <a:lnTo>
                  <a:pt x="2027" y="464"/>
                </a:lnTo>
                <a:lnTo>
                  <a:pt x="2033" y="470"/>
                </a:lnTo>
                <a:lnTo>
                  <a:pt x="2040" y="477"/>
                </a:lnTo>
                <a:lnTo>
                  <a:pt x="2046" y="483"/>
                </a:lnTo>
                <a:lnTo>
                  <a:pt x="2052" y="489"/>
                </a:lnTo>
                <a:lnTo>
                  <a:pt x="2059" y="496"/>
                </a:lnTo>
                <a:lnTo>
                  <a:pt x="2067" y="504"/>
                </a:lnTo>
                <a:lnTo>
                  <a:pt x="2073" y="509"/>
                </a:lnTo>
                <a:lnTo>
                  <a:pt x="2078" y="513"/>
                </a:lnTo>
                <a:lnTo>
                  <a:pt x="2084" y="517"/>
                </a:lnTo>
                <a:lnTo>
                  <a:pt x="2090" y="521"/>
                </a:lnTo>
                <a:lnTo>
                  <a:pt x="2098" y="525"/>
                </a:lnTo>
                <a:lnTo>
                  <a:pt x="2099" y="530"/>
                </a:lnTo>
                <a:lnTo>
                  <a:pt x="2103" y="538"/>
                </a:lnTo>
                <a:lnTo>
                  <a:pt x="2103" y="544"/>
                </a:lnTo>
                <a:lnTo>
                  <a:pt x="2103" y="553"/>
                </a:lnTo>
                <a:lnTo>
                  <a:pt x="2105" y="559"/>
                </a:lnTo>
                <a:lnTo>
                  <a:pt x="2109" y="566"/>
                </a:lnTo>
                <a:lnTo>
                  <a:pt x="2111" y="572"/>
                </a:lnTo>
                <a:lnTo>
                  <a:pt x="2115" y="582"/>
                </a:lnTo>
                <a:lnTo>
                  <a:pt x="2109" y="585"/>
                </a:lnTo>
                <a:lnTo>
                  <a:pt x="2109" y="591"/>
                </a:lnTo>
                <a:lnTo>
                  <a:pt x="2109" y="597"/>
                </a:lnTo>
                <a:lnTo>
                  <a:pt x="2109" y="603"/>
                </a:lnTo>
                <a:lnTo>
                  <a:pt x="2107" y="608"/>
                </a:lnTo>
                <a:lnTo>
                  <a:pt x="2107" y="616"/>
                </a:lnTo>
                <a:lnTo>
                  <a:pt x="2107" y="624"/>
                </a:lnTo>
                <a:lnTo>
                  <a:pt x="2107" y="633"/>
                </a:lnTo>
                <a:lnTo>
                  <a:pt x="2107" y="639"/>
                </a:lnTo>
                <a:lnTo>
                  <a:pt x="2107" y="648"/>
                </a:lnTo>
                <a:lnTo>
                  <a:pt x="2107" y="654"/>
                </a:lnTo>
                <a:lnTo>
                  <a:pt x="2107" y="663"/>
                </a:lnTo>
                <a:lnTo>
                  <a:pt x="2105" y="669"/>
                </a:lnTo>
                <a:lnTo>
                  <a:pt x="2105" y="677"/>
                </a:lnTo>
                <a:lnTo>
                  <a:pt x="2105" y="686"/>
                </a:lnTo>
                <a:lnTo>
                  <a:pt x="2105" y="694"/>
                </a:lnTo>
                <a:lnTo>
                  <a:pt x="2105" y="700"/>
                </a:lnTo>
                <a:lnTo>
                  <a:pt x="2105" y="709"/>
                </a:lnTo>
                <a:lnTo>
                  <a:pt x="2105" y="715"/>
                </a:lnTo>
                <a:lnTo>
                  <a:pt x="2105" y="724"/>
                </a:lnTo>
                <a:lnTo>
                  <a:pt x="2103" y="732"/>
                </a:lnTo>
                <a:lnTo>
                  <a:pt x="2103" y="740"/>
                </a:lnTo>
                <a:lnTo>
                  <a:pt x="2103" y="747"/>
                </a:lnTo>
                <a:lnTo>
                  <a:pt x="2103" y="755"/>
                </a:lnTo>
                <a:lnTo>
                  <a:pt x="2103" y="762"/>
                </a:lnTo>
                <a:lnTo>
                  <a:pt x="2103" y="770"/>
                </a:lnTo>
                <a:lnTo>
                  <a:pt x="2103" y="778"/>
                </a:lnTo>
                <a:lnTo>
                  <a:pt x="2103" y="787"/>
                </a:lnTo>
                <a:lnTo>
                  <a:pt x="2101" y="793"/>
                </a:lnTo>
                <a:lnTo>
                  <a:pt x="2101" y="802"/>
                </a:lnTo>
                <a:lnTo>
                  <a:pt x="2101" y="808"/>
                </a:lnTo>
                <a:lnTo>
                  <a:pt x="2101" y="817"/>
                </a:lnTo>
                <a:lnTo>
                  <a:pt x="2101" y="825"/>
                </a:lnTo>
                <a:lnTo>
                  <a:pt x="2101" y="833"/>
                </a:lnTo>
                <a:lnTo>
                  <a:pt x="2101" y="840"/>
                </a:lnTo>
                <a:lnTo>
                  <a:pt x="2101" y="850"/>
                </a:lnTo>
                <a:lnTo>
                  <a:pt x="2101" y="857"/>
                </a:lnTo>
                <a:lnTo>
                  <a:pt x="2101" y="867"/>
                </a:lnTo>
                <a:lnTo>
                  <a:pt x="2101" y="875"/>
                </a:lnTo>
                <a:lnTo>
                  <a:pt x="2103" y="884"/>
                </a:lnTo>
                <a:lnTo>
                  <a:pt x="2103" y="894"/>
                </a:lnTo>
                <a:lnTo>
                  <a:pt x="2103" y="901"/>
                </a:lnTo>
                <a:lnTo>
                  <a:pt x="2105" y="911"/>
                </a:lnTo>
                <a:lnTo>
                  <a:pt x="2105" y="918"/>
                </a:lnTo>
                <a:lnTo>
                  <a:pt x="2105" y="928"/>
                </a:lnTo>
                <a:lnTo>
                  <a:pt x="2107" y="937"/>
                </a:lnTo>
                <a:lnTo>
                  <a:pt x="2107" y="945"/>
                </a:lnTo>
                <a:lnTo>
                  <a:pt x="2109" y="954"/>
                </a:lnTo>
                <a:lnTo>
                  <a:pt x="2109" y="962"/>
                </a:lnTo>
                <a:lnTo>
                  <a:pt x="2111" y="971"/>
                </a:lnTo>
                <a:lnTo>
                  <a:pt x="2111" y="981"/>
                </a:lnTo>
                <a:lnTo>
                  <a:pt x="2115" y="990"/>
                </a:lnTo>
                <a:lnTo>
                  <a:pt x="2111" y="1000"/>
                </a:lnTo>
                <a:lnTo>
                  <a:pt x="2109" y="1009"/>
                </a:lnTo>
                <a:lnTo>
                  <a:pt x="2107" y="1021"/>
                </a:lnTo>
                <a:lnTo>
                  <a:pt x="2107" y="1030"/>
                </a:lnTo>
                <a:lnTo>
                  <a:pt x="2105" y="1040"/>
                </a:lnTo>
                <a:lnTo>
                  <a:pt x="2105" y="1051"/>
                </a:lnTo>
                <a:lnTo>
                  <a:pt x="2103" y="1061"/>
                </a:lnTo>
                <a:lnTo>
                  <a:pt x="2103" y="1072"/>
                </a:lnTo>
                <a:lnTo>
                  <a:pt x="2103" y="1080"/>
                </a:lnTo>
                <a:lnTo>
                  <a:pt x="2103" y="1089"/>
                </a:lnTo>
                <a:lnTo>
                  <a:pt x="2103" y="1099"/>
                </a:lnTo>
                <a:lnTo>
                  <a:pt x="2105" y="1110"/>
                </a:lnTo>
                <a:lnTo>
                  <a:pt x="2105" y="1120"/>
                </a:lnTo>
                <a:lnTo>
                  <a:pt x="2105" y="1129"/>
                </a:lnTo>
                <a:lnTo>
                  <a:pt x="2105" y="1139"/>
                </a:lnTo>
                <a:lnTo>
                  <a:pt x="2105" y="1148"/>
                </a:lnTo>
                <a:lnTo>
                  <a:pt x="2105" y="1158"/>
                </a:lnTo>
                <a:lnTo>
                  <a:pt x="2105" y="1169"/>
                </a:lnTo>
                <a:lnTo>
                  <a:pt x="2105" y="1177"/>
                </a:lnTo>
                <a:lnTo>
                  <a:pt x="2107" y="1188"/>
                </a:lnTo>
                <a:lnTo>
                  <a:pt x="2107" y="1198"/>
                </a:lnTo>
                <a:lnTo>
                  <a:pt x="2107" y="1207"/>
                </a:lnTo>
                <a:lnTo>
                  <a:pt x="2107" y="1217"/>
                </a:lnTo>
                <a:lnTo>
                  <a:pt x="2109" y="1228"/>
                </a:lnTo>
                <a:lnTo>
                  <a:pt x="2107" y="1234"/>
                </a:lnTo>
                <a:lnTo>
                  <a:pt x="2107" y="1241"/>
                </a:lnTo>
                <a:lnTo>
                  <a:pt x="2107" y="1247"/>
                </a:lnTo>
                <a:lnTo>
                  <a:pt x="2107" y="1255"/>
                </a:lnTo>
                <a:lnTo>
                  <a:pt x="2107" y="1262"/>
                </a:lnTo>
                <a:lnTo>
                  <a:pt x="2107" y="1270"/>
                </a:lnTo>
                <a:lnTo>
                  <a:pt x="2107" y="1276"/>
                </a:lnTo>
                <a:lnTo>
                  <a:pt x="2107" y="1283"/>
                </a:lnTo>
                <a:lnTo>
                  <a:pt x="2113" y="1281"/>
                </a:lnTo>
                <a:lnTo>
                  <a:pt x="2118" y="1283"/>
                </a:lnTo>
                <a:lnTo>
                  <a:pt x="2122" y="1287"/>
                </a:lnTo>
                <a:lnTo>
                  <a:pt x="2124" y="1295"/>
                </a:lnTo>
                <a:lnTo>
                  <a:pt x="2124" y="1300"/>
                </a:lnTo>
                <a:lnTo>
                  <a:pt x="2122" y="1306"/>
                </a:lnTo>
                <a:lnTo>
                  <a:pt x="2118" y="1314"/>
                </a:lnTo>
                <a:lnTo>
                  <a:pt x="2115" y="1318"/>
                </a:lnTo>
                <a:lnTo>
                  <a:pt x="2103" y="1319"/>
                </a:lnTo>
                <a:lnTo>
                  <a:pt x="2094" y="1323"/>
                </a:lnTo>
                <a:lnTo>
                  <a:pt x="2082" y="1325"/>
                </a:lnTo>
                <a:lnTo>
                  <a:pt x="2073" y="1327"/>
                </a:lnTo>
                <a:lnTo>
                  <a:pt x="2067" y="1327"/>
                </a:lnTo>
                <a:lnTo>
                  <a:pt x="2059" y="1327"/>
                </a:lnTo>
                <a:lnTo>
                  <a:pt x="2054" y="1329"/>
                </a:lnTo>
                <a:lnTo>
                  <a:pt x="2048" y="1329"/>
                </a:lnTo>
                <a:lnTo>
                  <a:pt x="2040" y="1329"/>
                </a:lnTo>
                <a:lnTo>
                  <a:pt x="2035" y="1331"/>
                </a:lnTo>
                <a:lnTo>
                  <a:pt x="2029" y="1331"/>
                </a:lnTo>
                <a:lnTo>
                  <a:pt x="2023" y="1333"/>
                </a:lnTo>
                <a:lnTo>
                  <a:pt x="2016" y="1333"/>
                </a:lnTo>
                <a:lnTo>
                  <a:pt x="2008" y="1333"/>
                </a:lnTo>
                <a:lnTo>
                  <a:pt x="2002" y="1333"/>
                </a:lnTo>
                <a:lnTo>
                  <a:pt x="1997" y="1335"/>
                </a:lnTo>
                <a:lnTo>
                  <a:pt x="1991" y="1335"/>
                </a:lnTo>
                <a:lnTo>
                  <a:pt x="1983" y="1335"/>
                </a:lnTo>
                <a:lnTo>
                  <a:pt x="1978" y="1337"/>
                </a:lnTo>
                <a:lnTo>
                  <a:pt x="1972" y="1337"/>
                </a:lnTo>
                <a:lnTo>
                  <a:pt x="1966" y="1337"/>
                </a:lnTo>
                <a:lnTo>
                  <a:pt x="1959" y="1338"/>
                </a:lnTo>
                <a:lnTo>
                  <a:pt x="1953" y="1338"/>
                </a:lnTo>
                <a:lnTo>
                  <a:pt x="1947" y="1338"/>
                </a:lnTo>
                <a:lnTo>
                  <a:pt x="1940" y="1338"/>
                </a:lnTo>
                <a:lnTo>
                  <a:pt x="1934" y="1340"/>
                </a:lnTo>
                <a:lnTo>
                  <a:pt x="1928" y="1340"/>
                </a:lnTo>
                <a:lnTo>
                  <a:pt x="1923" y="1342"/>
                </a:lnTo>
                <a:lnTo>
                  <a:pt x="1915" y="1342"/>
                </a:lnTo>
                <a:lnTo>
                  <a:pt x="1909" y="1342"/>
                </a:lnTo>
                <a:lnTo>
                  <a:pt x="1902" y="1344"/>
                </a:lnTo>
                <a:lnTo>
                  <a:pt x="1896" y="1344"/>
                </a:lnTo>
                <a:lnTo>
                  <a:pt x="1890" y="1344"/>
                </a:lnTo>
                <a:lnTo>
                  <a:pt x="1885" y="1346"/>
                </a:lnTo>
                <a:lnTo>
                  <a:pt x="1879" y="1346"/>
                </a:lnTo>
                <a:lnTo>
                  <a:pt x="1873" y="1348"/>
                </a:lnTo>
                <a:lnTo>
                  <a:pt x="1869" y="1352"/>
                </a:lnTo>
                <a:lnTo>
                  <a:pt x="1864" y="1352"/>
                </a:lnTo>
                <a:lnTo>
                  <a:pt x="1856" y="1352"/>
                </a:lnTo>
                <a:lnTo>
                  <a:pt x="1850" y="1354"/>
                </a:lnTo>
                <a:lnTo>
                  <a:pt x="1841" y="1356"/>
                </a:lnTo>
                <a:lnTo>
                  <a:pt x="1831" y="1357"/>
                </a:lnTo>
                <a:lnTo>
                  <a:pt x="1822" y="1357"/>
                </a:lnTo>
                <a:lnTo>
                  <a:pt x="1814" y="1361"/>
                </a:lnTo>
                <a:lnTo>
                  <a:pt x="1803" y="1361"/>
                </a:lnTo>
                <a:lnTo>
                  <a:pt x="1793" y="1363"/>
                </a:lnTo>
                <a:lnTo>
                  <a:pt x="1786" y="1365"/>
                </a:lnTo>
                <a:lnTo>
                  <a:pt x="1776" y="1367"/>
                </a:lnTo>
                <a:lnTo>
                  <a:pt x="1767" y="1367"/>
                </a:lnTo>
                <a:lnTo>
                  <a:pt x="1759" y="1369"/>
                </a:lnTo>
                <a:lnTo>
                  <a:pt x="1748" y="1371"/>
                </a:lnTo>
                <a:lnTo>
                  <a:pt x="1740" y="1373"/>
                </a:lnTo>
                <a:lnTo>
                  <a:pt x="1731" y="1373"/>
                </a:lnTo>
                <a:lnTo>
                  <a:pt x="1721" y="1375"/>
                </a:lnTo>
                <a:lnTo>
                  <a:pt x="1713" y="1376"/>
                </a:lnTo>
                <a:lnTo>
                  <a:pt x="1704" y="1378"/>
                </a:lnTo>
                <a:lnTo>
                  <a:pt x="1694" y="1378"/>
                </a:lnTo>
                <a:lnTo>
                  <a:pt x="1685" y="1380"/>
                </a:lnTo>
                <a:lnTo>
                  <a:pt x="1675" y="1382"/>
                </a:lnTo>
                <a:lnTo>
                  <a:pt x="1668" y="1384"/>
                </a:lnTo>
                <a:lnTo>
                  <a:pt x="1658" y="1384"/>
                </a:lnTo>
                <a:lnTo>
                  <a:pt x="1649" y="1386"/>
                </a:lnTo>
                <a:lnTo>
                  <a:pt x="1639" y="1388"/>
                </a:lnTo>
                <a:lnTo>
                  <a:pt x="1630" y="1390"/>
                </a:lnTo>
                <a:lnTo>
                  <a:pt x="1620" y="1390"/>
                </a:lnTo>
                <a:lnTo>
                  <a:pt x="1613" y="1392"/>
                </a:lnTo>
                <a:lnTo>
                  <a:pt x="1603" y="1394"/>
                </a:lnTo>
                <a:lnTo>
                  <a:pt x="1594" y="1395"/>
                </a:lnTo>
                <a:lnTo>
                  <a:pt x="1584" y="1395"/>
                </a:lnTo>
                <a:lnTo>
                  <a:pt x="1575" y="1397"/>
                </a:lnTo>
                <a:lnTo>
                  <a:pt x="1567" y="1399"/>
                </a:lnTo>
                <a:lnTo>
                  <a:pt x="1557" y="1401"/>
                </a:lnTo>
                <a:lnTo>
                  <a:pt x="1548" y="1401"/>
                </a:lnTo>
                <a:lnTo>
                  <a:pt x="1538" y="1403"/>
                </a:lnTo>
                <a:lnTo>
                  <a:pt x="1531" y="1405"/>
                </a:lnTo>
                <a:lnTo>
                  <a:pt x="1521" y="1405"/>
                </a:lnTo>
                <a:lnTo>
                  <a:pt x="1514" y="1407"/>
                </a:lnTo>
                <a:lnTo>
                  <a:pt x="1504" y="1407"/>
                </a:lnTo>
                <a:lnTo>
                  <a:pt x="1495" y="1409"/>
                </a:lnTo>
                <a:lnTo>
                  <a:pt x="1487" y="1411"/>
                </a:lnTo>
                <a:lnTo>
                  <a:pt x="1478" y="1411"/>
                </a:lnTo>
                <a:lnTo>
                  <a:pt x="1470" y="1413"/>
                </a:lnTo>
                <a:lnTo>
                  <a:pt x="1461" y="1413"/>
                </a:lnTo>
                <a:lnTo>
                  <a:pt x="1453" y="1414"/>
                </a:lnTo>
                <a:lnTo>
                  <a:pt x="1443" y="1414"/>
                </a:lnTo>
                <a:lnTo>
                  <a:pt x="1434" y="1416"/>
                </a:lnTo>
                <a:lnTo>
                  <a:pt x="1426" y="1416"/>
                </a:lnTo>
                <a:lnTo>
                  <a:pt x="1417" y="1418"/>
                </a:lnTo>
                <a:lnTo>
                  <a:pt x="1409" y="1418"/>
                </a:lnTo>
                <a:lnTo>
                  <a:pt x="1400" y="1420"/>
                </a:lnTo>
                <a:lnTo>
                  <a:pt x="1390" y="1422"/>
                </a:lnTo>
                <a:lnTo>
                  <a:pt x="1383" y="1424"/>
                </a:lnTo>
                <a:lnTo>
                  <a:pt x="1375" y="1426"/>
                </a:lnTo>
                <a:lnTo>
                  <a:pt x="1367" y="1428"/>
                </a:lnTo>
                <a:lnTo>
                  <a:pt x="1358" y="1430"/>
                </a:lnTo>
                <a:lnTo>
                  <a:pt x="1350" y="1432"/>
                </a:lnTo>
                <a:lnTo>
                  <a:pt x="1343" y="1434"/>
                </a:lnTo>
                <a:lnTo>
                  <a:pt x="1333" y="1435"/>
                </a:lnTo>
                <a:lnTo>
                  <a:pt x="1324" y="1437"/>
                </a:lnTo>
                <a:lnTo>
                  <a:pt x="1316" y="1439"/>
                </a:lnTo>
                <a:lnTo>
                  <a:pt x="1308" y="1441"/>
                </a:lnTo>
                <a:lnTo>
                  <a:pt x="1301" y="1443"/>
                </a:lnTo>
                <a:lnTo>
                  <a:pt x="1291" y="1445"/>
                </a:lnTo>
                <a:lnTo>
                  <a:pt x="1284" y="1447"/>
                </a:lnTo>
                <a:lnTo>
                  <a:pt x="1276" y="1447"/>
                </a:lnTo>
                <a:lnTo>
                  <a:pt x="1268" y="1447"/>
                </a:lnTo>
                <a:lnTo>
                  <a:pt x="1263" y="1447"/>
                </a:lnTo>
                <a:lnTo>
                  <a:pt x="1255" y="1447"/>
                </a:lnTo>
                <a:lnTo>
                  <a:pt x="1248" y="1447"/>
                </a:lnTo>
                <a:lnTo>
                  <a:pt x="1242" y="1447"/>
                </a:lnTo>
                <a:lnTo>
                  <a:pt x="1234" y="1447"/>
                </a:lnTo>
                <a:lnTo>
                  <a:pt x="1229" y="1447"/>
                </a:lnTo>
                <a:lnTo>
                  <a:pt x="1221" y="1447"/>
                </a:lnTo>
                <a:lnTo>
                  <a:pt x="1213" y="1447"/>
                </a:lnTo>
                <a:lnTo>
                  <a:pt x="1206" y="1447"/>
                </a:lnTo>
                <a:lnTo>
                  <a:pt x="1200" y="1447"/>
                </a:lnTo>
                <a:lnTo>
                  <a:pt x="1192" y="1447"/>
                </a:lnTo>
                <a:lnTo>
                  <a:pt x="1185" y="1447"/>
                </a:lnTo>
                <a:lnTo>
                  <a:pt x="1179" y="1447"/>
                </a:lnTo>
                <a:lnTo>
                  <a:pt x="1173" y="1447"/>
                </a:lnTo>
                <a:lnTo>
                  <a:pt x="1170" y="1437"/>
                </a:lnTo>
                <a:lnTo>
                  <a:pt x="1166" y="1428"/>
                </a:lnTo>
                <a:lnTo>
                  <a:pt x="1162" y="1416"/>
                </a:lnTo>
                <a:lnTo>
                  <a:pt x="1160" y="1407"/>
                </a:lnTo>
                <a:lnTo>
                  <a:pt x="1154" y="1403"/>
                </a:lnTo>
                <a:lnTo>
                  <a:pt x="1154" y="1397"/>
                </a:lnTo>
                <a:lnTo>
                  <a:pt x="1152" y="1392"/>
                </a:lnTo>
                <a:lnTo>
                  <a:pt x="1149" y="1395"/>
                </a:lnTo>
                <a:lnTo>
                  <a:pt x="1141" y="1395"/>
                </a:lnTo>
                <a:lnTo>
                  <a:pt x="1132" y="1395"/>
                </a:lnTo>
                <a:lnTo>
                  <a:pt x="1124" y="1395"/>
                </a:lnTo>
                <a:lnTo>
                  <a:pt x="1118" y="1397"/>
                </a:lnTo>
                <a:lnTo>
                  <a:pt x="1111" y="1395"/>
                </a:lnTo>
                <a:lnTo>
                  <a:pt x="1103" y="1395"/>
                </a:lnTo>
                <a:lnTo>
                  <a:pt x="1095" y="1394"/>
                </a:lnTo>
                <a:lnTo>
                  <a:pt x="1090" y="1394"/>
                </a:lnTo>
                <a:lnTo>
                  <a:pt x="1080" y="1394"/>
                </a:lnTo>
                <a:lnTo>
                  <a:pt x="1075" y="1394"/>
                </a:lnTo>
                <a:lnTo>
                  <a:pt x="1067" y="1395"/>
                </a:lnTo>
                <a:lnTo>
                  <a:pt x="1059" y="1395"/>
                </a:lnTo>
                <a:lnTo>
                  <a:pt x="1052" y="1395"/>
                </a:lnTo>
                <a:lnTo>
                  <a:pt x="1044" y="1397"/>
                </a:lnTo>
                <a:lnTo>
                  <a:pt x="1037" y="1397"/>
                </a:lnTo>
                <a:lnTo>
                  <a:pt x="1029" y="1399"/>
                </a:lnTo>
                <a:lnTo>
                  <a:pt x="1021" y="1399"/>
                </a:lnTo>
                <a:lnTo>
                  <a:pt x="1014" y="1397"/>
                </a:lnTo>
                <a:lnTo>
                  <a:pt x="1006" y="1397"/>
                </a:lnTo>
                <a:lnTo>
                  <a:pt x="1000" y="1397"/>
                </a:lnTo>
                <a:lnTo>
                  <a:pt x="993" y="1397"/>
                </a:lnTo>
                <a:lnTo>
                  <a:pt x="985" y="1397"/>
                </a:lnTo>
                <a:lnTo>
                  <a:pt x="976" y="1397"/>
                </a:lnTo>
                <a:lnTo>
                  <a:pt x="970" y="1397"/>
                </a:lnTo>
                <a:lnTo>
                  <a:pt x="960" y="1395"/>
                </a:lnTo>
                <a:lnTo>
                  <a:pt x="955" y="1395"/>
                </a:lnTo>
                <a:lnTo>
                  <a:pt x="945" y="1395"/>
                </a:lnTo>
                <a:lnTo>
                  <a:pt x="940" y="1395"/>
                </a:lnTo>
                <a:lnTo>
                  <a:pt x="932" y="1395"/>
                </a:lnTo>
                <a:lnTo>
                  <a:pt x="924" y="1395"/>
                </a:lnTo>
                <a:lnTo>
                  <a:pt x="917" y="1395"/>
                </a:lnTo>
                <a:lnTo>
                  <a:pt x="909" y="1395"/>
                </a:lnTo>
                <a:lnTo>
                  <a:pt x="902" y="1390"/>
                </a:lnTo>
                <a:lnTo>
                  <a:pt x="896" y="1388"/>
                </a:lnTo>
                <a:lnTo>
                  <a:pt x="888" y="1388"/>
                </a:lnTo>
                <a:lnTo>
                  <a:pt x="882" y="1388"/>
                </a:lnTo>
                <a:lnTo>
                  <a:pt x="873" y="1388"/>
                </a:lnTo>
                <a:lnTo>
                  <a:pt x="865" y="1388"/>
                </a:lnTo>
                <a:lnTo>
                  <a:pt x="856" y="1388"/>
                </a:lnTo>
                <a:lnTo>
                  <a:pt x="848" y="1388"/>
                </a:lnTo>
                <a:lnTo>
                  <a:pt x="839" y="1386"/>
                </a:lnTo>
                <a:lnTo>
                  <a:pt x="831" y="1386"/>
                </a:lnTo>
                <a:lnTo>
                  <a:pt x="822" y="1386"/>
                </a:lnTo>
                <a:lnTo>
                  <a:pt x="812" y="1386"/>
                </a:lnTo>
                <a:lnTo>
                  <a:pt x="803" y="1386"/>
                </a:lnTo>
                <a:lnTo>
                  <a:pt x="795" y="1386"/>
                </a:lnTo>
                <a:lnTo>
                  <a:pt x="786" y="1384"/>
                </a:lnTo>
                <a:lnTo>
                  <a:pt x="776" y="1384"/>
                </a:lnTo>
                <a:lnTo>
                  <a:pt x="768" y="1384"/>
                </a:lnTo>
                <a:lnTo>
                  <a:pt x="759" y="1384"/>
                </a:lnTo>
                <a:lnTo>
                  <a:pt x="751" y="1384"/>
                </a:lnTo>
                <a:lnTo>
                  <a:pt x="742" y="1384"/>
                </a:lnTo>
                <a:lnTo>
                  <a:pt x="736" y="1382"/>
                </a:lnTo>
                <a:lnTo>
                  <a:pt x="730" y="1382"/>
                </a:lnTo>
                <a:lnTo>
                  <a:pt x="723" y="1382"/>
                </a:lnTo>
                <a:lnTo>
                  <a:pt x="717" y="1382"/>
                </a:lnTo>
                <a:lnTo>
                  <a:pt x="709" y="1380"/>
                </a:lnTo>
                <a:lnTo>
                  <a:pt x="704" y="1380"/>
                </a:lnTo>
                <a:lnTo>
                  <a:pt x="698" y="1380"/>
                </a:lnTo>
                <a:lnTo>
                  <a:pt x="692" y="1380"/>
                </a:lnTo>
                <a:lnTo>
                  <a:pt x="687" y="1380"/>
                </a:lnTo>
                <a:lnTo>
                  <a:pt x="681" y="1380"/>
                </a:lnTo>
                <a:lnTo>
                  <a:pt x="673" y="1380"/>
                </a:lnTo>
                <a:lnTo>
                  <a:pt x="668" y="1380"/>
                </a:lnTo>
                <a:lnTo>
                  <a:pt x="662" y="1378"/>
                </a:lnTo>
                <a:lnTo>
                  <a:pt x="656" y="1378"/>
                </a:lnTo>
                <a:lnTo>
                  <a:pt x="651" y="1378"/>
                </a:lnTo>
                <a:lnTo>
                  <a:pt x="645" y="1378"/>
                </a:lnTo>
                <a:lnTo>
                  <a:pt x="637" y="1378"/>
                </a:lnTo>
                <a:lnTo>
                  <a:pt x="632" y="1378"/>
                </a:lnTo>
                <a:lnTo>
                  <a:pt x="624" y="1376"/>
                </a:lnTo>
                <a:lnTo>
                  <a:pt x="618" y="1376"/>
                </a:lnTo>
                <a:lnTo>
                  <a:pt x="611" y="1376"/>
                </a:lnTo>
                <a:lnTo>
                  <a:pt x="605" y="1376"/>
                </a:lnTo>
                <a:lnTo>
                  <a:pt x="599" y="1376"/>
                </a:lnTo>
                <a:lnTo>
                  <a:pt x="593" y="1376"/>
                </a:lnTo>
                <a:lnTo>
                  <a:pt x="588" y="1375"/>
                </a:lnTo>
                <a:lnTo>
                  <a:pt x="582" y="1375"/>
                </a:lnTo>
                <a:lnTo>
                  <a:pt x="574" y="1375"/>
                </a:lnTo>
                <a:lnTo>
                  <a:pt x="569" y="1375"/>
                </a:lnTo>
                <a:lnTo>
                  <a:pt x="561" y="1375"/>
                </a:lnTo>
                <a:lnTo>
                  <a:pt x="555" y="1375"/>
                </a:lnTo>
                <a:lnTo>
                  <a:pt x="550" y="1375"/>
                </a:lnTo>
                <a:lnTo>
                  <a:pt x="544" y="1375"/>
                </a:lnTo>
                <a:lnTo>
                  <a:pt x="536" y="1375"/>
                </a:lnTo>
                <a:lnTo>
                  <a:pt x="527" y="1373"/>
                </a:lnTo>
                <a:lnTo>
                  <a:pt x="519" y="1373"/>
                </a:lnTo>
                <a:lnTo>
                  <a:pt x="510" y="1373"/>
                </a:lnTo>
                <a:lnTo>
                  <a:pt x="502" y="1371"/>
                </a:lnTo>
                <a:lnTo>
                  <a:pt x="493" y="1371"/>
                </a:lnTo>
                <a:lnTo>
                  <a:pt x="485" y="1371"/>
                </a:lnTo>
                <a:lnTo>
                  <a:pt x="477" y="1371"/>
                </a:lnTo>
                <a:lnTo>
                  <a:pt x="468" y="1369"/>
                </a:lnTo>
                <a:lnTo>
                  <a:pt x="458" y="1369"/>
                </a:lnTo>
                <a:lnTo>
                  <a:pt x="451" y="1367"/>
                </a:lnTo>
                <a:lnTo>
                  <a:pt x="443" y="1367"/>
                </a:lnTo>
                <a:lnTo>
                  <a:pt x="434" y="1367"/>
                </a:lnTo>
                <a:lnTo>
                  <a:pt x="426" y="1367"/>
                </a:lnTo>
                <a:lnTo>
                  <a:pt x="417" y="1367"/>
                </a:lnTo>
                <a:lnTo>
                  <a:pt x="409" y="1367"/>
                </a:lnTo>
                <a:lnTo>
                  <a:pt x="401" y="1365"/>
                </a:lnTo>
                <a:lnTo>
                  <a:pt x="394" y="1365"/>
                </a:lnTo>
                <a:lnTo>
                  <a:pt x="388" y="1363"/>
                </a:lnTo>
                <a:lnTo>
                  <a:pt x="381" y="1363"/>
                </a:lnTo>
                <a:lnTo>
                  <a:pt x="373" y="1363"/>
                </a:lnTo>
                <a:lnTo>
                  <a:pt x="365" y="1361"/>
                </a:lnTo>
                <a:lnTo>
                  <a:pt x="360" y="1361"/>
                </a:lnTo>
                <a:lnTo>
                  <a:pt x="352" y="1361"/>
                </a:lnTo>
                <a:lnTo>
                  <a:pt x="344" y="1361"/>
                </a:lnTo>
                <a:lnTo>
                  <a:pt x="339" y="1359"/>
                </a:lnTo>
                <a:lnTo>
                  <a:pt x="331" y="1357"/>
                </a:lnTo>
                <a:lnTo>
                  <a:pt x="325" y="1357"/>
                </a:lnTo>
                <a:lnTo>
                  <a:pt x="318" y="1357"/>
                </a:lnTo>
                <a:lnTo>
                  <a:pt x="310" y="1356"/>
                </a:lnTo>
                <a:lnTo>
                  <a:pt x="303" y="1356"/>
                </a:lnTo>
                <a:lnTo>
                  <a:pt x="297" y="1356"/>
                </a:lnTo>
                <a:lnTo>
                  <a:pt x="289" y="1356"/>
                </a:lnTo>
                <a:lnTo>
                  <a:pt x="282" y="1357"/>
                </a:lnTo>
                <a:lnTo>
                  <a:pt x="272" y="1357"/>
                </a:lnTo>
                <a:lnTo>
                  <a:pt x="266" y="1359"/>
                </a:lnTo>
                <a:lnTo>
                  <a:pt x="259" y="1354"/>
                </a:lnTo>
                <a:lnTo>
                  <a:pt x="253" y="1354"/>
                </a:lnTo>
                <a:lnTo>
                  <a:pt x="246" y="1352"/>
                </a:lnTo>
                <a:lnTo>
                  <a:pt x="240" y="1354"/>
                </a:lnTo>
                <a:lnTo>
                  <a:pt x="232" y="1352"/>
                </a:lnTo>
                <a:lnTo>
                  <a:pt x="225" y="1350"/>
                </a:lnTo>
                <a:lnTo>
                  <a:pt x="217" y="1348"/>
                </a:lnTo>
                <a:lnTo>
                  <a:pt x="211" y="1348"/>
                </a:lnTo>
                <a:lnTo>
                  <a:pt x="202" y="1344"/>
                </a:lnTo>
                <a:lnTo>
                  <a:pt x="196" y="1344"/>
                </a:lnTo>
                <a:lnTo>
                  <a:pt x="190" y="1342"/>
                </a:lnTo>
                <a:lnTo>
                  <a:pt x="185" y="1340"/>
                </a:lnTo>
                <a:lnTo>
                  <a:pt x="179" y="1338"/>
                </a:lnTo>
                <a:lnTo>
                  <a:pt x="173" y="1338"/>
                </a:lnTo>
                <a:lnTo>
                  <a:pt x="168" y="1337"/>
                </a:lnTo>
                <a:lnTo>
                  <a:pt x="160" y="1337"/>
                </a:lnTo>
                <a:lnTo>
                  <a:pt x="154" y="1337"/>
                </a:lnTo>
                <a:lnTo>
                  <a:pt x="149" y="1335"/>
                </a:lnTo>
                <a:lnTo>
                  <a:pt x="145" y="1335"/>
                </a:lnTo>
                <a:lnTo>
                  <a:pt x="139" y="1335"/>
                </a:lnTo>
                <a:lnTo>
                  <a:pt x="133" y="1337"/>
                </a:lnTo>
                <a:lnTo>
                  <a:pt x="130" y="1335"/>
                </a:lnTo>
                <a:lnTo>
                  <a:pt x="124" y="1333"/>
                </a:lnTo>
                <a:lnTo>
                  <a:pt x="120" y="1331"/>
                </a:lnTo>
                <a:lnTo>
                  <a:pt x="116" y="1327"/>
                </a:lnTo>
                <a:lnTo>
                  <a:pt x="114" y="1327"/>
                </a:lnTo>
                <a:lnTo>
                  <a:pt x="114" y="1327"/>
                </a:lnTo>
                <a:lnTo>
                  <a:pt x="114" y="1331"/>
                </a:lnTo>
                <a:lnTo>
                  <a:pt x="114" y="1333"/>
                </a:lnTo>
                <a:lnTo>
                  <a:pt x="116" y="1338"/>
                </a:lnTo>
                <a:lnTo>
                  <a:pt x="105" y="1338"/>
                </a:lnTo>
                <a:lnTo>
                  <a:pt x="99" y="1340"/>
                </a:lnTo>
                <a:lnTo>
                  <a:pt x="99" y="1350"/>
                </a:lnTo>
                <a:lnTo>
                  <a:pt x="99" y="1357"/>
                </a:lnTo>
                <a:lnTo>
                  <a:pt x="99" y="1367"/>
                </a:lnTo>
                <a:lnTo>
                  <a:pt x="101" y="1376"/>
                </a:lnTo>
                <a:lnTo>
                  <a:pt x="109" y="1376"/>
                </a:lnTo>
                <a:lnTo>
                  <a:pt x="116" y="1376"/>
                </a:lnTo>
                <a:lnTo>
                  <a:pt x="124" y="1376"/>
                </a:lnTo>
                <a:lnTo>
                  <a:pt x="131" y="1376"/>
                </a:lnTo>
                <a:lnTo>
                  <a:pt x="139" y="1376"/>
                </a:lnTo>
                <a:lnTo>
                  <a:pt x="147" y="1376"/>
                </a:lnTo>
                <a:lnTo>
                  <a:pt x="154" y="1376"/>
                </a:lnTo>
                <a:lnTo>
                  <a:pt x="164" y="1376"/>
                </a:lnTo>
                <a:lnTo>
                  <a:pt x="169" y="1376"/>
                </a:lnTo>
                <a:lnTo>
                  <a:pt x="179" y="1376"/>
                </a:lnTo>
                <a:lnTo>
                  <a:pt x="185" y="1376"/>
                </a:lnTo>
                <a:lnTo>
                  <a:pt x="194" y="1376"/>
                </a:lnTo>
                <a:lnTo>
                  <a:pt x="202" y="1376"/>
                </a:lnTo>
                <a:lnTo>
                  <a:pt x="209" y="1376"/>
                </a:lnTo>
                <a:lnTo>
                  <a:pt x="217" y="1376"/>
                </a:lnTo>
                <a:lnTo>
                  <a:pt x="226" y="1378"/>
                </a:lnTo>
                <a:lnTo>
                  <a:pt x="232" y="1378"/>
                </a:lnTo>
                <a:lnTo>
                  <a:pt x="242" y="1378"/>
                </a:lnTo>
                <a:lnTo>
                  <a:pt x="247" y="1378"/>
                </a:lnTo>
                <a:lnTo>
                  <a:pt x="257" y="1378"/>
                </a:lnTo>
                <a:lnTo>
                  <a:pt x="265" y="1378"/>
                </a:lnTo>
                <a:lnTo>
                  <a:pt x="272" y="1378"/>
                </a:lnTo>
                <a:lnTo>
                  <a:pt x="280" y="1378"/>
                </a:lnTo>
                <a:lnTo>
                  <a:pt x="289" y="1380"/>
                </a:lnTo>
                <a:lnTo>
                  <a:pt x="297" y="1380"/>
                </a:lnTo>
                <a:lnTo>
                  <a:pt x="304" y="1380"/>
                </a:lnTo>
                <a:lnTo>
                  <a:pt x="312" y="1380"/>
                </a:lnTo>
                <a:lnTo>
                  <a:pt x="322" y="1380"/>
                </a:lnTo>
                <a:lnTo>
                  <a:pt x="329" y="1380"/>
                </a:lnTo>
                <a:lnTo>
                  <a:pt x="337" y="1380"/>
                </a:lnTo>
                <a:lnTo>
                  <a:pt x="344" y="1380"/>
                </a:lnTo>
                <a:lnTo>
                  <a:pt x="352" y="1382"/>
                </a:lnTo>
                <a:lnTo>
                  <a:pt x="360" y="1382"/>
                </a:lnTo>
                <a:lnTo>
                  <a:pt x="369" y="1382"/>
                </a:lnTo>
                <a:lnTo>
                  <a:pt x="377" y="1382"/>
                </a:lnTo>
                <a:lnTo>
                  <a:pt x="384" y="1382"/>
                </a:lnTo>
                <a:lnTo>
                  <a:pt x="392" y="1382"/>
                </a:lnTo>
                <a:lnTo>
                  <a:pt x="400" y="1382"/>
                </a:lnTo>
                <a:lnTo>
                  <a:pt x="407" y="1382"/>
                </a:lnTo>
                <a:lnTo>
                  <a:pt x="417" y="1384"/>
                </a:lnTo>
                <a:lnTo>
                  <a:pt x="424" y="1384"/>
                </a:lnTo>
                <a:lnTo>
                  <a:pt x="432" y="1384"/>
                </a:lnTo>
                <a:lnTo>
                  <a:pt x="439" y="1384"/>
                </a:lnTo>
                <a:lnTo>
                  <a:pt x="447" y="1384"/>
                </a:lnTo>
                <a:lnTo>
                  <a:pt x="455" y="1384"/>
                </a:lnTo>
                <a:lnTo>
                  <a:pt x="462" y="1386"/>
                </a:lnTo>
                <a:lnTo>
                  <a:pt x="472" y="1386"/>
                </a:lnTo>
                <a:lnTo>
                  <a:pt x="479" y="1388"/>
                </a:lnTo>
                <a:lnTo>
                  <a:pt x="487" y="1388"/>
                </a:lnTo>
                <a:lnTo>
                  <a:pt x="495" y="1388"/>
                </a:lnTo>
                <a:lnTo>
                  <a:pt x="502" y="1388"/>
                </a:lnTo>
                <a:lnTo>
                  <a:pt x="512" y="1390"/>
                </a:lnTo>
                <a:lnTo>
                  <a:pt x="519" y="1390"/>
                </a:lnTo>
                <a:lnTo>
                  <a:pt x="529" y="1390"/>
                </a:lnTo>
                <a:lnTo>
                  <a:pt x="536" y="1392"/>
                </a:lnTo>
                <a:lnTo>
                  <a:pt x="544" y="1392"/>
                </a:lnTo>
                <a:lnTo>
                  <a:pt x="552" y="1392"/>
                </a:lnTo>
                <a:lnTo>
                  <a:pt x="559" y="1394"/>
                </a:lnTo>
                <a:lnTo>
                  <a:pt x="567" y="1394"/>
                </a:lnTo>
                <a:lnTo>
                  <a:pt x="576" y="1394"/>
                </a:lnTo>
                <a:lnTo>
                  <a:pt x="584" y="1394"/>
                </a:lnTo>
                <a:lnTo>
                  <a:pt x="592" y="1395"/>
                </a:lnTo>
                <a:lnTo>
                  <a:pt x="601" y="1395"/>
                </a:lnTo>
                <a:lnTo>
                  <a:pt x="609" y="1397"/>
                </a:lnTo>
                <a:lnTo>
                  <a:pt x="616" y="1397"/>
                </a:lnTo>
                <a:lnTo>
                  <a:pt x="626" y="1397"/>
                </a:lnTo>
                <a:lnTo>
                  <a:pt x="633" y="1397"/>
                </a:lnTo>
                <a:lnTo>
                  <a:pt x="641" y="1399"/>
                </a:lnTo>
                <a:lnTo>
                  <a:pt x="649" y="1399"/>
                </a:lnTo>
                <a:lnTo>
                  <a:pt x="656" y="1399"/>
                </a:lnTo>
                <a:lnTo>
                  <a:pt x="666" y="1401"/>
                </a:lnTo>
                <a:lnTo>
                  <a:pt x="673" y="1401"/>
                </a:lnTo>
                <a:lnTo>
                  <a:pt x="681" y="1401"/>
                </a:lnTo>
                <a:lnTo>
                  <a:pt x="689" y="1401"/>
                </a:lnTo>
                <a:lnTo>
                  <a:pt x="696" y="1401"/>
                </a:lnTo>
                <a:lnTo>
                  <a:pt x="704" y="1403"/>
                </a:lnTo>
                <a:lnTo>
                  <a:pt x="709" y="1403"/>
                </a:lnTo>
                <a:lnTo>
                  <a:pt x="717" y="1405"/>
                </a:lnTo>
                <a:lnTo>
                  <a:pt x="727" y="1405"/>
                </a:lnTo>
                <a:lnTo>
                  <a:pt x="734" y="1405"/>
                </a:lnTo>
                <a:lnTo>
                  <a:pt x="740" y="1405"/>
                </a:lnTo>
                <a:lnTo>
                  <a:pt x="747" y="1405"/>
                </a:lnTo>
                <a:lnTo>
                  <a:pt x="755" y="1405"/>
                </a:lnTo>
                <a:lnTo>
                  <a:pt x="763" y="1407"/>
                </a:lnTo>
                <a:lnTo>
                  <a:pt x="770" y="1407"/>
                </a:lnTo>
                <a:lnTo>
                  <a:pt x="780" y="1407"/>
                </a:lnTo>
                <a:lnTo>
                  <a:pt x="786" y="1407"/>
                </a:lnTo>
                <a:lnTo>
                  <a:pt x="795" y="1409"/>
                </a:lnTo>
                <a:lnTo>
                  <a:pt x="801" y="1409"/>
                </a:lnTo>
                <a:lnTo>
                  <a:pt x="808" y="1409"/>
                </a:lnTo>
                <a:lnTo>
                  <a:pt x="816" y="1409"/>
                </a:lnTo>
                <a:lnTo>
                  <a:pt x="824" y="1409"/>
                </a:lnTo>
                <a:lnTo>
                  <a:pt x="831" y="1409"/>
                </a:lnTo>
                <a:lnTo>
                  <a:pt x="841" y="1409"/>
                </a:lnTo>
                <a:lnTo>
                  <a:pt x="846" y="1409"/>
                </a:lnTo>
                <a:lnTo>
                  <a:pt x="856" y="1411"/>
                </a:lnTo>
                <a:lnTo>
                  <a:pt x="862" y="1411"/>
                </a:lnTo>
                <a:lnTo>
                  <a:pt x="869" y="1411"/>
                </a:lnTo>
                <a:lnTo>
                  <a:pt x="877" y="1411"/>
                </a:lnTo>
                <a:lnTo>
                  <a:pt x="886" y="1411"/>
                </a:lnTo>
                <a:lnTo>
                  <a:pt x="892" y="1411"/>
                </a:lnTo>
                <a:lnTo>
                  <a:pt x="902" y="1413"/>
                </a:lnTo>
                <a:lnTo>
                  <a:pt x="907" y="1413"/>
                </a:lnTo>
                <a:lnTo>
                  <a:pt x="917" y="1414"/>
                </a:lnTo>
                <a:lnTo>
                  <a:pt x="921" y="1414"/>
                </a:lnTo>
                <a:lnTo>
                  <a:pt x="926" y="1414"/>
                </a:lnTo>
                <a:lnTo>
                  <a:pt x="932" y="1414"/>
                </a:lnTo>
                <a:lnTo>
                  <a:pt x="938" y="1414"/>
                </a:lnTo>
                <a:lnTo>
                  <a:pt x="943" y="1414"/>
                </a:lnTo>
                <a:lnTo>
                  <a:pt x="949" y="1414"/>
                </a:lnTo>
                <a:lnTo>
                  <a:pt x="955" y="1414"/>
                </a:lnTo>
                <a:lnTo>
                  <a:pt x="960" y="1414"/>
                </a:lnTo>
                <a:lnTo>
                  <a:pt x="966" y="1414"/>
                </a:lnTo>
                <a:lnTo>
                  <a:pt x="972" y="1414"/>
                </a:lnTo>
                <a:lnTo>
                  <a:pt x="978" y="1414"/>
                </a:lnTo>
                <a:lnTo>
                  <a:pt x="983" y="1416"/>
                </a:lnTo>
                <a:lnTo>
                  <a:pt x="989" y="1416"/>
                </a:lnTo>
                <a:lnTo>
                  <a:pt x="995" y="1416"/>
                </a:lnTo>
                <a:lnTo>
                  <a:pt x="1000" y="1416"/>
                </a:lnTo>
                <a:lnTo>
                  <a:pt x="1006" y="1416"/>
                </a:lnTo>
                <a:lnTo>
                  <a:pt x="1012" y="1416"/>
                </a:lnTo>
                <a:lnTo>
                  <a:pt x="1017" y="1416"/>
                </a:lnTo>
                <a:lnTo>
                  <a:pt x="1023" y="1416"/>
                </a:lnTo>
                <a:lnTo>
                  <a:pt x="1029" y="1416"/>
                </a:lnTo>
                <a:lnTo>
                  <a:pt x="1035" y="1416"/>
                </a:lnTo>
                <a:lnTo>
                  <a:pt x="1040" y="1416"/>
                </a:lnTo>
                <a:lnTo>
                  <a:pt x="1046" y="1416"/>
                </a:lnTo>
                <a:lnTo>
                  <a:pt x="1052" y="1418"/>
                </a:lnTo>
                <a:lnTo>
                  <a:pt x="1057" y="1418"/>
                </a:lnTo>
                <a:lnTo>
                  <a:pt x="1063" y="1418"/>
                </a:lnTo>
                <a:lnTo>
                  <a:pt x="1069" y="1418"/>
                </a:lnTo>
                <a:lnTo>
                  <a:pt x="1075" y="1418"/>
                </a:lnTo>
                <a:lnTo>
                  <a:pt x="1080" y="1418"/>
                </a:lnTo>
                <a:lnTo>
                  <a:pt x="1086" y="1420"/>
                </a:lnTo>
                <a:lnTo>
                  <a:pt x="1092" y="1420"/>
                </a:lnTo>
                <a:lnTo>
                  <a:pt x="1097" y="1420"/>
                </a:lnTo>
                <a:lnTo>
                  <a:pt x="1103" y="1420"/>
                </a:lnTo>
                <a:lnTo>
                  <a:pt x="1111" y="1420"/>
                </a:lnTo>
                <a:lnTo>
                  <a:pt x="1116" y="1420"/>
                </a:lnTo>
                <a:lnTo>
                  <a:pt x="1122" y="1422"/>
                </a:lnTo>
                <a:lnTo>
                  <a:pt x="1128" y="1422"/>
                </a:lnTo>
                <a:lnTo>
                  <a:pt x="1135" y="1422"/>
                </a:lnTo>
                <a:lnTo>
                  <a:pt x="1141" y="1424"/>
                </a:lnTo>
                <a:lnTo>
                  <a:pt x="1149" y="1424"/>
                </a:lnTo>
                <a:lnTo>
                  <a:pt x="1145" y="1432"/>
                </a:lnTo>
                <a:lnTo>
                  <a:pt x="1141" y="1437"/>
                </a:lnTo>
                <a:lnTo>
                  <a:pt x="1137" y="1443"/>
                </a:lnTo>
                <a:lnTo>
                  <a:pt x="1135" y="1449"/>
                </a:lnTo>
                <a:lnTo>
                  <a:pt x="1126" y="1449"/>
                </a:lnTo>
                <a:lnTo>
                  <a:pt x="1116" y="1449"/>
                </a:lnTo>
                <a:lnTo>
                  <a:pt x="1109" y="1449"/>
                </a:lnTo>
                <a:lnTo>
                  <a:pt x="1103" y="1449"/>
                </a:lnTo>
                <a:lnTo>
                  <a:pt x="1097" y="1449"/>
                </a:lnTo>
                <a:lnTo>
                  <a:pt x="1092" y="1449"/>
                </a:lnTo>
                <a:lnTo>
                  <a:pt x="1084" y="1449"/>
                </a:lnTo>
                <a:lnTo>
                  <a:pt x="1078" y="1449"/>
                </a:lnTo>
                <a:lnTo>
                  <a:pt x="1073" y="1447"/>
                </a:lnTo>
                <a:lnTo>
                  <a:pt x="1067" y="1447"/>
                </a:lnTo>
                <a:lnTo>
                  <a:pt x="1061" y="1447"/>
                </a:lnTo>
                <a:lnTo>
                  <a:pt x="1057" y="1447"/>
                </a:lnTo>
                <a:lnTo>
                  <a:pt x="1052" y="1447"/>
                </a:lnTo>
                <a:lnTo>
                  <a:pt x="1046" y="1447"/>
                </a:lnTo>
                <a:lnTo>
                  <a:pt x="1040" y="1445"/>
                </a:lnTo>
                <a:lnTo>
                  <a:pt x="1035" y="1445"/>
                </a:lnTo>
                <a:lnTo>
                  <a:pt x="1027" y="1445"/>
                </a:lnTo>
                <a:lnTo>
                  <a:pt x="1021" y="1445"/>
                </a:lnTo>
                <a:lnTo>
                  <a:pt x="1016" y="1445"/>
                </a:lnTo>
                <a:lnTo>
                  <a:pt x="1012" y="1445"/>
                </a:lnTo>
                <a:lnTo>
                  <a:pt x="1006" y="1443"/>
                </a:lnTo>
                <a:lnTo>
                  <a:pt x="1000" y="1443"/>
                </a:lnTo>
                <a:lnTo>
                  <a:pt x="995" y="1443"/>
                </a:lnTo>
                <a:lnTo>
                  <a:pt x="989" y="1443"/>
                </a:lnTo>
                <a:lnTo>
                  <a:pt x="981" y="1443"/>
                </a:lnTo>
                <a:lnTo>
                  <a:pt x="976" y="1443"/>
                </a:lnTo>
                <a:lnTo>
                  <a:pt x="970" y="1443"/>
                </a:lnTo>
                <a:lnTo>
                  <a:pt x="964" y="1443"/>
                </a:lnTo>
                <a:lnTo>
                  <a:pt x="959" y="1443"/>
                </a:lnTo>
                <a:lnTo>
                  <a:pt x="953" y="1443"/>
                </a:lnTo>
                <a:lnTo>
                  <a:pt x="947" y="1443"/>
                </a:lnTo>
                <a:lnTo>
                  <a:pt x="941" y="1443"/>
                </a:lnTo>
                <a:lnTo>
                  <a:pt x="936" y="1443"/>
                </a:lnTo>
                <a:lnTo>
                  <a:pt x="930" y="1443"/>
                </a:lnTo>
                <a:lnTo>
                  <a:pt x="924" y="1443"/>
                </a:lnTo>
                <a:lnTo>
                  <a:pt x="919" y="1443"/>
                </a:lnTo>
                <a:lnTo>
                  <a:pt x="913" y="1443"/>
                </a:lnTo>
                <a:lnTo>
                  <a:pt x="907" y="1443"/>
                </a:lnTo>
                <a:lnTo>
                  <a:pt x="902" y="1443"/>
                </a:lnTo>
                <a:lnTo>
                  <a:pt x="896" y="1443"/>
                </a:lnTo>
                <a:lnTo>
                  <a:pt x="890" y="1443"/>
                </a:lnTo>
                <a:lnTo>
                  <a:pt x="884" y="1443"/>
                </a:lnTo>
                <a:lnTo>
                  <a:pt x="879" y="1443"/>
                </a:lnTo>
                <a:lnTo>
                  <a:pt x="873" y="1443"/>
                </a:lnTo>
                <a:lnTo>
                  <a:pt x="867" y="1443"/>
                </a:lnTo>
                <a:lnTo>
                  <a:pt x="862" y="1443"/>
                </a:lnTo>
                <a:lnTo>
                  <a:pt x="856" y="1443"/>
                </a:lnTo>
                <a:lnTo>
                  <a:pt x="850" y="1443"/>
                </a:lnTo>
                <a:lnTo>
                  <a:pt x="844" y="1443"/>
                </a:lnTo>
                <a:lnTo>
                  <a:pt x="839" y="1443"/>
                </a:lnTo>
                <a:lnTo>
                  <a:pt x="833" y="1443"/>
                </a:lnTo>
                <a:lnTo>
                  <a:pt x="829" y="1443"/>
                </a:lnTo>
                <a:lnTo>
                  <a:pt x="820" y="1441"/>
                </a:lnTo>
                <a:lnTo>
                  <a:pt x="814" y="1441"/>
                </a:lnTo>
                <a:lnTo>
                  <a:pt x="806" y="1439"/>
                </a:lnTo>
                <a:lnTo>
                  <a:pt x="799" y="1439"/>
                </a:lnTo>
                <a:lnTo>
                  <a:pt x="791" y="1439"/>
                </a:lnTo>
                <a:lnTo>
                  <a:pt x="786" y="1439"/>
                </a:lnTo>
                <a:lnTo>
                  <a:pt x="776" y="1439"/>
                </a:lnTo>
                <a:lnTo>
                  <a:pt x="770" y="1439"/>
                </a:lnTo>
                <a:lnTo>
                  <a:pt x="763" y="1437"/>
                </a:lnTo>
                <a:lnTo>
                  <a:pt x="755" y="1437"/>
                </a:lnTo>
                <a:lnTo>
                  <a:pt x="747" y="1437"/>
                </a:lnTo>
                <a:lnTo>
                  <a:pt x="742" y="1437"/>
                </a:lnTo>
                <a:lnTo>
                  <a:pt x="734" y="1435"/>
                </a:lnTo>
                <a:lnTo>
                  <a:pt x="727" y="1435"/>
                </a:lnTo>
                <a:lnTo>
                  <a:pt x="719" y="1435"/>
                </a:lnTo>
                <a:lnTo>
                  <a:pt x="711" y="1435"/>
                </a:lnTo>
                <a:lnTo>
                  <a:pt x="704" y="1435"/>
                </a:lnTo>
                <a:lnTo>
                  <a:pt x="698" y="1434"/>
                </a:lnTo>
                <a:lnTo>
                  <a:pt x="690" y="1434"/>
                </a:lnTo>
                <a:lnTo>
                  <a:pt x="683" y="1434"/>
                </a:lnTo>
                <a:lnTo>
                  <a:pt x="675" y="1432"/>
                </a:lnTo>
                <a:lnTo>
                  <a:pt x="668" y="1432"/>
                </a:lnTo>
                <a:lnTo>
                  <a:pt x="660" y="1432"/>
                </a:lnTo>
                <a:lnTo>
                  <a:pt x="654" y="1432"/>
                </a:lnTo>
                <a:lnTo>
                  <a:pt x="647" y="1432"/>
                </a:lnTo>
                <a:lnTo>
                  <a:pt x="639" y="1432"/>
                </a:lnTo>
                <a:lnTo>
                  <a:pt x="632" y="1430"/>
                </a:lnTo>
                <a:lnTo>
                  <a:pt x="626" y="1430"/>
                </a:lnTo>
                <a:lnTo>
                  <a:pt x="616" y="1430"/>
                </a:lnTo>
                <a:lnTo>
                  <a:pt x="611" y="1430"/>
                </a:lnTo>
                <a:lnTo>
                  <a:pt x="603" y="1430"/>
                </a:lnTo>
                <a:lnTo>
                  <a:pt x="597" y="1430"/>
                </a:lnTo>
                <a:lnTo>
                  <a:pt x="588" y="1428"/>
                </a:lnTo>
                <a:lnTo>
                  <a:pt x="578" y="1426"/>
                </a:lnTo>
                <a:lnTo>
                  <a:pt x="567" y="1426"/>
                </a:lnTo>
                <a:lnTo>
                  <a:pt x="557" y="1424"/>
                </a:lnTo>
                <a:lnTo>
                  <a:pt x="548" y="1424"/>
                </a:lnTo>
                <a:lnTo>
                  <a:pt x="538" y="1422"/>
                </a:lnTo>
                <a:lnTo>
                  <a:pt x="529" y="1422"/>
                </a:lnTo>
                <a:lnTo>
                  <a:pt x="521" y="1422"/>
                </a:lnTo>
                <a:lnTo>
                  <a:pt x="510" y="1422"/>
                </a:lnTo>
                <a:lnTo>
                  <a:pt x="500" y="1420"/>
                </a:lnTo>
                <a:lnTo>
                  <a:pt x="491" y="1420"/>
                </a:lnTo>
                <a:lnTo>
                  <a:pt x="483" y="1420"/>
                </a:lnTo>
                <a:lnTo>
                  <a:pt x="474" y="1420"/>
                </a:lnTo>
                <a:lnTo>
                  <a:pt x="462" y="1418"/>
                </a:lnTo>
                <a:lnTo>
                  <a:pt x="455" y="1418"/>
                </a:lnTo>
                <a:lnTo>
                  <a:pt x="445" y="1418"/>
                </a:lnTo>
                <a:lnTo>
                  <a:pt x="436" y="1418"/>
                </a:lnTo>
                <a:lnTo>
                  <a:pt x="428" y="1418"/>
                </a:lnTo>
                <a:lnTo>
                  <a:pt x="419" y="1416"/>
                </a:lnTo>
                <a:lnTo>
                  <a:pt x="409" y="1416"/>
                </a:lnTo>
                <a:lnTo>
                  <a:pt x="400" y="1416"/>
                </a:lnTo>
                <a:lnTo>
                  <a:pt x="390" y="1416"/>
                </a:lnTo>
                <a:lnTo>
                  <a:pt x="382" y="1416"/>
                </a:lnTo>
                <a:lnTo>
                  <a:pt x="373" y="1416"/>
                </a:lnTo>
                <a:lnTo>
                  <a:pt x="363" y="1414"/>
                </a:lnTo>
                <a:lnTo>
                  <a:pt x="356" y="1414"/>
                </a:lnTo>
                <a:lnTo>
                  <a:pt x="346" y="1414"/>
                </a:lnTo>
                <a:lnTo>
                  <a:pt x="339" y="1414"/>
                </a:lnTo>
                <a:lnTo>
                  <a:pt x="329" y="1414"/>
                </a:lnTo>
                <a:lnTo>
                  <a:pt x="322" y="1414"/>
                </a:lnTo>
                <a:lnTo>
                  <a:pt x="312" y="1414"/>
                </a:lnTo>
                <a:lnTo>
                  <a:pt x="304" y="1414"/>
                </a:lnTo>
                <a:lnTo>
                  <a:pt x="295" y="1414"/>
                </a:lnTo>
                <a:lnTo>
                  <a:pt x="287" y="1414"/>
                </a:lnTo>
                <a:lnTo>
                  <a:pt x="278" y="1414"/>
                </a:lnTo>
                <a:lnTo>
                  <a:pt x="270" y="1414"/>
                </a:lnTo>
                <a:lnTo>
                  <a:pt x="261" y="1414"/>
                </a:lnTo>
                <a:lnTo>
                  <a:pt x="253" y="1414"/>
                </a:lnTo>
                <a:lnTo>
                  <a:pt x="244" y="1414"/>
                </a:lnTo>
                <a:lnTo>
                  <a:pt x="236" y="1414"/>
                </a:lnTo>
                <a:lnTo>
                  <a:pt x="228" y="1413"/>
                </a:lnTo>
                <a:lnTo>
                  <a:pt x="219" y="1413"/>
                </a:lnTo>
                <a:lnTo>
                  <a:pt x="211" y="1413"/>
                </a:lnTo>
                <a:lnTo>
                  <a:pt x="202" y="1413"/>
                </a:lnTo>
                <a:lnTo>
                  <a:pt x="192" y="1413"/>
                </a:lnTo>
                <a:lnTo>
                  <a:pt x="185" y="1413"/>
                </a:lnTo>
                <a:lnTo>
                  <a:pt x="177" y="1413"/>
                </a:lnTo>
                <a:lnTo>
                  <a:pt x="169" y="1413"/>
                </a:lnTo>
                <a:lnTo>
                  <a:pt x="160" y="1411"/>
                </a:lnTo>
                <a:lnTo>
                  <a:pt x="152" y="1411"/>
                </a:lnTo>
                <a:lnTo>
                  <a:pt x="145" y="1411"/>
                </a:lnTo>
                <a:lnTo>
                  <a:pt x="137" y="1411"/>
                </a:lnTo>
                <a:lnTo>
                  <a:pt x="130" y="1411"/>
                </a:lnTo>
                <a:lnTo>
                  <a:pt x="122" y="1411"/>
                </a:lnTo>
                <a:lnTo>
                  <a:pt x="114" y="1411"/>
                </a:lnTo>
                <a:lnTo>
                  <a:pt x="105" y="1411"/>
                </a:lnTo>
                <a:lnTo>
                  <a:pt x="103" y="1416"/>
                </a:lnTo>
                <a:lnTo>
                  <a:pt x="99" y="1418"/>
                </a:lnTo>
                <a:lnTo>
                  <a:pt x="95" y="1414"/>
                </a:lnTo>
                <a:lnTo>
                  <a:pt x="93" y="1411"/>
                </a:lnTo>
                <a:lnTo>
                  <a:pt x="88" y="1411"/>
                </a:lnTo>
                <a:lnTo>
                  <a:pt x="82" y="1409"/>
                </a:lnTo>
                <a:lnTo>
                  <a:pt x="76" y="1409"/>
                </a:lnTo>
                <a:lnTo>
                  <a:pt x="71" y="1407"/>
                </a:lnTo>
                <a:lnTo>
                  <a:pt x="65" y="1405"/>
                </a:lnTo>
                <a:lnTo>
                  <a:pt x="57" y="1405"/>
                </a:lnTo>
                <a:lnTo>
                  <a:pt x="52" y="1403"/>
                </a:lnTo>
                <a:lnTo>
                  <a:pt x="46" y="1401"/>
                </a:lnTo>
                <a:lnTo>
                  <a:pt x="48" y="1376"/>
                </a:lnTo>
                <a:lnTo>
                  <a:pt x="57" y="1375"/>
                </a:lnTo>
                <a:lnTo>
                  <a:pt x="67" y="1373"/>
                </a:lnTo>
                <a:lnTo>
                  <a:pt x="74" y="1371"/>
                </a:lnTo>
                <a:lnTo>
                  <a:pt x="84" y="1371"/>
                </a:lnTo>
                <a:lnTo>
                  <a:pt x="82" y="1363"/>
                </a:lnTo>
                <a:lnTo>
                  <a:pt x="82" y="1357"/>
                </a:lnTo>
                <a:lnTo>
                  <a:pt x="80" y="1350"/>
                </a:lnTo>
                <a:lnTo>
                  <a:pt x="80" y="1344"/>
                </a:lnTo>
                <a:lnTo>
                  <a:pt x="78" y="1337"/>
                </a:lnTo>
                <a:lnTo>
                  <a:pt x="76" y="1331"/>
                </a:lnTo>
                <a:lnTo>
                  <a:pt x="76" y="1323"/>
                </a:lnTo>
                <a:lnTo>
                  <a:pt x="76" y="1318"/>
                </a:lnTo>
                <a:lnTo>
                  <a:pt x="74" y="1310"/>
                </a:lnTo>
                <a:lnTo>
                  <a:pt x="74" y="1302"/>
                </a:lnTo>
                <a:lnTo>
                  <a:pt x="72" y="1295"/>
                </a:lnTo>
                <a:lnTo>
                  <a:pt x="72" y="1287"/>
                </a:lnTo>
                <a:lnTo>
                  <a:pt x="72" y="1279"/>
                </a:lnTo>
                <a:lnTo>
                  <a:pt x="71" y="1272"/>
                </a:lnTo>
                <a:lnTo>
                  <a:pt x="71" y="1264"/>
                </a:lnTo>
                <a:lnTo>
                  <a:pt x="71" y="1257"/>
                </a:lnTo>
                <a:lnTo>
                  <a:pt x="69" y="1249"/>
                </a:lnTo>
                <a:lnTo>
                  <a:pt x="69" y="1241"/>
                </a:lnTo>
                <a:lnTo>
                  <a:pt x="69" y="1234"/>
                </a:lnTo>
                <a:lnTo>
                  <a:pt x="69" y="1228"/>
                </a:lnTo>
                <a:lnTo>
                  <a:pt x="67" y="1221"/>
                </a:lnTo>
                <a:lnTo>
                  <a:pt x="67" y="1213"/>
                </a:lnTo>
                <a:lnTo>
                  <a:pt x="67" y="1205"/>
                </a:lnTo>
                <a:lnTo>
                  <a:pt x="67" y="1198"/>
                </a:lnTo>
                <a:lnTo>
                  <a:pt x="65" y="1190"/>
                </a:lnTo>
                <a:lnTo>
                  <a:pt x="65" y="1183"/>
                </a:lnTo>
                <a:lnTo>
                  <a:pt x="63" y="1175"/>
                </a:lnTo>
                <a:lnTo>
                  <a:pt x="63" y="1169"/>
                </a:lnTo>
                <a:lnTo>
                  <a:pt x="63" y="1160"/>
                </a:lnTo>
                <a:lnTo>
                  <a:pt x="63" y="1154"/>
                </a:lnTo>
                <a:lnTo>
                  <a:pt x="61" y="1146"/>
                </a:lnTo>
                <a:lnTo>
                  <a:pt x="61" y="1139"/>
                </a:lnTo>
                <a:lnTo>
                  <a:pt x="61" y="1131"/>
                </a:lnTo>
                <a:lnTo>
                  <a:pt x="59" y="1124"/>
                </a:lnTo>
                <a:lnTo>
                  <a:pt x="59" y="1116"/>
                </a:lnTo>
                <a:lnTo>
                  <a:pt x="59" y="1108"/>
                </a:lnTo>
                <a:lnTo>
                  <a:pt x="57" y="1101"/>
                </a:lnTo>
                <a:lnTo>
                  <a:pt x="57" y="1095"/>
                </a:lnTo>
                <a:lnTo>
                  <a:pt x="57" y="1087"/>
                </a:lnTo>
                <a:lnTo>
                  <a:pt x="57" y="1080"/>
                </a:lnTo>
                <a:lnTo>
                  <a:pt x="55" y="1074"/>
                </a:lnTo>
                <a:lnTo>
                  <a:pt x="55" y="1067"/>
                </a:lnTo>
                <a:lnTo>
                  <a:pt x="55" y="1061"/>
                </a:lnTo>
                <a:lnTo>
                  <a:pt x="55" y="1055"/>
                </a:lnTo>
                <a:lnTo>
                  <a:pt x="53" y="1049"/>
                </a:lnTo>
                <a:lnTo>
                  <a:pt x="53" y="1044"/>
                </a:lnTo>
                <a:lnTo>
                  <a:pt x="53" y="1038"/>
                </a:lnTo>
                <a:lnTo>
                  <a:pt x="53" y="1032"/>
                </a:lnTo>
                <a:lnTo>
                  <a:pt x="52" y="1027"/>
                </a:lnTo>
                <a:lnTo>
                  <a:pt x="52" y="1021"/>
                </a:lnTo>
                <a:lnTo>
                  <a:pt x="52" y="1013"/>
                </a:lnTo>
                <a:lnTo>
                  <a:pt x="52" y="1008"/>
                </a:lnTo>
                <a:lnTo>
                  <a:pt x="50" y="1002"/>
                </a:lnTo>
                <a:lnTo>
                  <a:pt x="50" y="996"/>
                </a:lnTo>
                <a:lnTo>
                  <a:pt x="50" y="990"/>
                </a:lnTo>
                <a:lnTo>
                  <a:pt x="50" y="985"/>
                </a:lnTo>
                <a:lnTo>
                  <a:pt x="48" y="979"/>
                </a:lnTo>
                <a:lnTo>
                  <a:pt x="48" y="971"/>
                </a:lnTo>
                <a:lnTo>
                  <a:pt x="46" y="966"/>
                </a:lnTo>
                <a:lnTo>
                  <a:pt x="46" y="960"/>
                </a:lnTo>
                <a:lnTo>
                  <a:pt x="46" y="954"/>
                </a:lnTo>
                <a:lnTo>
                  <a:pt x="44" y="949"/>
                </a:lnTo>
                <a:lnTo>
                  <a:pt x="44" y="943"/>
                </a:lnTo>
                <a:lnTo>
                  <a:pt x="44" y="937"/>
                </a:lnTo>
                <a:lnTo>
                  <a:pt x="44" y="932"/>
                </a:lnTo>
                <a:lnTo>
                  <a:pt x="42" y="926"/>
                </a:lnTo>
                <a:lnTo>
                  <a:pt x="42" y="918"/>
                </a:lnTo>
                <a:lnTo>
                  <a:pt x="42" y="913"/>
                </a:lnTo>
                <a:lnTo>
                  <a:pt x="40" y="907"/>
                </a:lnTo>
                <a:lnTo>
                  <a:pt x="40" y="901"/>
                </a:lnTo>
                <a:lnTo>
                  <a:pt x="40" y="895"/>
                </a:lnTo>
                <a:lnTo>
                  <a:pt x="40" y="890"/>
                </a:lnTo>
                <a:lnTo>
                  <a:pt x="38" y="880"/>
                </a:lnTo>
                <a:lnTo>
                  <a:pt x="36" y="871"/>
                </a:lnTo>
                <a:lnTo>
                  <a:pt x="36" y="861"/>
                </a:lnTo>
                <a:lnTo>
                  <a:pt x="36" y="854"/>
                </a:lnTo>
                <a:lnTo>
                  <a:pt x="34" y="844"/>
                </a:lnTo>
                <a:lnTo>
                  <a:pt x="33" y="835"/>
                </a:lnTo>
                <a:lnTo>
                  <a:pt x="33" y="827"/>
                </a:lnTo>
                <a:lnTo>
                  <a:pt x="33" y="817"/>
                </a:lnTo>
                <a:lnTo>
                  <a:pt x="31" y="808"/>
                </a:lnTo>
                <a:lnTo>
                  <a:pt x="31" y="798"/>
                </a:lnTo>
                <a:lnTo>
                  <a:pt x="29" y="789"/>
                </a:lnTo>
                <a:lnTo>
                  <a:pt x="29" y="779"/>
                </a:lnTo>
                <a:lnTo>
                  <a:pt x="29" y="770"/>
                </a:lnTo>
                <a:lnTo>
                  <a:pt x="27" y="762"/>
                </a:lnTo>
                <a:lnTo>
                  <a:pt x="27" y="753"/>
                </a:lnTo>
                <a:lnTo>
                  <a:pt x="27" y="745"/>
                </a:lnTo>
                <a:lnTo>
                  <a:pt x="25" y="738"/>
                </a:lnTo>
                <a:lnTo>
                  <a:pt x="23" y="732"/>
                </a:lnTo>
                <a:lnTo>
                  <a:pt x="23" y="724"/>
                </a:lnTo>
                <a:lnTo>
                  <a:pt x="21" y="719"/>
                </a:lnTo>
                <a:lnTo>
                  <a:pt x="19" y="711"/>
                </a:lnTo>
                <a:lnTo>
                  <a:pt x="19" y="705"/>
                </a:lnTo>
                <a:lnTo>
                  <a:pt x="17" y="700"/>
                </a:lnTo>
                <a:lnTo>
                  <a:pt x="17" y="694"/>
                </a:lnTo>
                <a:lnTo>
                  <a:pt x="15" y="686"/>
                </a:lnTo>
                <a:lnTo>
                  <a:pt x="15" y="681"/>
                </a:lnTo>
                <a:lnTo>
                  <a:pt x="14" y="675"/>
                </a:lnTo>
                <a:lnTo>
                  <a:pt x="14" y="669"/>
                </a:lnTo>
                <a:lnTo>
                  <a:pt x="12" y="663"/>
                </a:lnTo>
                <a:lnTo>
                  <a:pt x="12" y="658"/>
                </a:lnTo>
                <a:lnTo>
                  <a:pt x="10" y="652"/>
                </a:lnTo>
                <a:lnTo>
                  <a:pt x="10" y="646"/>
                </a:lnTo>
                <a:lnTo>
                  <a:pt x="4" y="648"/>
                </a:lnTo>
                <a:lnTo>
                  <a:pt x="0" y="650"/>
                </a:lnTo>
                <a:lnTo>
                  <a:pt x="0" y="648"/>
                </a:lnTo>
                <a:lnTo>
                  <a:pt x="2" y="644"/>
                </a:lnTo>
                <a:lnTo>
                  <a:pt x="2" y="639"/>
                </a:lnTo>
                <a:lnTo>
                  <a:pt x="4" y="633"/>
                </a:lnTo>
                <a:lnTo>
                  <a:pt x="6" y="625"/>
                </a:lnTo>
                <a:lnTo>
                  <a:pt x="6" y="620"/>
                </a:lnTo>
                <a:lnTo>
                  <a:pt x="15" y="612"/>
                </a:lnTo>
                <a:lnTo>
                  <a:pt x="27" y="605"/>
                </a:lnTo>
                <a:lnTo>
                  <a:pt x="33" y="595"/>
                </a:lnTo>
                <a:lnTo>
                  <a:pt x="40" y="585"/>
                </a:lnTo>
                <a:lnTo>
                  <a:pt x="48" y="576"/>
                </a:lnTo>
                <a:lnTo>
                  <a:pt x="55" y="568"/>
                </a:lnTo>
                <a:lnTo>
                  <a:pt x="57" y="559"/>
                </a:lnTo>
                <a:lnTo>
                  <a:pt x="63" y="551"/>
                </a:lnTo>
                <a:lnTo>
                  <a:pt x="67" y="544"/>
                </a:lnTo>
                <a:lnTo>
                  <a:pt x="71" y="534"/>
                </a:lnTo>
                <a:lnTo>
                  <a:pt x="74" y="527"/>
                </a:lnTo>
                <a:lnTo>
                  <a:pt x="78" y="519"/>
                </a:lnTo>
                <a:lnTo>
                  <a:pt x="82" y="511"/>
                </a:lnTo>
                <a:lnTo>
                  <a:pt x="88" y="504"/>
                </a:lnTo>
                <a:lnTo>
                  <a:pt x="90" y="498"/>
                </a:lnTo>
                <a:lnTo>
                  <a:pt x="93" y="492"/>
                </a:lnTo>
                <a:lnTo>
                  <a:pt x="95" y="487"/>
                </a:lnTo>
                <a:lnTo>
                  <a:pt x="99" y="481"/>
                </a:lnTo>
                <a:lnTo>
                  <a:pt x="107" y="471"/>
                </a:lnTo>
                <a:lnTo>
                  <a:pt x="114" y="462"/>
                </a:lnTo>
                <a:lnTo>
                  <a:pt x="120" y="450"/>
                </a:lnTo>
                <a:lnTo>
                  <a:pt x="126" y="441"/>
                </a:lnTo>
                <a:lnTo>
                  <a:pt x="133" y="430"/>
                </a:lnTo>
                <a:lnTo>
                  <a:pt x="139" y="420"/>
                </a:lnTo>
                <a:lnTo>
                  <a:pt x="145" y="411"/>
                </a:lnTo>
                <a:lnTo>
                  <a:pt x="152" y="401"/>
                </a:lnTo>
                <a:lnTo>
                  <a:pt x="158" y="390"/>
                </a:lnTo>
                <a:lnTo>
                  <a:pt x="166" y="380"/>
                </a:lnTo>
                <a:lnTo>
                  <a:pt x="171" y="369"/>
                </a:lnTo>
                <a:lnTo>
                  <a:pt x="177" y="359"/>
                </a:lnTo>
                <a:lnTo>
                  <a:pt x="185" y="350"/>
                </a:lnTo>
                <a:lnTo>
                  <a:pt x="190" y="338"/>
                </a:lnTo>
                <a:lnTo>
                  <a:pt x="194" y="331"/>
                </a:lnTo>
                <a:lnTo>
                  <a:pt x="196" y="321"/>
                </a:lnTo>
                <a:lnTo>
                  <a:pt x="200" y="314"/>
                </a:lnTo>
                <a:lnTo>
                  <a:pt x="204" y="306"/>
                </a:lnTo>
                <a:lnTo>
                  <a:pt x="207" y="296"/>
                </a:lnTo>
                <a:lnTo>
                  <a:pt x="211" y="287"/>
                </a:lnTo>
                <a:lnTo>
                  <a:pt x="215" y="279"/>
                </a:lnTo>
                <a:lnTo>
                  <a:pt x="219" y="272"/>
                </a:lnTo>
                <a:lnTo>
                  <a:pt x="221" y="262"/>
                </a:lnTo>
                <a:lnTo>
                  <a:pt x="225" y="255"/>
                </a:lnTo>
                <a:lnTo>
                  <a:pt x="228" y="247"/>
                </a:lnTo>
                <a:lnTo>
                  <a:pt x="232" y="238"/>
                </a:lnTo>
                <a:lnTo>
                  <a:pt x="234" y="230"/>
                </a:lnTo>
                <a:lnTo>
                  <a:pt x="238" y="222"/>
                </a:lnTo>
                <a:lnTo>
                  <a:pt x="242" y="215"/>
                </a:lnTo>
                <a:lnTo>
                  <a:pt x="246" y="207"/>
                </a:lnTo>
                <a:lnTo>
                  <a:pt x="251" y="196"/>
                </a:lnTo>
                <a:lnTo>
                  <a:pt x="257" y="186"/>
                </a:lnTo>
                <a:lnTo>
                  <a:pt x="263" y="177"/>
                </a:lnTo>
                <a:lnTo>
                  <a:pt x="268" y="167"/>
                </a:lnTo>
                <a:lnTo>
                  <a:pt x="274" y="158"/>
                </a:lnTo>
                <a:lnTo>
                  <a:pt x="280" y="148"/>
                </a:lnTo>
                <a:lnTo>
                  <a:pt x="285" y="139"/>
                </a:lnTo>
                <a:lnTo>
                  <a:pt x="291" y="131"/>
                </a:lnTo>
                <a:lnTo>
                  <a:pt x="293" y="125"/>
                </a:lnTo>
                <a:lnTo>
                  <a:pt x="297" y="120"/>
                </a:lnTo>
                <a:lnTo>
                  <a:pt x="301" y="114"/>
                </a:lnTo>
                <a:lnTo>
                  <a:pt x="304" y="108"/>
                </a:lnTo>
                <a:lnTo>
                  <a:pt x="310" y="97"/>
                </a:lnTo>
                <a:lnTo>
                  <a:pt x="318" y="87"/>
                </a:lnTo>
                <a:lnTo>
                  <a:pt x="325" y="78"/>
                </a:lnTo>
                <a:lnTo>
                  <a:pt x="335" y="68"/>
                </a:lnTo>
                <a:lnTo>
                  <a:pt x="339" y="68"/>
                </a:lnTo>
                <a:lnTo>
                  <a:pt x="342" y="72"/>
                </a:lnTo>
                <a:lnTo>
                  <a:pt x="344" y="76"/>
                </a:lnTo>
                <a:lnTo>
                  <a:pt x="348" y="80"/>
                </a:lnTo>
                <a:lnTo>
                  <a:pt x="350" y="84"/>
                </a:lnTo>
                <a:lnTo>
                  <a:pt x="354" y="87"/>
                </a:lnTo>
                <a:lnTo>
                  <a:pt x="360" y="89"/>
                </a:lnTo>
                <a:lnTo>
                  <a:pt x="369" y="87"/>
                </a:lnTo>
                <a:lnTo>
                  <a:pt x="375" y="85"/>
                </a:lnTo>
                <a:lnTo>
                  <a:pt x="381" y="85"/>
                </a:lnTo>
                <a:lnTo>
                  <a:pt x="386" y="84"/>
                </a:lnTo>
                <a:lnTo>
                  <a:pt x="394" y="84"/>
                </a:lnTo>
                <a:lnTo>
                  <a:pt x="400" y="84"/>
                </a:lnTo>
                <a:lnTo>
                  <a:pt x="405" y="82"/>
                </a:lnTo>
                <a:lnTo>
                  <a:pt x="411" y="82"/>
                </a:lnTo>
                <a:lnTo>
                  <a:pt x="419" y="82"/>
                </a:lnTo>
                <a:lnTo>
                  <a:pt x="424" y="80"/>
                </a:lnTo>
                <a:lnTo>
                  <a:pt x="432" y="78"/>
                </a:lnTo>
                <a:lnTo>
                  <a:pt x="438" y="78"/>
                </a:lnTo>
                <a:lnTo>
                  <a:pt x="445" y="78"/>
                </a:lnTo>
                <a:lnTo>
                  <a:pt x="451" y="76"/>
                </a:lnTo>
                <a:lnTo>
                  <a:pt x="458" y="76"/>
                </a:lnTo>
                <a:lnTo>
                  <a:pt x="464" y="74"/>
                </a:lnTo>
                <a:lnTo>
                  <a:pt x="474" y="74"/>
                </a:lnTo>
                <a:lnTo>
                  <a:pt x="477" y="74"/>
                </a:lnTo>
                <a:lnTo>
                  <a:pt x="483" y="72"/>
                </a:lnTo>
                <a:lnTo>
                  <a:pt x="489" y="72"/>
                </a:lnTo>
                <a:lnTo>
                  <a:pt x="495" y="72"/>
                </a:lnTo>
                <a:lnTo>
                  <a:pt x="500" y="70"/>
                </a:lnTo>
                <a:lnTo>
                  <a:pt x="506" y="70"/>
                </a:lnTo>
                <a:lnTo>
                  <a:pt x="512" y="70"/>
                </a:lnTo>
                <a:lnTo>
                  <a:pt x="519" y="70"/>
                </a:lnTo>
                <a:lnTo>
                  <a:pt x="525" y="70"/>
                </a:lnTo>
                <a:lnTo>
                  <a:pt x="531" y="70"/>
                </a:lnTo>
                <a:lnTo>
                  <a:pt x="536" y="68"/>
                </a:lnTo>
                <a:lnTo>
                  <a:pt x="542" y="68"/>
                </a:lnTo>
                <a:lnTo>
                  <a:pt x="548" y="68"/>
                </a:lnTo>
                <a:lnTo>
                  <a:pt x="554" y="68"/>
                </a:lnTo>
                <a:lnTo>
                  <a:pt x="559" y="68"/>
                </a:lnTo>
                <a:lnTo>
                  <a:pt x="565" y="68"/>
                </a:lnTo>
                <a:lnTo>
                  <a:pt x="571" y="66"/>
                </a:lnTo>
                <a:lnTo>
                  <a:pt x="576" y="66"/>
                </a:lnTo>
                <a:lnTo>
                  <a:pt x="582" y="65"/>
                </a:lnTo>
                <a:lnTo>
                  <a:pt x="588" y="65"/>
                </a:lnTo>
                <a:lnTo>
                  <a:pt x="593" y="65"/>
                </a:lnTo>
                <a:lnTo>
                  <a:pt x="599" y="65"/>
                </a:lnTo>
                <a:lnTo>
                  <a:pt x="605" y="65"/>
                </a:lnTo>
                <a:lnTo>
                  <a:pt x="612" y="65"/>
                </a:lnTo>
                <a:lnTo>
                  <a:pt x="618" y="63"/>
                </a:lnTo>
                <a:lnTo>
                  <a:pt x="624" y="63"/>
                </a:lnTo>
                <a:lnTo>
                  <a:pt x="630" y="63"/>
                </a:lnTo>
                <a:lnTo>
                  <a:pt x="637" y="63"/>
                </a:lnTo>
                <a:lnTo>
                  <a:pt x="643" y="61"/>
                </a:lnTo>
                <a:lnTo>
                  <a:pt x="649" y="61"/>
                </a:lnTo>
                <a:lnTo>
                  <a:pt x="654" y="61"/>
                </a:lnTo>
                <a:lnTo>
                  <a:pt x="660" y="61"/>
                </a:lnTo>
                <a:lnTo>
                  <a:pt x="666" y="61"/>
                </a:lnTo>
                <a:lnTo>
                  <a:pt x="673" y="61"/>
                </a:lnTo>
                <a:lnTo>
                  <a:pt x="681" y="61"/>
                </a:lnTo>
                <a:lnTo>
                  <a:pt x="687" y="61"/>
                </a:lnTo>
                <a:lnTo>
                  <a:pt x="692" y="59"/>
                </a:lnTo>
                <a:lnTo>
                  <a:pt x="700" y="59"/>
                </a:lnTo>
                <a:lnTo>
                  <a:pt x="706" y="59"/>
                </a:lnTo>
                <a:lnTo>
                  <a:pt x="713" y="59"/>
                </a:lnTo>
                <a:lnTo>
                  <a:pt x="719" y="59"/>
                </a:lnTo>
                <a:lnTo>
                  <a:pt x="727" y="59"/>
                </a:lnTo>
                <a:lnTo>
                  <a:pt x="734" y="57"/>
                </a:lnTo>
                <a:lnTo>
                  <a:pt x="740" y="57"/>
                </a:lnTo>
                <a:lnTo>
                  <a:pt x="747" y="57"/>
                </a:lnTo>
                <a:lnTo>
                  <a:pt x="753" y="57"/>
                </a:lnTo>
                <a:lnTo>
                  <a:pt x="761" y="57"/>
                </a:lnTo>
                <a:lnTo>
                  <a:pt x="767" y="57"/>
                </a:lnTo>
                <a:lnTo>
                  <a:pt x="772" y="55"/>
                </a:lnTo>
                <a:lnTo>
                  <a:pt x="780" y="55"/>
                </a:lnTo>
                <a:lnTo>
                  <a:pt x="787" y="55"/>
                </a:lnTo>
                <a:lnTo>
                  <a:pt x="793" y="55"/>
                </a:lnTo>
                <a:lnTo>
                  <a:pt x="799" y="53"/>
                </a:lnTo>
                <a:lnTo>
                  <a:pt x="806" y="51"/>
                </a:lnTo>
                <a:lnTo>
                  <a:pt x="812" y="51"/>
                </a:lnTo>
                <a:lnTo>
                  <a:pt x="820" y="51"/>
                </a:lnTo>
                <a:lnTo>
                  <a:pt x="825" y="51"/>
                </a:lnTo>
                <a:lnTo>
                  <a:pt x="833" y="49"/>
                </a:lnTo>
                <a:lnTo>
                  <a:pt x="839" y="49"/>
                </a:lnTo>
                <a:lnTo>
                  <a:pt x="846" y="49"/>
                </a:lnTo>
                <a:lnTo>
                  <a:pt x="852" y="49"/>
                </a:lnTo>
                <a:lnTo>
                  <a:pt x="858" y="47"/>
                </a:lnTo>
                <a:lnTo>
                  <a:pt x="865" y="47"/>
                </a:lnTo>
                <a:lnTo>
                  <a:pt x="871" y="47"/>
                </a:lnTo>
                <a:lnTo>
                  <a:pt x="877" y="47"/>
                </a:lnTo>
                <a:lnTo>
                  <a:pt x="884" y="46"/>
                </a:lnTo>
                <a:lnTo>
                  <a:pt x="890" y="46"/>
                </a:lnTo>
                <a:lnTo>
                  <a:pt x="898" y="46"/>
                </a:lnTo>
                <a:lnTo>
                  <a:pt x="903" y="44"/>
                </a:lnTo>
                <a:lnTo>
                  <a:pt x="909" y="44"/>
                </a:lnTo>
                <a:lnTo>
                  <a:pt x="917" y="44"/>
                </a:lnTo>
                <a:lnTo>
                  <a:pt x="922" y="44"/>
                </a:lnTo>
                <a:lnTo>
                  <a:pt x="930" y="42"/>
                </a:lnTo>
                <a:lnTo>
                  <a:pt x="936" y="42"/>
                </a:lnTo>
                <a:lnTo>
                  <a:pt x="943" y="40"/>
                </a:lnTo>
                <a:lnTo>
                  <a:pt x="949" y="40"/>
                </a:lnTo>
                <a:lnTo>
                  <a:pt x="955" y="40"/>
                </a:lnTo>
                <a:lnTo>
                  <a:pt x="962" y="38"/>
                </a:lnTo>
                <a:lnTo>
                  <a:pt x="968" y="38"/>
                </a:lnTo>
                <a:lnTo>
                  <a:pt x="976" y="38"/>
                </a:lnTo>
                <a:lnTo>
                  <a:pt x="979" y="36"/>
                </a:lnTo>
                <a:lnTo>
                  <a:pt x="987" y="36"/>
                </a:lnTo>
                <a:lnTo>
                  <a:pt x="991" y="34"/>
                </a:lnTo>
                <a:lnTo>
                  <a:pt x="997" y="34"/>
                </a:lnTo>
                <a:lnTo>
                  <a:pt x="1002" y="32"/>
                </a:lnTo>
                <a:lnTo>
                  <a:pt x="1008" y="32"/>
                </a:lnTo>
                <a:lnTo>
                  <a:pt x="1014" y="30"/>
                </a:lnTo>
                <a:lnTo>
                  <a:pt x="1019" y="30"/>
                </a:lnTo>
                <a:lnTo>
                  <a:pt x="1023" y="30"/>
                </a:lnTo>
                <a:lnTo>
                  <a:pt x="1029" y="28"/>
                </a:lnTo>
                <a:lnTo>
                  <a:pt x="1035" y="28"/>
                </a:lnTo>
                <a:lnTo>
                  <a:pt x="1040" y="28"/>
                </a:lnTo>
                <a:lnTo>
                  <a:pt x="1046" y="26"/>
                </a:lnTo>
                <a:lnTo>
                  <a:pt x="1052" y="26"/>
                </a:lnTo>
                <a:lnTo>
                  <a:pt x="1056" y="25"/>
                </a:lnTo>
                <a:lnTo>
                  <a:pt x="1061" y="25"/>
                </a:lnTo>
                <a:lnTo>
                  <a:pt x="1069" y="25"/>
                </a:lnTo>
                <a:lnTo>
                  <a:pt x="1076" y="25"/>
                </a:lnTo>
                <a:lnTo>
                  <a:pt x="1082" y="25"/>
                </a:lnTo>
                <a:lnTo>
                  <a:pt x="1092" y="25"/>
                </a:lnTo>
                <a:lnTo>
                  <a:pt x="1099" y="25"/>
                </a:lnTo>
                <a:lnTo>
                  <a:pt x="1107" y="25"/>
                </a:lnTo>
                <a:lnTo>
                  <a:pt x="1113" y="25"/>
                </a:lnTo>
                <a:lnTo>
                  <a:pt x="1122" y="25"/>
                </a:lnTo>
                <a:lnTo>
                  <a:pt x="1128" y="25"/>
                </a:lnTo>
                <a:lnTo>
                  <a:pt x="1137" y="25"/>
                </a:lnTo>
                <a:lnTo>
                  <a:pt x="1143" y="25"/>
                </a:lnTo>
                <a:lnTo>
                  <a:pt x="1152" y="25"/>
                </a:lnTo>
                <a:lnTo>
                  <a:pt x="1158" y="25"/>
                </a:lnTo>
                <a:lnTo>
                  <a:pt x="1166" y="25"/>
                </a:lnTo>
                <a:lnTo>
                  <a:pt x="1173" y="25"/>
                </a:lnTo>
                <a:lnTo>
                  <a:pt x="1181" y="25"/>
                </a:lnTo>
                <a:lnTo>
                  <a:pt x="1189" y="25"/>
                </a:lnTo>
                <a:lnTo>
                  <a:pt x="1196" y="25"/>
                </a:lnTo>
                <a:lnTo>
                  <a:pt x="1204" y="25"/>
                </a:lnTo>
                <a:lnTo>
                  <a:pt x="1211" y="25"/>
                </a:lnTo>
                <a:lnTo>
                  <a:pt x="1219" y="25"/>
                </a:lnTo>
                <a:lnTo>
                  <a:pt x="1227" y="25"/>
                </a:lnTo>
                <a:lnTo>
                  <a:pt x="1232" y="25"/>
                </a:lnTo>
                <a:lnTo>
                  <a:pt x="1242" y="25"/>
                </a:lnTo>
                <a:lnTo>
                  <a:pt x="1249" y="25"/>
                </a:lnTo>
                <a:lnTo>
                  <a:pt x="1257" y="25"/>
                </a:lnTo>
                <a:lnTo>
                  <a:pt x="1263" y="25"/>
                </a:lnTo>
                <a:lnTo>
                  <a:pt x="1272" y="25"/>
                </a:lnTo>
                <a:lnTo>
                  <a:pt x="1278" y="25"/>
                </a:lnTo>
                <a:lnTo>
                  <a:pt x="1286" y="25"/>
                </a:lnTo>
                <a:lnTo>
                  <a:pt x="1293" y="25"/>
                </a:lnTo>
                <a:lnTo>
                  <a:pt x="1303" y="25"/>
                </a:lnTo>
                <a:lnTo>
                  <a:pt x="1305" y="17"/>
                </a:lnTo>
                <a:lnTo>
                  <a:pt x="1310" y="11"/>
                </a:lnTo>
                <a:lnTo>
                  <a:pt x="1314" y="6"/>
                </a:lnTo>
                <a:lnTo>
                  <a:pt x="1318" y="0"/>
                </a:lnTo>
                <a:lnTo>
                  <a:pt x="1318" y="0"/>
                </a:lnTo>
                <a:close/>
              </a:path>
            </a:pathLst>
          </a:custGeom>
          <a:solidFill>
            <a:srgbClr val="FFFFFF"/>
          </a:solidFill>
          <a:ln w="9525">
            <a:noFill/>
            <a:round/>
            <a:headEnd/>
            <a:tailEnd/>
          </a:ln>
        </p:spPr>
        <p:txBody>
          <a:bodyPr/>
          <a:lstStyle/>
          <a:p>
            <a:endParaRPr lang="en-GB"/>
          </a:p>
        </p:txBody>
      </p:sp>
      <p:sp>
        <p:nvSpPr>
          <p:cNvPr id="21575" name="Freeform 71"/>
          <p:cNvSpPr>
            <a:spLocks/>
          </p:cNvSpPr>
          <p:nvPr/>
        </p:nvSpPr>
        <p:spPr bwMode="auto">
          <a:xfrm>
            <a:off x="5813425" y="1960563"/>
            <a:ext cx="1465263" cy="739775"/>
          </a:xfrm>
          <a:custGeom>
            <a:avLst/>
            <a:gdLst/>
            <a:ahLst/>
            <a:cxnLst>
              <a:cxn ang="0">
                <a:pos x="209" y="4"/>
              </a:cxn>
              <a:cxn ang="0">
                <a:pos x="226" y="8"/>
              </a:cxn>
              <a:cxn ang="0">
                <a:pos x="243" y="12"/>
              </a:cxn>
              <a:cxn ang="0">
                <a:pos x="262" y="12"/>
              </a:cxn>
              <a:cxn ang="0">
                <a:pos x="279" y="10"/>
              </a:cxn>
              <a:cxn ang="0">
                <a:pos x="300" y="8"/>
              </a:cxn>
              <a:cxn ang="0">
                <a:pos x="319" y="8"/>
              </a:cxn>
              <a:cxn ang="0">
                <a:pos x="338" y="6"/>
              </a:cxn>
              <a:cxn ang="0">
                <a:pos x="367" y="6"/>
              </a:cxn>
              <a:cxn ang="0">
                <a:pos x="395" y="6"/>
              </a:cxn>
              <a:cxn ang="0">
                <a:pos x="418" y="8"/>
              </a:cxn>
              <a:cxn ang="0">
                <a:pos x="432" y="10"/>
              </a:cxn>
              <a:cxn ang="0">
                <a:pos x="416" y="29"/>
              </a:cxn>
              <a:cxn ang="0">
                <a:pos x="399" y="48"/>
              </a:cxn>
              <a:cxn ang="0">
                <a:pos x="386" y="69"/>
              </a:cxn>
              <a:cxn ang="0">
                <a:pos x="371" y="90"/>
              </a:cxn>
              <a:cxn ang="0">
                <a:pos x="356" y="109"/>
              </a:cxn>
              <a:cxn ang="0">
                <a:pos x="342" y="128"/>
              </a:cxn>
              <a:cxn ang="0">
                <a:pos x="329" y="145"/>
              </a:cxn>
              <a:cxn ang="0">
                <a:pos x="316" y="164"/>
              </a:cxn>
              <a:cxn ang="0">
                <a:pos x="302" y="179"/>
              </a:cxn>
              <a:cxn ang="0">
                <a:pos x="289" y="198"/>
              </a:cxn>
              <a:cxn ang="0">
                <a:pos x="276" y="209"/>
              </a:cxn>
              <a:cxn ang="0">
                <a:pos x="259" y="209"/>
              </a:cxn>
              <a:cxn ang="0">
                <a:pos x="240" y="211"/>
              </a:cxn>
              <a:cxn ang="0">
                <a:pos x="222" y="211"/>
              </a:cxn>
              <a:cxn ang="0">
                <a:pos x="205" y="213"/>
              </a:cxn>
              <a:cxn ang="0">
                <a:pos x="188" y="217"/>
              </a:cxn>
              <a:cxn ang="0">
                <a:pos x="171" y="217"/>
              </a:cxn>
              <a:cxn ang="0">
                <a:pos x="154" y="217"/>
              </a:cxn>
              <a:cxn ang="0">
                <a:pos x="135" y="217"/>
              </a:cxn>
              <a:cxn ang="0">
                <a:pos x="118" y="217"/>
              </a:cxn>
              <a:cxn ang="0">
                <a:pos x="101" y="217"/>
              </a:cxn>
              <a:cxn ang="0">
                <a:pos x="82" y="217"/>
              </a:cxn>
              <a:cxn ang="0">
                <a:pos x="65" y="217"/>
              </a:cxn>
              <a:cxn ang="0">
                <a:pos x="48" y="217"/>
              </a:cxn>
              <a:cxn ang="0">
                <a:pos x="29" y="217"/>
              </a:cxn>
              <a:cxn ang="0">
                <a:pos x="11" y="217"/>
              </a:cxn>
              <a:cxn ang="0">
                <a:pos x="0" y="213"/>
              </a:cxn>
              <a:cxn ang="0">
                <a:pos x="9" y="206"/>
              </a:cxn>
              <a:cxn ang="0">
                <a:pos x="27" y="181"/>
              </a:cxn>
              <a:cxn ang="0">
                <a:pos x="48" y="158"/>
              </a:cxn>
              <a:cxn ang="0">
                <a:pos x="67" y="133"/>
              </a:cxn>
              <a:cxn ang="0">
                <a:pos x="89" y="105"/>
              </a:cxn>
              <a:cxn ang="0">
                <a:pos x="114" y="74"/>
              </a:cxn>
              <a:cxn ang="0">
                <a:pos x="133" y="50"/>
              </a:cxn>
              <a:cxn ang="0">
                <a:pos x="150" y="25"/>
              </a:cxn>
              <a:cxn ang="0">
                <a:pos x="167" y="4"/>
              </a:cxn>
              <a:cxn ang="0">
                <a:pos x="190" y="0"/>
              </a:cxn>
            </a:cxnLst>
            <a:rect l="0" t="0" r="r" b="b"/>
            <a:pathLst>
              <a:path w="432" h="219">
                <a:moveTo>
                  <a:pt x="200" y="0"/>
                </a:moveTo>
                <a:lnTo>
                  <a:pt x="205" y="2"/>
                </a:lnTo>
                <a:lnTo>
                  <a:pt x="209" y="4"/>
                </a:lnTo>
                <a:lnTo>
                  <a:pt x="215" y="6"/>
                </a:lnTo>
                <a:lnTo>
                  <a:pt x="221" y="8"/>
                </a:lnTo>
                <a:lnTo>
                  <a:pt x="226" y="8"/>
                </a:lnTo>
                <a:lnTo>
                  <a:pt x="232" y="10"/>
                </a:lnTo>
                <a:lnTo>
                  <a:pt x="238" y="10"/>
                </a:lnTo>
                <a:lnTo>
                  <a:pt x="243" y="12"/>
                </a:lnTo>
                <a:lnTo>
                  <a:pt x="249" y="12"/>
                </a:lnTo>
                <a:lnTo>
                  <a:pt x="255" y="12"/>
                </a:lnTo>
                <a:lnTo>
                  <a:pt x="262" y="12"/>
                </a:lnTo>
                <a:lnTo>
                  <a:pt x="268" y="12"/>
                </a:lnTo>
                <a:lnTo>
                  <a:pt x="274" y="10"/>
                </a:lnTo>
                <a:lnTo>
                  <a:pt x="279" y="10"/>
                </a:lnTo>
                <a:lnTo>
                  <a:pt x="287" y="10"/>
                </a:lnTo>
                <a:lnTo>
                  <a:pt x="293" y="10"/>
                </a:lnTo>
                <a:lnTo>
                  <a:pt x="300" y="8"/>
                </a:lnTo>
                <a:lnTo>
                  <a:pt x="306" y="8"/>
                </a:lnTo>
                <a:lnTo>
                  <a:pt x="314" y="8"/>
                </a:lnTo>
                <a:lnTo>
                  <a:pt x="319" y="8"/>
                </a:lnTo>
                <a:lnTo>
                  <a:pt x="325" y="6"/>
                </a:lnTo>
                <a:lnTo>
                  <a:pt x="333" y="6"/>
                </a:lnTo>
                <a:lnTo>
                  <a:pt x="338" y="6"/>
                </a:lnTo>
                <a:lnTo>
                  <a:pt x="346" y="6"/>
                </a:lnTo>
                <a:lnTo>
                  <a:pt x="356" y="6"/>
                </a:lnTo>
                <a:lnTo>
                  <a:pt x="367" y="6"/>
                </a:lnTo>
                <a:lnTo>
                  <a:pt x="376" y="6"/>
                </a:lnTo>
                <a:lnTo>
                  <a:pt x="386" y="6"/>
                </a:lnTo>
                <a:lnTo>
                  <a:pt x="395" y="6"/>
                </a:lnTo>
                <a:lnTo>
                  <a:pt x="407" y="8"/>
                </a:lnTo>
                <a:lnTo>
                  <a:pt x="413" y="8"/>
                </a:lnTo>
                <a:lnTo>
                  <a:pt x="418" y="8"/>
                </a:lnTo>
                <a:lnTo>
                  <a:pt x="422" y="8"/>
                </a:lnTo>
                <a:lnTo>
                  <a:pt x="428" y="8"/>
                </a:lnTo>
                <a:lnTo>
                  <a:pt x="432" y="10"/>
                </a:lnTo>
                <a:lnTo>
                  <a:pt x="426" y="15"/>
                </a:lnTo>
                <a:lnTo>
                  <a:pt x="420" y="21"/>
                </a:lnTo>
                <a:lnTo>
                  <a:pt x="416" y="29"/>
                </a:lnTo>
                <a:lnTo>
                  <a:pt x="411" y="34"/>
                </a:lnTo>
                <a:lnTo>
                  <a:pt x="405" y="42"/>
                </a:lnTo>
                <a:lnTo>
                  <a:pt x="399" y="48"/>
                </a:lnTo>
                <a:lnTo>
                  <a:pt x="395" y="55"/>
                </a:lnTo>
                <a:lnTo>
                  <a:pt x="392" y="63"/>
                </a:lnTo>
                <a:lnTo>
                  <a:pt x="386" y="69"/>
                </a:lnTo>
                <a:lnTo>
                  <a:pt x="380" y="76"/>
                </a:lnTo>
                <a:lnTo>
                  <a:pt x="376" y="82"/>
                </a:lnTo>
                <a:lnTo>
                  <a:pt x="371" y="90"/>
                </a:lnTo>
                <a:lnTo>
                  <a:pt x="365" y="95"/>
                </a:lnTo>
                <a:lnTo>
                  <a:pt x="361" y="103"/>
                </a:lnTo>
                <a:lnTo>
                  <a:pt x="356" y="109"/>
                </a:lnTo>
                <a:lnTo>
                  <a:pt x="352" y="116"/>
                </a:lnTo>
                <a:lnTo>
                  <a:pt x="346" y="122"/>
                </a:lnTo>
                <a:lnTo>
                  <a:pt x="342" y="128"/>
                </a:lnTo>
                <a:lnTo>
                  <a:pt x="337" y="133"/>
                </a:lnTo>
                <a:lnTo>
                  <a:pt x="333" y="139"/>
                </a:lnTo>
                <a:lnTo>
                  <a:pt x="329" y="145"/>
                </a:lnTo>
                <a:lnTo>
                  <a:pt x="325" y="152"/>
                </a:lnTo>
                <a:lnTo>
                  <a:pt x="319" y="158"/>
                </a:lnTo>
                <a:lnTo>
                  <a:pt x="316" y="164"/>
                </a:lnTo>
                <a:lnTo>
                  <a:pt x="312" y="168"/>
                </a:lnTo>
                <a:lnTo>
                  <a:pt x="308" y="173"/>
                </a:lnTo>
                <a:lnTo>
                  <a:pt x="302" y="179"/>
                </a:lnTo>
                <a:lnTo>
                  <a:pt x="299" y="185"/>
                </a:lnTo>
                <a:lnTo>
                  <a:pt x="293" y="190"/>
                </a:lnTo>
                <a:lnTo>
                  <a:pt x="289" y="198"/>
                </a:lnTo>
                <a:lnTo>
                  <a:pt x="285" y="204"/>
                </a:lnTo>
                <a:lnTo>
                  <a:pt x="281" y="209"/>
                </a:lnTo>
                <a:lnTo>
                  <a:pt x="276" y="209"/>
                </a:lnTo>
                <a:lnTo>
                  <a:pt x="270" y="209"/>
                </a:lnTo>
                <a:lnTo>
                  <a:pt x="264" y="209"/>
                </a:lnTo>
                <a:lnTo>
                  <a:pt x="259" y="209"/>
                </a:lnTo>
                <a:lnTo>
                  <a:pt x="253" y="209"/>
                </a:lnTo>
                <a:lnTo>
                  <a:pt x="245" y="211"/>
                </a:lnTo>
                <a:lnTo>
                  <a:pt x="240" y="211"/>
                </a:lnTo>
                <a:lnTo>
                  <a:pt x="234" y="211"/>
                </a:lnTo>
                <a:lnTo>
                  <a:pt x="228" y="211"/>
                </a:lnTo>
                <a:lnTo>
                  <a:pt x="222" y="211"/>
                </a:lnTo>
                <a:lnTo>
                  <a:pt x="217" y="213"/>
                </a:lnTo>
                <a:lnTo>
                  <a:pt x="211" y="213"/>
                </a:lnTo>
                <a:lnTo>
                  <a:pt x="205" y="213"/>
                </a:lnTo>
                <a:lnTo>
                  <a:pt x="200" y="215"/>
                </a:lnTo>
                <a:lnTo>
                  <a:pt x="194" y="215"/>
                </a:lnTo>
                <a:lnTo>
                  <a:pt x="188" y="217"/>
                </a:lnTo>
                <a:lnTo>
                  <a:pt x="183" y="217"/>
                </a:lnTo>
                <a:lnTo>
                  <a:pt x="177" y="217"/>
                </a:lnTo>
                <a:lnTo>
                  <a:pt x="171" y="217"/>
                </a:lnTo>
                <a:lnTo>
                  <a:pt x="165" y="217"/>
                </a:lnTo>
                <a:lnTo>
                  <a:pt x="160" y="217"/>
                </a:lnTo>
                <a:lnTo>
                  <a:pt x="154" y="217"/>
                </a:lnTo>
                <a:lnTo>
                  <a:pt x="146" y="217"/>
                </a:lnTo>
                <a:lnTo>
                  <a:pt x="141" y="217"/>
                </a:lnTo>
                <a:lnTo>
                  <a:pt x="135" y="217"/>
                </a:lnTo>
                <a:lnTo>
                  <a:pt x="129" y="217"/>
                </a:lnTo>
                <a:lnTo>
                  <a:pt x="124" y="217"/>
                </a:lnTo>
                <a:lnTo>
                  <a:pt x="118" y="217"/>
                </a:lnTo>
                <a:lnTo>
                  <a:pt x="112" y="217"/>
                </a:lnTo>
                <a:lnTo>
                  <a:pt x="106" y="217"/>
                </a:lnTo>
                <a:lnTo>
                  <a:pt x="101" y="217"/>
                </a:lnTo>
                <a:lnTo>
                  <a:pt x="95" y="217"/>
                </a:lnTo>
                <a:lnTo>
                  <a:pt x="87" y="217"/>
                </a:lnTo>
                <a:lnTo>
                  <a:pt x="82" y="217"/>
                </a:lnTo>
                <a:lnTo>
                  <a:pt x="76" y="217"/>
                </a:lnTo>
                <a:lnTo>
                  <a:pt x="70" y="217"/>
                </a:lnTo>
                <a:lnTo>
                  <a:pt x="65" y="217"/>
                </a:lnTo>
                <a:lnTo>
                  <a:pt x="59" y="217"/>
                </a:lnTo>
                <a:lnTo>
                  <a:pt x="53" y="217"/>
                </a:lnTo>
                <a:lnTo>
                  <a:pt x="48" y="217"/>
                </a:lnTo>
                <a:lnTo>
                  <a:pt x="40" y="217"/>
                </a:lnTo>
                <a:lnTo>
                  <a:pt x="34" y="217"/>
                </a:lnTo>
                <a:lnTo>
                  <a:pt x="29" y="217"/>
                </a:lnTo>
                <a:lnTo>
                  <a:pt x="23" y="217"/>
                </a:lnTo>
                <a:lnTo>
                  <a:pt x="17" y="217"/>
                </a:lnTo>
                <a:lnTo>
                  <a:pt x="11" y="217"/>
                </a:lnTo>
                <a:lnTo>
                  <a:pt x="6" y="217"/>
                </a:lnTo>
                <a:lnTo>
                  <a:pt x="0" y="219"/>
                </a:lnTo>
                <a:lnTo>
                  <a:pt x="0" y="213"/>
                </a:lnTo>
                <a:lnTo>
                  <a:pt x="4" y="211"/>
                </a:lnTo>
                <a:lnTo>
                  <a:pt x="6" y="209"/>
                </a:lnTo>
                <a:lnTo>
                  <a:pt x="9" y="206"/>
                </a:lnTo>
                <a:lnTo>
                  <a:pt x="15" y="196"/>
                </a:lnTo>
                <a:lnTo>
                  <a:pt x="21" y="188"/>
                </a:lnTo>
                <a:lnTo>
                  <a:pt x="27" y="181"/>
                </a:lnTo>
                <a:lnTo>
                  <a:pt x="34" y="173"/>
                </a:lnTo>
                <a:lnTo>
                  <a:pt x="40" y="166"/>
                </a:lnTo>
                <a:lnTo>
                  <a:pt x="48" y="158"/>
                </a:lnTo>
                <a:lnTo>
                  <a:pt x="53" y="150"/>
                </a:lnTo>
                <a:lnTo>
                  <a:pt x="59" y="143"/>
                </a:lnTo>
                <a:lnTo>
                  <a:pt x="67" y="133"/>
                </a:lnTo>
                <a:lnTo>
                  <a:pt x="74" y="124"/>
                </a:lnTo>
                <a:lnTo>
                  <a:pt x="82" y="114"/>
                </a:lnTo>
                <a:lnTo>
                  <a:pt x="89" y="105"/>
                </a:lnTo>
                <a:lnTo>
                  <a:pt x="99" y="93"/>
                </a:lnTo>
                <a:lnTo>
                  <a:pt x="106" y="84"/>
                </a:lnTo>
                <a:lnTo>
                  <a:pt x="114" y="74"/>
                </a:lnTo>
                <a:lnTo>
                  <a:pt x="124" y="67"/>
                </a:lnTo>
                <a:lnTo>
                  <a:pt x="127" y="57"/>
                </a:lnTo>
                <a:lnTo>
                  <a:pt x="133" y="50"/>
                </a:lnTo>
                <a:lnTo>
                  <a:pt x="139" y="42"/>
                </a:lnTo>
                <a:lnTo>
                  <a:pt x="144" y="34"/>
                </a:lnTo>
                <a:lnTo>
                  <a:pt x="150" y="25"/>
                </a:lnTo>
                <a:lnTo>
                  <a:pt x="156" y="17"/>
                </a:lnTo>
                <a:lnTo>
                  <a:pt x="162" y="10"/>
                </a:lnTo>
                <a:lnTo>
                  <a:pt x="167" y="4"/>
                </a:lnTo>
                <a:lnTo>
                  <a:pt x="175" y="2"/>
                </a:lnTo>
                <a:lnTo>
                  <a:pt x="183" y="2"/>
                </a:lnTo>
                <a:lnTo>
                  <a:pt x="190" y="0"/>
                </a:lnTo>
                <a:lnTo>
                  <a:pt x="200" y="0"/>
                </a:lnTo>
                <a:lnTo>
                  <a:pt x="200" y="0"/>
                </a:lnTo>
                <a:close/>
              </a:path>
            </a:pathLst>
          </a:custGeom>
          <a:solidFill>
            <a:srgbClr val="000000"/>
          </a:solidFill>
          <a:ln w="9525">
            <a:noFill/>
            <a:round/>
            <a:headEnd/>
            <a:tailEnd/>
          </a:ln>
        </p:spPr>
        <p:txBody>
          <a:bodyPr/>
          <a:lstStyle/>
          <a:p>
            <a:endParaRPr lang="en-GB"/>
          </a:p>
        </p:txBody>
      </p:sp>
      <p:sp>
        <p:nvSpPr>
          <p:cNvPr id="21577" name="Freeform 73"/>
          <p:cNvSpPr>
            <a:spLocks/>
          </p:cNvSpPr>
          <p:nvPr/>
        </p:nvSpPr>
        <p:spPr bwMode="auto">
          <a:xfrm>
            <a:off x="4870450" y="1981200"/>
            <a:ext cx="1363663" cy="760413"/>
          </a:xfrm>
          <a:custGeom>
            <a:avLst/>
            <a:gdLst/>
            <a:ahLst/>
            <a:cxnLst>
              <a:cxn ang="0">
                <a:pos x="352" y="0"/>
              </a:cxn>
              <a:cxn ang="0">
                <a:pos x="377" y="2"/>
              </a:cxn>
              <a:cxn ang="0">
                <a:pos x="404" y="2"/>
              </a:cxn>
              <a:cxn ang="0">
                <a:pos x="394" y="15"/>
              </a:cxn>
              <a:cxn ang="0">
                <a:pos x="381" y="28"/>
              </a:cxn>
              <a:cxn ang="0">
                <a:pos x="367" y="44"/>
              </a:cxn>
              <a:cxn ang="0">
                <a:pos x="356" y="61"/>
              </a:cxn>
              <a:cxn ang="0">
                <a:pos x="343" y="76"/>
              </a:cxn>
              <a:cxn ang="0">
                <a:pos x="331" y="93"/>
              </a:cxn>
              <a:cxn ang="0">
                <a:pos x="318" y="110"/>
              </a:cxn>
              <a:cxn ang="0">
                <a:pos x="303" y="129"/>
              </a:cxn>
              <a:cxn ang="0">
                <a:pos x="288" y="148"/>
              </a:cxn>
              <a:cxn ang="0">
                <a:pos x="272" y="167"/>
              </a:cxn>
              <a:cxn ang="0">
                <a:pos x="255" y="184"/>
              </a:cxn>
              <a:cxn ang="0">
                <a:pos x="242" y="205"/>
              </a:cxn>
              <a:cxn ang="0">
                <a:pos x="225" y="209"/>
              </a:cxn>
              <a:cxn ang="0">
                <a:pos x="204" y="211"/>
              </a:cxn>
              <a:cxn ang="0">
                <a:pos x="183" y="211"/>
              </a:cxn>
              <a:cxn ang="0">
                <a:pos x="160" y="213"/>
              </a:cxn>
              <a:cxn ang="0">
                <a:pos x="139" y="213"/>
              </a:cxn>
              <a:cxn ang="0">
                <a:pos x="118" y="215"/>
              </a:cxn>
              <a:cxn ang="0">
                <a:pos x="99" y="215"/>
              </a:cxn>
              <a:cxn ang="0">
                <a:pos x="80" y="217"/>
              </a:cxn>
              <a:cxn ang="0">
                <a:pos x="59" y="217"/>
              </a:cxn>
              <a:cxn ang="0">
                <a:pos x="39" y="218"/>
              </a:cxn>
              <a:cxn ang="0">
                <a:pos x="19" y="218"/>
              </a:cxn>
              <a:cxn ang="0">
                <a:pos x="0" y="222"/>
              </a:cxn>
              <a:cxn ang="0">
                <a:pos x="10" y="205"/>
              </a:cxn>
              <a:cxn ang="0">
                <a:pos x="21" y="188"/>
              </a:cxn>
              <a:cxn ang="0">
                <a:pos x="31" y="171"/>
              </a:cxn>
              <a:cxn ang="0">
                <a:pos x="40" y="156"/>
              </a:cxn>
              <a:cxn ang="0">
                <a:pos x="59" y="125"/>
              </a:cxn>
              <a:cxn ang="0">
                <a:pos x="80" y="97"/>
              </a:cxn>
              <a:cxn ang="0">
                <a:pos x="99" y="66"/>
              </a:cxn>
              <a:cxn ang="0">
                <a:pos x="122" y="36"/>
              </a:cxn>
              <a:cxn ang="0">
                <a:pos x="143" y="13"/>
              </a:cxn>
              <a:cxn ang="0">
                <a:pos x="158" y="11"/>
              </a:cxn>
              <a:cxn ang="0">
                <a:pos x="177" y="9"/>
              </a:cxn>
              <a:cxn ang="0">
                <a:pos x="193" y="6"/>
              </a:cxn>
              <a:cxn ang="0">
                <a:pos x="210" y="4"/>
              </a:cxn>
              <a:cxn ang="0">
                <a:pos x="229" y="2"/>
              </a:cxn>
              <a:cxn ang="0">
                <a:pos x="248" y="2"/>
              </a:cxn>
              <a:cxn ang="0">
                <a:pos x="267" y="2"/>
              </a:cxn>
              <a:cxn ang="0">
                <a:pos x="288" y="0"/>
              </a:cxn>
              <a:cxn ang="0">
                <a:pos x="309" y="0"/>
              </a:cxn>
              <a:cxn ang="0">
                <a:pos x="329" y="0"/>
              </a:cxn>
            </a:cxnLst>
            <a:rect l="0" t="0" r="r" b="b"/>
            <a:pathLst>
              <a:path w="404" h="222">
                <a:moveTo>
                  <a:pt x="337" y="0"/>
                </a:moveTo>
                <a:lnTo>
                  <a:pt x="345" y="0"/>
                </a:lnTo>
                <a:lnTo>
                  <a:pt x="352" y="0"/>
                </a:lnTo>
                <a:lnTo>
                  <a:pt x="360" y="0"/>
                </a:lnTo>
                <a:lnTo>
                  <a:pt x="367" y="2"/>
                </a:lnTo>
                <a:lnTo>
                  <a:pt x="377" y="2"/>
                </a:lnTo>
                <a:lnTo>
                  <a:pt x="386" y="2"/>
                </a:lnTo>
                <a:lnTo>
                  <a:pt x="394" y="2"/>
                </a:lnTo>
                <a:lnTo>
                  <a:pt x="404" y="2"/>
                </a:lnTo>
                <a:lnTo>
                  <a:pt x="402" y="7"/>
                </a:lnTo>
                <a:lnTo>
                  <a:pt x="400" y="11"/>
                </a:lnTo>
                <a:lnTo>
                  <a:pt x="394" y="15"/>
                </a:lnTo>
                <a:lnTo>
                  <a:pt x="390" y="17"/>
                </a:lnTo>
                <a:lnTo>
                  <a:pt x="385" y="23"/>
                </a:lnTo>
                <a:lnTo>
                  <a:pt x="381" y="28"/>
                </a:lnTo>
                <a:lnTo>
                  <a:pt x="377" y="32"/>
                </a:lnTo>
                <a:lnTo>
                  <a:pt x="373" y="38"/>
                </a:lnTo>
                <a:lnTo>
                  <a:pt x="367" y="44"/>
                </a:lnTo>
                <a:lnTo>
                  <a:pt x="364" y="49"/>
                </a:lnTo>
                <a:lnTo>
                  <a:pt x="360" y="55"/>
                </a:lnTo>
                <a:lnTo>
                  <a:pt x="356" y="61"/>
                </a:lnTo>
                <a:lnTo>
                  <a:pt x="352" y="66"/>
                </a:lnTo>
                <a:lnTo>
                  <a:pt x="348" y="72"/>
                </a:lnTo>
                <a:lnTo>
                  <a:pt x="343" y="76"/>
                </a:lnTo>
                <a:lnTo>
                  <a:pt x="341" y="82"/>
                </a:lnTo>
                <a:lnTo>
                  <a:pt x="335" y="87"/>
                </a:lnTo>
                <a:lnTo>
                  <a:pt x="331" y="93"/>
                </a:lnTo>
                <a:lnTo>
                  <a:pt x="328" y="99"/>
                </a:lnTo>
                <a:lnTo>
                  <a:pt x="324" y="104"/>
                </a:lnTo>
                <a:lnTo>
                  <a:pt x="318" y="110"/>
                </a:lnTo>
                <a:lnTo>
                  <a:pt x="312" y="116"/>
                </a:lnTo>
                <a:lnTo>
                  <a:pt x="307" y="122"/>
                </a:lnTo>
                <a:lnTo>
                  <a:pt x="303" y="129"/>
                </a:lnTo>
                <a:lnTo>
                  <a:pt x="297" y="135"/>
                </a:lnTo>
                <a:lnTo>
                  <a:pt x="291" y="141"/>
                </a:lnTo>
                <a:lnTo>
                  <a:pt x="288" y="148"/>
                </a:lnTo>
                <a:lnTo>
                  <a:pt x="282" y="154"/>
                </a:lnTo>
                <a:lnTo>
                  <a:pt x="276" y="160"/>
                </a:lnTo>
                <a:lnTo>
                  <a:pt x="272" y="167"/>
                </a:lnTo>
                <a:lnTo>
                  <a:pt x="267" y="173"/>
                </a:lnTo>
                <a:lnTo>
                  <a:pt x="261" y="179"/>
                </a:lnTo>
                <a:lnTo>
                  <a:pt x="255" y="184"/>
                </a:lnTo>
                <a:lnTo>
                  <a:pt x="251" y="192"/>
                </a:lnTo>
                <a:lnTo>
                  <a:pt x="246" y="199"/>
                </a:lnTo>
                <a:lnTo>
                  <a:pt x="242" y="205"/>
                </a:lnTo>
                <a:lnTo>
                  <a:pt x="236" y="207"/>
                </a:lnTo>
                <a:lnTo>
                  <a:pt x="231" y="207"/>
                </a:lnTo>
                <a:lnTo>
                  <a:pt x="225" y="209"/>
                </a:lnTo>
                <a:lnTo>
                  <a:pt x="219" y="211"/>
                </a:lnTo>
                <a:lnTo>
                  <a:pt x="212" y="211"/>
                </a:lnTo>
                <a:lnTo>
                  <a:pt x="204" y="211"/>
                </a:lnTo>
                <a:lnTo>
                  <a:pt x="196" y="211"/>
                </a:lnTo>
                <a:lnTo>
                  <a:pt x="191" y="211"/>
                </a:lnTo>
                <a:lnTo>
                  <a:pt x="183" y="211"/>
                </a:lnTo>
                <a:lnTo>
                  <a:pt x="175" y="213"/>
                </a:lnTo>
                <a:lnTo>
                  <a:pt x="168" y="213"/>
                </a:lnTo>
                <a:lnTo>
                  <a:pt x="160" y="213"/>
                </a:lnTo>
                <a:lnTo>
                  <a:pt x="153" y="213"/>
                </a:lnTo>
                <a:lnTo>
                  <a:pt x="147" y="213"/>
                </a:lnTo>
                <a:lnTo>
                  <a:pt x="139" y="213"/>
                </a:lnTo>
                <a:lnTo>
                  <a:pt x="132" y="215"/>
                </a:lnTo>
                <a:lnTo>
                  <a:pt x="126" y="215"/>
                </a:lnTo>
                <a:lnTo>
                  <a:pt x="118" y="215"/>
                </a:lnTo>
                <a:lnTo>
                  <a:pt x="111" y="215"/>
                </a:lnTo>
                <a:lnTo>
                  <a:pt x="105" y="215"/>
                </a:lnTo>
                <a:lnTo>
                  <a:pt x="99" y="215"/>
                </a:lnTo>
                <a:lnTo>
                  <a:pt x="92" y="215"/>
                </a:lnTo>
                <a:lnTo>
                  <a:pt x="86" y="215"/>
                </a:lnTo>
                <a:lnTo>
                  <a:pt x="80" y="217"/>
                </a:lnTo>
                <a:lnTo>
                  <a:pt x="73" y="217"/>
                </a:lnTo>
                <a:lnTo>
                  <a:pt x="67" y="217"/>
                </a:lnTo>
                <a:lnTo>
                  <a:pt x="59" y="217"/>
                </a:lnTo>
                <a:lnTo>
                  <a:pt x="54" y="218"/>
                </a:lnTo>
                <a:lnTo>
                  <a:pt x="46" y="218"/>
                </a:lnTo>
                <a:lnTo>
                  <a:pt x="39" y="218"/>
                </a:lnTo>
                <a:lnTo>
                  <a:pt x="33" y="218"/>
                </a:lnTo>
                <a:lnTo>
                  <a:pt x="27" y="218"/>
                </a:lnTo>
                <a:lnTo>
                  <a:pt x="19" y="218"/>
                </a:lnTo>
                <a:lnTo>
                  <a:pt x="12" y="220"/>
                </a:lnTo>
                <a:lnTo>
                  <a:pt x="6" y="220"/>
                </a:lnTo>
                <a:lnTo>
                  <a:pt x="0" y="222"/>
                </a:lnTo>
                <a:lnTo>
                  <a:pt x="4" y="217"/>
                </a:lnTo>
                <a:lnTo>
                  <a:pt x="6" y="211"/>
                </a:lnTo>
                <a:lnTo>
                  <a:pt x="10" y="205"/>
                </a:lnTo>
                <a:lnTo>
                  <a:pt x="14" y="199"/>
                </a:lnTo>
                <a:lnTo>
                  <a:pt x="18" y="194"/>
                </a:lnTo>
                <a:lnTo>
                  <a:pt x="21" y="188"/>
                </a:lnTo>
                <a:lnTo>
                  <a:pt x="25" y="182"/>
                </a:lnTo>
                <a:lnTo>
                  <a:pt x="29" y="177"/>
                </a:lnTo>
                <a:lnTo>
                  <a:pt x="31" y="171"/>
                </a:lnTo>
                <a:lnTo>
                  <a:pt x="35" y="165"/>
                </a:lnTo>
                <a:lnTo>
                  <a:pt x="37" y="161"/>
                </a:lnTo>
                <a:lnTo>
                  <a:pt x="40" y="156"/>
                </a:lnTo>
                <a:lnTo>
                  <a:pt x="46" y="146"/>
                </a:lnTo>
                <a:lnTo>
                  <a:pt x="54" y="135"/>
                </a:lnTo>
                <a:lnTo>
                  <a:pt x="59" y="125"/>
                </a:lnTo>
                <a:lnTo>
                  <a:pt x="67" y="116"/>
                </a:lnTo>
                <a:lnTo>
                  <a:pt x="73" y="104"/>
                </a:lnTo>
                <a:lnTo>
                  <a:pt x="80" y="97"/>
                </a:lnTo>
                <a:lnTo>
                  <a:pt x="86" y="85"/>
                </a:lnTo>
                <a:lnTo>
                  <a:pt x="94" y="76"/>
                </a:lnTo>
                <a:lnTo>
                  <a:pt x="99" y="66"/>
                </a:lnTo>
                <a:lnTo>
                  <a:pt x="107" y="57"/>
                </a:lnTo>
                <a:lnTo>
                  <a:pt x="115" y="45"/>
                </a:lnTo>
                <a:lnTo>
                  <a:pt x="122" y="36"/>
                </a:lnTo>
                <a:lnTo>
                  <a:pt x="130" y="25"/>
                </a:lnTo>
                <a:lnTo>
                  <a:pt x="137" y="15"/>
                </a:lnTo>
                <a:lnTo>
                  <a:pt x="143" y="13"/>
                </a:lnTo>
                <a:lnTo>
                  <a:pt x="149" y="13"/>
                </a:lnTo>
                <a:lnTo>
                  <a:pt x="153" y="11"/>
                </a:lnTo>
                <a:lnTo>
                  <a:pt x="158" y="11"/>
                </a:lnTo>
                <a:lnTo>
                  <a:pt x="164" y="11"/>
                </a:lnTo>
                <a:lnTo>
                  <a:pt x="172" y="9"/>
                </a:lnTo>
                <a:lnTo>
                  <a:pt x="177" y="9"/>
                </a:lnTo>
                <a:lnTo>
                  <a:pt x="183" y="9"/>
                </a:lnTo>
                <a:lnTo>
                  <a:pt x="187" y="7"/>
                </a:lnTo>
                <a:lnTo>
                  <a:pt x="193" y="6"/>
                </a:lnTo>
                <a:lnTo>
                  <a:pt x="198" y="6"/>
                </a:lnTo>
                <a:lnTo>
                  <a:pt x="204" y="6"/>
                </a:lnTo>
                <a:lnTo>
                  <a:pt x="210" y="4"/>
                </a:lnTo>
                <a:lnTo>
                  <a:pt x="215" y="4"/>
                </a:lnTo>
                <a:lnTo>
                  <a:pt x="221" y="2"/>
                </a:lnTo>
                <a:lnTo>
                  <a:pt x="229" y="2"/>
                </a:lnTo>
                <a:lnTo>
                  <a:pt x="234" y="2"/>
                </a:lnTo>
                <a:lnTo>
                  <a:pt x="240" y="2"/>
                </a:lnTo>
                <a:lnTo>
                  <a:pt x="248" y="2"/>
                </a:lnTo>
                <a:lnTo>
                  <a:pt x="255" y="2"/>
                </a:lnTo>
                <a:lnTo>
                  <a:pt x="261" y="2"/>
                </a:lnTo>
                <a:lnTo>
                  <a:pt x="267" y="2"/>
                </a:lnTo>
                <a:lnTo>
                  <a:pt x="274" y="2"/>
                </a:lnTo>
                <a:lnTo>
                  <a:pt x="282" y="2"/>
                </a:lnTo>
                <a:lnTo>
                  <a:pt x="288" y="0"/>
                </a:lnTo>
                <a:lnTo>
                  <a:pt x="295" y="0"/>
                </a:lnTo>
                <a:lnTo>
                  <a:pt x="301" y="0"/>
                </a:lnTo>
                <a:lnTo>
                  <a:pt x="309" y="0"/>
                </a:lnTo>
                <a:lnTo>
                  <a:pt x="316" y="0"/>
                </a:lnTo>
                <a:lnTo>
                  <a:pt x="322" y="0"/>
                </a:lnTo>
                <a:lnTo>
                  <a:pt x="329" y="0"/>
                </a:lnTo>
                <a:lnTo>
                  <a:pt x="337" y="0"/>
                </a:lnTo>
                <a:lnTo>
                  <a:pt x="337" y="0"/>
                </a:lnTo>
                <a:close/>
              </a:path>
            </a:pathLst>
          </a:custGeom>
          <a:solidFill>
            <a:srgbClr val="000000"/>
          </a:solidFill>
          <a:ln w="9525">
            <a:noFill/>
            <a:round/>
            <a:headEnd/>
            <a:tailEnd/>
          </a:ln>
        </p:spPr>
        <p:txBody>
          <a:bodyPr/>
          <a:lstStyle/>
          <a:p>
            <a:endParaRPr lang="en-GB"/>
          </a:p>
        </p:txBody>
      </p:sp>
      <p:sp>
        <p:nvSpPr>
          <p:cNvPr id="21578" name="Freeform 74"/>
          <p:cNvSpPr>
            <a:spLocks/>
          </p:cNvSpPr>
          <p:nvPr/>
        </p:nvSpPr>
        <p:spPr bwMode="auto">
          <a:xfrm>
            <a:off x="6864350" y="1981200"/>
            <a:ext cx="1154113" cy="760413"/>
          </a:xfrm>
          <a:custGeom>
            <a:avLst/>
            <a:gdLst/>
            <a:ahLst/>
            <a:cxnLst>
              <a:cxn ang="0">
                <a:pos x="156" y="6"/>
              </a:cxn>
              <a:cxn ang="0">
                <a:pos x="167" y="17"/>
              </a:cxn>
              <a:cxn ang="0">
                <a:pos x="181" y="30"/>
              </a:cxn>
              <a:cxn ang="0">
                <a:pos x="192" y="42"/>
              </a:cxn>
              <a:cxn ang="0">
                <a:pos x="205" y="55"/>
              </a:cxn>
              <a:cxn ang="0">
                <a:pos x="217" y="66"/>
              </a:cxn>
              <a:cxn ang="0">
                <a:pos x="230" y="78"/>
              </a:cxn>
              <a:cxn ang="0">
                <a:pos x="243" y="93"/>
              </a:cxn>
              <a:cxn ang="0">
                <a:pos x="255" y="104"/>
              </a:cxn>
              <a:cxn ang="0">
                <a:pos x="264" y="114"/>
              </a:cxn>
              <a:cxn ang="0">
                <a:pos x="272" y="125"/>
              </a:cxn>
              <a:cxn ang="0">
                <a:pos x="281" y="137"/>
              </a:cxn>
              <a:cxn ang="0">
                <a:pos x="291" y="148"/>
              </a:cxn>
              <a:cxn ang="0">
                <a:pos x="306" y="163"/>
              </a:cxn>
              <a:cxn ang="0">
                <a:pos x="319" y="177"/>
              </a:cxn>
              <a:cxn ang="0">
                <a:pos x="333" y="192"/>
              </a:cxn>
              <a:cxn ang="0">
                <a:pos x="329" y="199"/>
              </a:cxn>
              <a:cxn ang="0">
                <a:pos x="310" y="201"/>
              </a:cxn>
              <a:cxn ang="0">
                <a:pos x="289" y="203"/>
              </a:cxn>
              <a:cxn ang="0">
                <a:pos x="270" y="207"/>
              </a:cxn>
              <a:cxn ang="0">
                <a:pos x="249" y="209"/>
              </a:cxn>
              <a:cxn ang="0">
                <a:pos x="230" y="209"/>
              </a:cxn>
              <a:cxn ang="0">
                <a:pos x="211" y="209"/>
              </a:cxn>
              <a:cxn ang="0">
                <a:pos x="190" y="209"/>
              </a:cxn>
              <a:cxn ang="0">
                <a:pos x="171" y="209"/>
              </a:cxn>
              <a:cxn ang="0">
                <a:pos x="152" y="209"/>
              </a:cxn>
              <a:cxn ang="0">
                <a:pos x="133" y="209"/>
              </a:cxn>
              <a:cxn ang="0">
                <a:pos x="114" y="209"/>
              </a:cxn>
              <a:cxn ang="0">
                <a:pos x="99" y="209"/>
              </a:cxn>
              <a:cxn ang="0">
                <a:pos x="86" y="211"/>
              </a:cxn>
              <a:cxn ang="0">
                <a:pos x="74" y="211"/>
              </a:cxn>
              <a:cxn ang="0">
                <a:pos x="63" y="213"/>
              </a:cxn>
              <a:cxn ang="0">
                <a:pos x="51" y="215"/>
              </a:cxn>
              <a:cxn ang="0">
                <a:pos x="38" y="217"/>
              </a:cxn>
              <a:cxn ang="0">
                <a:pos x="27" y="218"/>
              </a:cxn>
              <a:cxn ang="0">
                <a:pos x="17" y="220"/>
              </a:cxn>
              <a:cxn ang="0">
                <a:pos x="8" y="217"/>
              </a:cxn>
              <a:cxn ang="0">
                <a:pos x="0" y="207"/>
              </a:cxn>
              <a:cxn ang="0">
                <a:pos x="10" y="198"/>
              </a:cxn>
              <a:cxn ang="0">
                <a:pos x="17" y="184"/>
              </a:cxn>
              <a:cxn ang="0">
                <a:pos x="27" y="171"/>
              </a:cxn>
              <a:cxn ang="0">
                <a:pos x="36" y="160"/>
              </a:cxn>
              <a:cxn ang="0">
                <a:pos x="44" y="148"/>
              </a:cxn>
              <a:cxn ang="0">
                <a:pos x="53" y="133"/>
              </a:cxn>
              <a:cxn ang="0">
                <a:pos x="63" y="122"/>
              </a:cxn>
              <a:cxn ang="0">
                <a:pos x="72" y="108"/>
              </a:cxn>
              <a:cxn ang="0">
                <a:pos x="82" y="95"/>
              </a:cxn>
              <a:cxn ang="0">
                <a:pos x="89" y="80"/>
              </a:cxn>
              <a:cxn ang="0">
                <a:pos x="99" y="68"/>
              </a:cxn>
              <a:cxn ang="0">
                <a:pos x="108" y="55"/>
              </a:cxn>
              <a:cxn ang="0">
                <a:pos x="118" y="42"/>
              </a:cxn>
              <a:cxn ang="0">
                <a:pos x="126" y="30"/>
              </a:cxn>
              <a:cxn ang="0">
                <a:pos x="133" y="19"/>
              </a:cxn>
              <a:cxn ang="0">
                <a:pos x="141" y="7"/>
              </a:cxn>
              <a:cxn ang="0">
                <a:pos x="146" y="2"/>
              </a:cxn>
              <a:cxn ang="0">
                <a:pos x="150" y="0"/>
              </a:cxn>
            </a:cxnLst>
            <a:rect l="0" t="0" r="r" b="b"/>
            <a:pathLst>
              <a:path w="340" h="222">
                <a:moveTo>
                  <a:pt x="150" y="0"/>
                </a:moveTo>
                <a:lnTo>
                  <a:pt x="156" y="6"/>
                </a:lnTo>
                <a:lnTo>
                  <a:pt x="162" y="11"/>
                </a:lnTo>
                <a:lnTo>
                  <a:pt x="167" y="17"/>
                </a:lnTo>
                <a:lnTo>
                  <a:pt x="175" y="25"/>
                </a:lnTo>
                <a:lnTo>
                  <a:pt x="181" y="30"/>
                </a:lnTo>
                <a:lnTo>
                  <a:pt x="186" y="36"/>
                </a:lnTo>
                <a:lnTo>
                  <a:pt x="192" y="42"/>
                </a:lnTo>
                <a:lnTo>
                  <a:pt x="200" y="49"/>
                </a:lnTo>
                <a:lnTo>
                  <a:pt x="205" y="55"/>
                </a:lnTo>
                <a:lnTo>
                  <a:pt x="211" y="61"/>
                </a:lnTo>
                <a:lnTo>
                  <a:pt x="217" y="66"/>
                </a:lnTo>
                <a:lnTo>
                  <a:pt x="224" y="72"/>
                </a:lnTo>
                <a:lnTo>
                  <a:pt x="230" y="78"/>
                </a:lnTo>
                <a:lnTo>
                  <a:pt x="236" y="85"/>
                </a:lnTo>
                <a:lnTo>
                  <a:pt x="243" y="93"/>
                </a:lnTo>
                <a:lnTo>
                  <a:pt x="249" y="99"/>
                </a:lnTo>
                <a:lnTo>
                  <a:pt x="255" y="104"/>
                </a:lnTo>
                <a:lnTo>
                  <a:pt x="259" y="108"/>
                </a:lnTo>
                <a:lnTo>
                  <a:pt x="264" y="114"/>
                </a:lnTo>
                <a:lnTo>
                  <a:pt x="268" y="120"/>
                </a:lnTo>
                <a:lnTo>
                  <a:pt x="272" y="125"/>
                </a:lnTo>
                <a:lnTo>
                  <a:pt x="278" y="131"/>
                </a:lnTo>
                <a:lnTo>
                  <a:pt x="281" y="137"/>
                </a:lnTo>
                <a:lnTo>
                  <a:pt x="285" y="142"/>
                </a:lnTo>
                <a:lnTo>
                  <a:pt x="291" y="148"/>
                </a:lnTo>
                <a:lnTo>
                  <a:pt x="300" y="156"/>
                </a:lnTo>
                <a:lnTo>
                  <a:pt x="306" y="163"/>
                </a:lnTo>
                <a:lnTo>
                  <a:pt x="314" y="171"/>
                </a:lnTo>
                <a:lnTo>
                  <a:pt x="319" y="177"/>
                </a:lnTo>
                <a:lnTo>
                  <a:pt x="327" y="184"/>
                </a:lnTo>
                <a:lnTo>
                  <a:pt x="333" y="192"/>
                </a:lnTo>
                <a:lnTo>
                  <a:pt x="340" y="199"/>
                </a:lnTo>
                <a:lnTo>
                  <a:pt x="329" y="199"/>
                </a:lnTo>
                <a:lnTo>
                  <a:pt x="319" y="201"/>
                </a:lnTo>
                <a:lnTo>
                  <a:pt x="310" y="201"/>
                </a:lnTo>
                <a:lnTo>
                  <a:pt x="300" y="203"/>
                </a:lnTo>
                <a:lnTo>
                  <a:pt x="289" y="203"/>
                </a:lnTo>
                <a:lnTo>
                  <a:pt x="280" y="205"/>
                </a:lnTo>
                <a:lnTo>
                  <a:pt x="270" y="207"/>
                </a:lnTo>
                <a:lnTo>
                  <a:pt x="261" y="209"/>
                </a:lnTo>
                <a:lnTo>
                  <a:pt x="249" y="209"/>
                </a:lnTo>
                <a:lnTo>
                  <a:pt x="240" y="209"/>
                </a:lnTo>
                <a:lnTo>
                  <a:pt x="230" y="209"/>
                </a:lnTo>
                <a:lnTo>
                  <a:pt x="221" y="209"/>
                </a:lnTo>
                <a:lnTo>
                  <a:pt x="211" y="209"/>
                </a:lnTo>
                <a:lnTo>
                  <a:pt x="202" y="209"/>
                </a:lnTo>
                <a:lnTo>
                  <a:pt x="190" y="209"/>
                </a:lnTo>
                <a:lnTo>
                  <a:pt x="183" y="209"/>
                </a:lnTo>
                <a:lnTo>
                  <a:pt x="171" y="209"/>
                </a:lnTo>
                <a:lnTo>
                  <a:pt x="164" y="209"/>
                </a:lnTo>
                <a:lnTo>
                  <a:pt x="152" y="209"/>
                </a:lnTo>
                <a:lnTo>
                  <a:pt x="143" y="209"/>
                </a:lnTo>
                <a:lnTo>
                  <a:pt x="133" y="209"/>
                </a:lnTo>
                <a:lnTo>
                  <a:pt x="124" y="209"/>
                </a:lnTo>
                <a:lnTo>
                  <a:pt x="114" y="209"/>
                </a:lnTo>
                <a:lnTo>
                  <a:pt x="105" y="209"/>
                </a:lnTo>
                <a:lnTo>
                  <a:pt x="99" y="209"/>
                </a:lnTo>
                <a:lnTo>
                  <a:pt x="91" y="209"/>
                </a:lnTo>
                <a:lnTo>
                  <a:pt x="86" y="211"/>
                </a:lnTo>
                <a:lnTo>
                  <a:pt x="80" y="211"/>
                </a:lnTo>
                <a:lnTo>
                  <a:pt x="74" y="211"/>
                </a:lnTo>
                <a:lnTo>
                  <a:pt x="68" y="213"/>
                </a:lnTo>
                <a:lnTo>
                  <a:pt x="63" y="213"/>
                </a:lnTo>
                <a:lnTo>
                  <a:pt x="57" y="215"/>
                </a:lnTo>
                <a:lnTo>
                  <a:pt x="51" y="215"/>
                </a:lnTo>
                <a:lnTo>
                  <a:pt x="44" y="217"/>
                </a:lnTo>
                <a:lnTo>
                  <a:pt x="38" y="217"/>
                </a:lnTo>
                <a:lnTo>
                  <a:pt x="32" y="218"/>
                </a:lnTo>
                <a:lnTo>
                  <a:pt x="27" y="218"/>
                </a:lnTo>
                <a:lnTo>
                  <a:pt x="21" y="218"/>
                </a:lnTo>
                <a:lnTo>
                  <a:pt x="17" y="220"/>
                </a:lnTo>
                <a:lnTo>
                  <a:pt x="11" y="222"/>
                </a:lnTo>
                <a:lnTo>
                  <a:pt x="8" y="217"/>
                </a:lnTo>
                <a:lnTo>
                  <a:pt x="4" y="213"/>
                </a:lnTo>
                <a:lnTo>
                  <a:pt x="0" y="207"/>
                </a:lnTo>
                <a:lnTo>
                  <a:pt x="6" y="203"/>
                </a:lnTo>
                <a:lnTo>
                  <a:pt x="10" y="198"/>
                </a:lnTo>
                <a:lnTo>
                  <a:pt x="13" y="192"/>
                </a:lnTo>
                <a:lnTo>
                  <a:pt x="17" y="184"/>
                </a:lnTo>
                <a:lnTo>
                  <a:pt x="23" y="179"/>
                </a:lnTo>
                <a:lnTo>
                  <a:pt x="27" y="171"/>
                </a:lnTo>
                <a:lnTo>
                  <a:pt x="32" y="165"/>
                </a:lnTo>
                <a:lnTo>
                  <a:pt x="36" y="160"/>
                </a:lnTo>
                <a:lnTo>
                  <a:pt x="42" y="154"/>
                </a:lnTo>
                <a:lnTo>
                  <a:pt x="44" y="148"/>
                </a:lnTo>
                <a:lnTo>
                  <a:pt x="49" y="141"/>
                </a:lnTo>
                <a:lnTo>
                  <a:pt x="53" y="133"/>
                </a:lnTo>
                <a:lnTo>
                  <a:pt x="59" y="127"/>
                </a:lnTo>
                <a:lnTo>
                  <a:pt x="63" y="122"/>
                </a:lnTo>
                <a:lnTo>
                  <a:pt x="68" y="114"/>
                </a:lnTo>
                <a:lnTo>
                  <a:pt x="72" y="108"/>
                </a:lnTo>
                <a:lnTo>
                  <a:pt x="78" y="102"/>
                </a:lnTo>
                <a:lnTo>
                  <a:pt x="82" y="95"/>
                </a:lnTo>
                <a:lnTo>
                  <a:pt x="86" y="87"/>
                </a:lnTo>
                <a:lnTo>
                  <a:pt x="89" y="80"/>
                </a:lnTo>
                <a:lnTo>
                  <a:pt x="95" y="74"/>
                </a:lnTo>
                <a:lnTo>
                  <a:pt x="99" y="68"/>
                </a:lnTo>
                <a:lnTo>
                  <a:pt x="105" y="61"/>
                </a:lnTo>
                <a:lnTo>
                  <a:pt x="108" y="55"/>
                </a:lnTo>
                <a:lnTo>
                  <a:pt x="114" y="49"/>
                </a:lnTo>
                <a:lnTo>
                  <a:pt x="118" y="42"/>
                </a:lnTo>
                <a:lnTo>
                  <a:pt x="122" y="36"/>
                </a:lnTo>
                <a:lnTo>
                  <a:pt x="126" y="30"/>
                </a:lnTo>
                <a:lnTo>
                  <a:pt x="129" y="25"/>
                </a:lnTo>
                <a:lnTo>
                  <a:pt x="133" y="19"/>
                </a:lnTo>
                <a:lnTo>
                  <a:pt x="137" y="13"/>
                </a:lnTo>
                <a:lnTo>
                  <a:pt x="141" y="7"/>
                </a:lnTo>
                <a:lnTo>
                  <a:pt x="145" y="2"/>
                </a:lnTo>
                <a:lnTo>
                  <a:pt x="146" y="2"/>
                </a:lnTo>
                <a:lnTo>
                  <a:pt x="150" y="0"/>
                </a:lnTo>
                <a:lnTo>
                  <a:pt x="150" y="0"/>
                </a:lnTo>
                <a:close/>
              </a:path>
            </a:pathLst>
          </a:custGeom>
          <a:solidFill>
            <a:srgbClr val="000000"/>
          </a:solidFill>
          <a:ln w="9525">
            <a:noFill/>
            <a:round/>
            <a:headEnd/>
            <a:tailEnd/>
          </a:ln>
        </p:spPr>
        <p:txBody>
          <a:bodyPr/>
          <a:lstStyle/>
          <a:p>
            <a:endParaRPr lang="en-GB"/>
          </a:p>
        </p:txBody>
      </p:sp>
      <p:sp>
        <p:nvSpPr>
          <p:cNvPr id="21579" name="Freeform 75"/>
          <p:cNvSpPr>
            <a:spLocks/>
          </p:cNvSpPr>
          <p:nvPr/>
        </p:nvSpPr>
        <p:spPr bwMode="auto">
          <a:xfrm>
            <a:off x="3662363" y="2041525"/>
            <a:ext cx="1547812" cy="793750"/>
          </a:xfrm>
          <a:custGeom>
            <a:avLst/>
            <a:gdLst/>
            <a:ahLst/>
            <a:cxnLst>
              <a:cxn ang="0">
                <a:pos x="456" y="4"/>
              </a:cxn>
              <a:cxn ang="0">
                <a:pos x="443" y="23"/>
              </a:cxn>
              <a:cxn ang="0">
                <a:pos x="424" y="46"/>
              </a:cxn>
              <a:cxn ang="0">
                <a:pos x="411" y="63"/>
              </a:cxn>
              <a:cxn ang="0">
                <a:pos x="399" y="82"/>
              </a:cxn>
              <a:cxn ang="0">
                <a:pos x="386" y="99"/>
              </a:cxn>
              <a:cxn ang="0">
                <a:pos x="374" y="116"/>
              </a:cxn>
              <a:cxn ang="0">
                <a:pos x="363" y="135"/>
              </a:cxn>
              <a:cxn ang="0">
                <a:pos x="352" y="154"/>
              </a:cxn>
              <a:cxn ang="0">
                <a:pos x="335" y="173"/>
              </a:cxn>
              <a:cxn ang="0">
                <a:pos x="319" y="190"/>
              </a:cxn>
              <a:cxn ang="0">
                <a:pos x="298" y="203"/>
              </a:cxn>
              <a:cxn ang="0">
                <a:pos x="268" y="211"/>
              </a:cxn>
              <a:cxn ang="0">
                <a:pos x="249" y="215"/>
              </a:cxn>
              <a:cxn ang="0">
                <a:pos x="228" y="215"/>
              </a:cxn>
              <a:cxn ang="0">
                <a:pos x="205" y="217"/>
              </a:cxn>
              <a:cxn ang="0">
                <a:pos x="184" y="220"/>
              </a:cxn>
              <a:cxn ang="0">
                <a:pos x="162" y="220"/>
              </a:cxn>
              <a:cxn ang="0">
                <a:pos x="141" y="224"/>
              </a:cxn>
              <a:cxn ang="0">
                <a:pos x="118" y="226"/>
              </a:cxn>
              <a:cxn ang="0">
                <a:pos x="93" y="226"/>
              </a:cxn>
              <a:cxn ang="0">
                <a:pos x="70" y="228"/>
              </a:cxn>
              <a:cxn ang="0">
                <a:pos x="46" y="230"/>
              </a:cxn>
              <a:cxn ang="0">
                <a:pos x="23" y="232"/>
              </a:cxn>
              <a:cxn ang="0">
                <a:pos x="0" y="234"/>
              </a:cxn>
              <a:cxn ang="0">
                <a:pos x="19" y="203"/>
              </a:cxn>
              <a:cxn ang="0">
                <a:pos x="38" y="175"/>
              </a:cxn>
              <a:cxn ang="0">
                <a:pos x="55" y="146"/>
              </a:cxn>
              <a:cxn ang="0">
                <a:pos x="74" y="118"/>
              </a:cxn>
              <a:cxn ang="0">
                <a:pos x="91" y="91"/>
              </a:cxn>
              <a:cxn ang="0">
                <a:pos x="108" y="66"/>
              </a:cxn>
              <a:cxn ang="0">
                <a:pos x="125" y="44"/>
              </a:cxn>
              <a:cxn ang="0">
                <a:pos x="143" y="21"/>
              </a:cxn>
              <a:cxn ang="0">
                <a:pos x="165" y="19"/>
              </a:cxn>
              <a:cxn ang="0">
                <a:pos x="190" y="17"/>
              </a:cxn>
              <a:cxn ang="0">
                <a:pos x="213" y="15"/>
              </a:cxn>
              <a:cxn ang="0">
                <a:pos x="238" y="15"/>
              </a:cxn>
              <a:cxn ang="0">
                <a:pos x="260" y="13"/>
              </a:cxn>
              <a:cxn ang="0">
                <a:pos x="285" y="11"/>
              </a:cxn>
              <a:cxn ang="0">
                <a:pos x="310" y="9"/>
              </a:cxn>
              <a:cxn ang="0">
                <a:pos x="335" y="8"/>
              </a:cxn>
              <a:cxn ang="0">
                <a:pos x="357" y="6"/>
              </a:cxn>
              <a:cxn ang="0">
                <a:pos x="382" y="6"/>
              </a:cxn>
              <a:cxn ang="0">
                <a:pos x="403" y="4"/>
              </a:cxn>
              <a:cxn ang="0">
                <a:pos x="422" y="4"/>
              </a:cxn>
              <a:cxn ang="0">
                <a:pos x="441" y="0"/>
              </a:cxn>
            </a:cxnLst>
            <a:rect l="0" t="0" r="r" b="b"/>
            <a:pathLst>
              <a:path w="456" h="234">
                <a:moveTo>
                  <a:pt x="447" y="0"/>
                </a:moveTo>
                <a:lnTo>
                  <a:pt x="452" y="0"/>
                </a:lnTo>
                <a:lnTo>
                  <a:pt x="456" y="4"/>
                </a:lnTo>
                <a:lnTo>
                  <a:pt x="454" y="8"/>
                </a:lnTo>
                <a:lnTo>
                  <a:pt x="452" y="13"/>
                </a:lnTo>
                <a:lnTo>
                  <a:pt x="443" y="23"/>
                </a:lnTo>
                <a:lnTo>
                  <a:pt x="433" y="34"/>
                </a:lnTo>
                <a:lnTo>
                  <a:pt x="428" y="40"/>
                </a:lnTo>
                <a:lnTo>
                  <a:pt x="424" y="46"/>
                </a:lnTo>
                <a:lnTo>
                  <a:pt x="418" y="51"/>
                </a:lnTo>
                <a:lnTo>
                  <a:pt x="414" y="57"/>
                </a:lnTo>
                <a:lnTo>
                  <a:pt x="411" y="63"/>
                </a:lnTo>
                <a:lnTo>
                  <a:pt x="407" y="68"/>
                </a:lnTo>
                <a:lnTo>
                  <a:pt x="403" y="76"/>
                </a:lnTo>
                <a:lnTo>
                  <a:pt x="399" y="82"/>
                </a:lnTo>
                <a:lnTo>
                  <a:pt x="394" y="87"/>
                </a:lnTo>
                <a:lnTo>
                  <a:pt x="392" y="93"/>
                </a:lnTo>
                <a:lnTo>
                  <a:pt x="386" y="99"/>
                </a:lnTo>
                <a:lnTo>
                  <a:pt x="384" y="105"/>
                </a:lnTo>
                <a:lnTo>
                  <a:pt x="378" y="110"/>
                </a:lnTo>
                <a:lnTo>
                  <a:pt x="374" y="116"/>
                </a:lnTo>
                <a:lnTo>
                  <a:pt x="371" y="122"/>
                </a:lnTo>
                <a:lnTo>
                  <a:pt x="367" y="129"/>
                </a:lnTo>
                <a:lnTo>
                  <a:pt x="363" y="135"/>
                </a:lnTo>
                <a:lnTo>
                  <a:pt x="359" y="141"/>
                </a:lnTo>
                <a:lnTo>
                  <a:pt x="355" y="148"/>
                </a:lnTo>
                <a:lnTo>
                  <a:pt x="352" y="154"/>
                </a:lnTo>
                <a:lnTo>
                  <a:pt x="346" y="160"/>
                </a:lnTo>
                <a:lnTo>
                  <a:pt x="340" y="165"/>
                </a:lnTo>
                <a:lnTo>
                  <a:pt x="335" y="173"/>
                </a:lnTo>
                <a:lnTo>
                  <a:pt x="329" y="179"/>
                </a:lnTo>
                <a:lnTo>
                  <a:pt x="323" y="184"/>
                </a:lnTo>
                <a:lnTo>
                  <a:pt x="319" y="190"/>
                </a:lnTo>
                <a:lnTo>
                  <a:pt x="314" y="196"/>
                </a:lnTo>
                <a:lnTo>
                  <a:pt x="308" y="201"/>
                </a:lnTo>
                <a:lnTo>
                  <a:pt x="298" y="203"/>
                </a:lnTo>
                <a:lnTo>
                  <a:pt x="289" y="207"/>
                </a:lnTo>
                <a:lnTo>
                  <a:pt x="278" y="209"/>
                </a:lnTo>
                <a:lnTo>
                  <a:pt x="268" y="211"/>
                </a:lnTo>
                <a:lnTo>
                  <a:pt x="264" y="215"/>
                </a:lnTo>
                <a:lnTo>
                  <a:pt x="257" y="215"/>
                </a:lnTo>
                <a:lnTo>
                  <a:pt x="249" y="215"/>
                </a:lnTo>
                <a:lnTo>
                  <a:pt x="243" y="215"/>
                </a:lnTo>
                <a:lnTo>
                  <a:pt x="236" y="215"/>
                </a:lnTo>
                <a:lnTo>
                  <a:pt x="228" y="215"/>
                </a:lnTo>
                <a:lnTo>
                  <a:pt x="220" y="217"/>
                </a:lnTo>
                <a:lnTo>
                  <a:pt x="213" y="217"/>
                </a:lnTo>
                <a:lnTo>
                  <a:pt x="205" y="217"/>
                </a:lnTo>
                <a:lnTo>
                  <a:pt x="198" y="219"/>
                </a:lnTo>
                <a:lnTo>
                  <a:pt x="190" y="219"/>
                </a:lnTo>
                <a:lnTo>
                  <a:pt x="184" y="220"/>
                </a:lnTo>
                <a:lnTo>
                  <a:pt x="177" y="220"/>
                </a:lnTo>
                <a:lnTo>
                  <a:pt x="169" y="220"/>
                </a:lnTo>
                <a:lnTo>
                  <a:pt x="162" y="220"/>
                </a:lnTo>
                <a:lnTo>
                  <a:pt x="154" y="222"/>
                </a:lnTo>
                <a:lnTo>
                  <a:pt x="146" y="222"/>
                </a:lnTo>
                <a:lnTo>
                  <a:pt x="141" y="224"/>
                </a:lnTo>
                <a:lnTo>
                  <a:pt x="133" y="224"/>
                </a:lnTo>
                <a:lnTo>
                  <a:pt x="125" y="226"/>
                </a:lnTo>
                <a:lnTo>
                  <a:pt x="118" y="226"/>
                </a:lnTo>
                <a:lnTo>
                  <a:pt x="108" y="226"/>
                </a:lnTo>
                <a:lnTo>
                  <a:pt x="101" y="226"/>
                </a:lnTo>
                <a:lnTo>
                  <a:pt x="93" y="226"/>
                </a:lnTo>
                <a:lnTo>
                  <a:pt x="85" y="226"/>
                </a:lnTo>
                <a:lnTo>
                  <a:pt x="78" y="228"/>
                </a:lnTo>
                <a:lnTo>
                  <a:pt x="70" y="228"/>
                </a:lnTo>
                <a:lnTo>
                  <a:pt x="63" y="230"/>
                </a:lnTo>
                <a:lnTo>
                  <a:pt x="53" y="230"/>
                </a:lnTo>
                <a:lnTo>
                  <a:pt x="46" y="230"/>
                </a:lnTo>
                <a:lnTo>
                  <a:pt x="38" y="230"/>
                </a:lnTo>
                <a:lnTo>
                  <a:pt x="30" y="232"/>
                </a:lnTo>
                <a:lnTo>
                  <a:pt x="23" y="232"/>
                </a:lnTo>
                <a:lnTo>
                  <a:pt x="15" y="232"/>
                </a:lnTo>
                <a:lnTo>
                  <a:pt x="8" y="234"/>
                </a:lnTo>
                <a:lnTo>
                  <a:pt x="0" y="234"/>
                </a:lnTo>
                <a:lnTo>
                  <a:pt x="6" y="224"/>
                </a:lnTo>
                <a:lnTo>
                  <a:pt x="13" y="213"/>
                </a:lnTo>
                <a:lnTo>
                  <a:pt x="19" y="203"/>
                </a:lnTo>
                <a:lnTo>
                  <a:pt x="25" y="194"/>
                </a:lnTo>
                <a:lnTo>
                  <a:pt x="30" y="184"/>
                </a:lnTo>
                <a:lnTo>
                  <a:pt x="38" y="175"/>
                </a:lnTo>
                <a:lnTo>
                  <a:pt x="44" y="165"/>
                </a:lnTo>
                <a:lnTo>
                  <a:pt x="49" y="156"/>
                </a:lnTo>
                <a:lnTo>
                  <a:pt x="55" y="146"/>
                </a:lnTo>
                <a:lnTo>
                  <a:pt x="61" y="137"/>
                </a:lnTo>
                <a:lnTo>
                  <a:pt x="68" y="127"/>
                </a:lnTo>
                <a:lnTo>
                  <a:pt x="74" y="118"/>
                </a:lnTo>
                <a:lnTo>
                  <a:pt x="80" y="108"/>
                </a:lnTo>
                <a:lnTo>
                  <a:pt x="85" y="101"/>
                </a:lnTo>
                <a:lnTo>
                  <a:pt x="91" y="91"/>
                </a:lnTo>
                <a:lnTo>
                  <a:pt x="99" y="82"/>
                </a:lnTo>
                <a:lnTo>
                  <a:pt x="103" y="72"/>
                </a:lnTo>
                <a:lnTo>
                  <a:pt x="108" y="66"/>
                </a:lnTo>
                <a:lnTo>
                  <a:pt x="116" y="57"/>
                </a:lnTo>
                <a:lnTo>
                  <a:pt x="122" y="51"/>
                </a:lnTo>
                <a:lnTo>
                  <a:pt x="125" y="44"/>
                </a:lnTo>
                <a:lnTo>
                  <a:pt x="131" y="36"/>
                </a:lnTo>
                <a:lnTo>
                  <a:pt x="137" y="27"/>
                </a:lnTo>
                <a:lnTo>
                  <a:pt x="143" y="21"/>
                </a:lnTo>
                <a:lnTo>
                  <a:pt x="150" y="19"/>
                </a:lnTo>
                <a:lnTo>
                  <a:pt x="158" y="19"/>
                </a:lnTo>
                <a:lnTo>
                  <a:pt x="165" y="19"/>
                </a:lnTo>
                <a:lnTo>
                  <a:pt x="175" y="19"/>
                </a:lnTo>
                <a:lnTo>
                  <a:pt x="182" y="17"/>
                </a:lnTo>
                <a:lnTo>
                  <a:pt x="190" y="17"/>
                </a:lnTo>
                <a:lnTo>
                  <a:pt x="198" y="17"/>
                </a:lnTo>
                <a:lnTo>
                  <a:pt x="205" y="17"/>
                </a:lnTo>
                <a:lnTo>
                  <a:pt x="213" y="15"/>
                </a:lnTo>
                <a:lnTo>
                  <a:pt x="222" y="15"/>
                </a:lnTo>
                <a:lnTo>
                  <a:pt x="230" y="15"/>
                </a:lnTo>
                <a:lnTo>
                  <a:pt x="238" y="15"/>
                </a:lnTo>
                <a:lnTo>
                  <a:pt x="245" y="13"/>
                </a:lnTo>
                <a:lnTo>
                  <a:pt x="253" y="13"/>
                </a:lnTo>
                <a:lnTo>
                  <a:pt x="260" y="13"/>
                </a:lnTo>
                <a:lnTo>
                  <a:pt x="270" y="13"/>
                </a:lnTo>
                <a:lnTo>
                  <a:pt x="278" y="11"/>
                </a:lnTo>
                <a:lnTo>
                  <a:pt x="285" y="11"/>
                </a:lnTo>
                <a:lnTo>
                  <a:pt x="293" y="9"/>
                </a:lnTo>
                <a:lnTo>
                  <a:pt x="302" y="9"/>
                </a:lnTo>
                <a:lnTo>
                  <a:pt x="310" y="9"/>
                </a:lnTo>
                <a:lnTo>
                  <a:pt x="317" y="9"/>
                </a:lnTo>
                <a:lnTo>
                  <a:pt x="325" y="8"/>
                </a:lnTo>
                <a:lnTo>
                  <a:pt x="335" y="8"/>
                </a:lnTo>
                <a:lnTo>
                  <a:pt x="342" y="8"/>
                </a:lnTo>
                <a:lnTo>
                  <a:pt x="350" y="8"/>
                </a:lnTo>
                <a:lnTo>
                  <a:pt x="357" y="6"/>
                </a:lnTo>
                <a:lnTo>
                  <a:pt x="365" y="6"/>
                </a:lnTo>
                <a:lnTo>
                  <a:pt x="374" y="6"/>
                </a:lnTo>
                <a:lnTo>
                  <a:pt x="382" y="6"/>
                </a:lnTo>
                <a:lnTo>
                  <a:pt x="390" y="6"/>
                </a:lnTo>
                <a:lnTo>
                  <a:pt x="397" y="6"/>
                </a:lnTo>
                <a:lnTo>
                  <a:pt x="403" y="4"/>
                </a:lnTo>
                <a:lnTo>
                  <a:pt x="409" y="4"/>
                </a:lnTo>
                <a:lnTo>
                  <a:pt x="414" y="4"/>
                </a:lnTo>
                <a:lnTo>
                  <a:pt x="422" y="4"/>
                </a:lnTo>
                <a:lnTo>
                  <a:pt x="428" y="2"/>
                </a:lnTo>
                <a:lnTo>
                  <a:pt x="435" y="2"/>
                </a:lnTo>
                <a:lnTo>
                  <a:pt x="441" y="0"/>
                </a:lnTo>
                <a:lnTo>
                  <a:pt x="447" y="0"/>
                </a:lnTo>
                <a:lnTo>
                  <a:pt x="447" y="0"/>
                </a:lnTo>
                <a:close/>
              </a:path>
            </a:pathLst>
          </a:custGeom>
          <a:solidFill>
            <a:srgbClr val="000000"/>
          </a:solidFill>
          <a:ln w="9525">
            <a:noFill/>
            <a:round/>
            <a:headEnd/>
            <a:tailEnd/>
          </a:ln>
        </p:spPr>
        <p:txBody>
          <a:bodyPr/>
          <a:lstStyle/>
          <a:p>
            <a:endParaRPr lang="en-GB"/>
          </a:p>
        </p:txBody>
      </p:sp>
      <p:sp>
        <p:nvSpPr>
          <p:cNvPr id="21580" name="Freeform 76"/>
          <p:cNvSpPr>
            <a:spLocks/>
          </p:cNvSpPr>
          <p:nvPr/>
        </p:nvSpPr>
        <p:spPr bwMode="auto">
          <a:xfrm>
            <a:off x="5989638" y="2041525"/>
            <a:ext cx="1011237" cy="557213"/>
          </a:xfrm>
          <a:custGeom>
            <a:avLst/>
            <a:gdLst/>
            <a:ahLst/>
            <a:cxnLst>
              <a:cxn ang="0">
                <a:pos x="130" y="9"/>
              </a:cxn>
              <a:cxn ang="0">
                <a:pos x="151" y="6"/>
              </a:cxn>
              <a:cxn ang="0">
                <a:pos x="173" y="2"/>
              </a:cxn>
              <a:cxn ang="0">
                <a:pos x="192" y="0"/>
              </a:cxn>
              <a:cxn ang="0">
                <a:pos x="213" y="2"/>
              </a:cxn>
              <a:cxn ang="0">
                <a:pos x="234" y="2"/>
              </a:cxn>
              <a:cxn ang="0">
                <a:pos x="255" y="4"/>
              </a:cxn>
              <a:cxn ang="0">
                <a:pos x="276" y="4"/>
              </a:cxn>
              <a:cxn ang="0">
                <a:pos x="299" y="6"/>
              </a:cxn>
              <a:cxn ang="0">
                <a:pos x="280" y="34"/>
              </a:cxn>
              <a:cxn ang="0">
                <a:pos x="255" y="65"/>
              </a:cxn>
              <a:cxn ang="0">
                <a:pos x="230" y="93"/>
              </a:cxn>
              <a:cxn ang="0">
                <a:pos x="213" y="114"/>
              </a:cxn>
              <a:cxn ang="0">
                <a:pos x="196" y="133"/>
              </a:cxn>
              <a:cxn ang="0">
                <a:pos x="183" y="154"/>
              </a:cxn>
              <a:cxn ang="0">
                <a:pos x="181" y="146"/>
              </a:cxn>
              <a:cxn ang="0">
                <a:pos x="194" y="124"/>
              </a:cxn>
              <a:cxn ang="0">
                <a:pos x="208" y="101"/>
              </a:cxn>
              <a:cxn ang="0">
                <a:pos x="202" y="101"/>
              </a:cxn>
              <a:cxn ang="0">
                <a:pos x="183" y="112"/>
              </a:cxn>
              <a:cxn ang="0">
                <a:pos x="166" y="125"/>
              </a:cxn>
              <a:cxn ang="0">
                <a:pos x="149" y="137"/>
              </a:cxn>
              <a:cxn ang="0">
                <a:pos x="132" y="150"/>
              </a:cxn>
              <a:cxn ang="0">
                <a:pos x="118" y="160"/>
              </a:cxn>
              <a:cxn ang="0">
                <a:pos x="126" y="143"/>
              </a:cxn>
              <a:cxn ang="0">
                <a:pos x="147" y="112"/>
              </a:cxn>
              <a:cxn ang="0">
                <a:pos x="168" y="82"/>
              </a:cxn>
              <a:cxn ang="0">
                <a:pos x="143" y="95"/>
              </a:cxn>
              <a:cxn ang="0">
                <a:pos x="120" y="108"/>
              </a:cxn>
              <a:cxn ang="0">
                <a:pos x="101" y="122"/>
              </a:cxn>
              <a:cxn ang="0">
                <a:pos x="88" y="139"/>
              </a:cxn>
              <a:cxn ang="0">
                <a:pos x="73" y="144"/>
              </a:cxn>
              <a:cxn ang="0">
                <a:pos x="82" y="125"/>
              </a:cxn>
              <a:cxn ang="0">
                <a:pos x="99" y="103"/>
              </a:cxn>
              <a:cxn ang="0">
                <a:pos x="114" y="80"/>
              </a:cxn>
              <a:cxn ang="0">
                <a:pos x="103" y="87"/>
              </a:cxn>
              <a:cxn ang="0">
                <a:pos x="82" y="106"/>
              </a:cxn>
              <a:cxn ang="0">
                <a:pos x="59" y="125"/>
              </a:cxn>
              <a:cxn ang="0">
                <a:pos x="38" y="143"/>
              </a:cxn>
              <a:cxn ang="0">
                <a:pos x="16" y="158"/>
              </a:cxn>
              <a:cxn ang="0">
                <a:pos x="0" y="160"/>
              </a:cxn>
              <a:cxn ang="0">
                <a:pos x="17" y="133"/>
              </a:cxn>
              <a:cxn ang="0">
                <a:pos x="36" y="106"/>
              </a:cxn>
              <a:cxn ang="0">
                <a:pos x="55" y="82"/>
              </a:cxn>
              <a:cxn ang="0">
                <a:pos x="74" y="57"/>
              </a:cxn>
              <a:cxn ang="0">
                <a:pos x="93" y="32"/>
              </a:cxn>
              <a:cxn ang="0">
                <a:pos x="109" y="11"/>
              </a:cxn>
              <a:cxn ang="0">
                <a:pos x="114" y="0"/>
              </a:cxn>
            </a:cxnLst>
            <a:rect l="0" t="0" r="r" b="b"/>
            <a:pathLst>
              <a:path w="299" h="163">
                <a:moveTo>
                  <a:pt x="114" y="0"/>
                </a:moveTo>
                <a:lnTo>
                  <a:pt x="124" y="6"/>
                </a:lnTo>
                <a:lnTo>
                  <a:pt x="130" y="9"/>
                </a:lnTo>
                <a:lnTo>
                  <a:pt x="135" y="8"/>
                </a:lnTo>
                <a:lnTo>
                  <a:pt x="143" y="8"/>
                </a:lnTo>
                <a:lnTo>
                  <a:pt x="151" y="6"/>
                </a:lnTo>
                <a:lnTo>
                  <a:pt x="158" y="6"/>
                </a:lnTo>
                <a:lnTo>
                  <a:pt x="166" y="4"/>
                </a:lnTo>
                <a:lnTo>
                  <a:pt x="173" y="2"/>
                </a:lnTo>
                <a:lnTo>
                  <a:pt x="179" y="2"/>
                </a:lnTo>
                <a:lnTo>
                  <a:pt x="187" y="0"/>
                </a:lnTo>
                <a:lnTo>
                  <a:pt x="192" y="0"/>
                </a:lnTo>
                <a:lnTo>
                  <a:pt x="200" y="0"/>
                </a:lnTo>
                <a:lnTo>
                  <a:pt x="208" y="0"/>
                </a:lnTo>
                <a:lnTo>
                  <a:pt x="213" y="2"/>
                </a:lnTo>
                <a:lnTo>
                  <a:pt x="221" y="2"/>
                </a:lnTo>
                <a:lnTo>
                  <a:pt x="227" y="2"/>
                </a:lnTo>
                <a:lnTo>
                  <a:pt x="234" y="2"/>
                </a:lnTo>
                <a:lnTo>
                  <a:pt x="242" y="4"/>
                </a:lnTo>
                <a:lnTo>
                  <a:pt x="248" y="4"/>
                </a:lnTo>
                <a:lnTo>
                  <a:pt x="255" y="4"/>
                </a:lnTo>
                <a:lnTo>
                  <a:pt x="263" y="4"/>
                </a:lnTo>
                <a:lnTo>
                  <a:pt x="270" y="4"/>
                </a:lnTo>
                <a:lnTo>
                  <a:pt x="276" y="4"/>
                </a:lnTo>
                <a:lnTo>
                  <a:pt x="284" y="4"/>
                </a:lnTo>
                <a:lnTo>
                  <a:pt x="291" y="4"/>
                </a:lnTo>
                <a:lnTo>
                  <a:pt x="299" y="6"/>
                </a:lnTo>
                <a:lnTo>
                  <a:pt x="297" y="15"/>
                </a:lnTo>
                <a:lnTo>
                  <a:pt x="289" y="25"/>
                </a:lnTo>
                <a:lnTo>
                  <a:pt x="280" y="34"/>
                </a:lnTo>
                <a:lnTo>
                  <a:pt x="272" y="44"/>
                </a:lnTo>
                <a:lnTo>
                  <a:pt x="263" y="53"/>
                </a:lnTo>
                <a:lnTo>
                  <a:pt x="255" y="65"/>
                </a:lnTo>
                <a:lnTo>
                  <a:pt x="246" y="72"/>
                </a:lnTo>
                <a:lnTo>
                  <a:pt x="238" y="84"/>
                </a:lnTo>
                <a:lnTo>
                  <a:pt x="230" y="93"/>
                </a:lnTo>
                <a:lnTo>
                  <a:pt x="223" y="103"/>
                </a:lnTo>
                <a:lnTo>
                  <a:pt x="217" y="108"/>
                </a:lnTo>
                <a:lnTo>
                  <a:pt x="213" y="114"/>
                </a:lnTo>
                <a:lnTo>
                  <a:pt x="208" y="120"/>
                </a:lnTo>
                <a:lnTo>
                  <a:pt x="204" y="127"/>
                </a:lnTo>
                <a:lnTo>
                  <a:pt x="196" y="133"/>
                </a:lnTo>
                <a:lnTo>
                  <a:pt x="192" y="141"/>
                </a:lnTo>
                <a:lnTo>
                  <a:pt x="187" y="146"/>
                </a:lnTo>
                <a:lnTo>
                  <a:pt x="183" y="154"/>
                </a:lnTo>
                <a:lnTo>
                  <a:pt x="181" y="154"/>
                </a:lnTo>
                <a:lnTo>
                  <a:pt x="179" y="154"/>
                </a:lnTo>
                <a:lnTo>
                  <a:pt x="181" y="146"/>
                </a:lnTo>
                <a:lnTo>
                  <a:pt x="187" y="139"/>
                </a:lnTo>
                <a:lnTo>
                  <a:pt x="190" y="131"/>
                </a:lnTo>
                <a:lnTo>
                  <a:pt x="194" y="124"/>
                </a:lnTo>
                <a:lnTo>
                  <a:pt x="198" y="116"/>
                </a:lnTo>
                <a:lnTo>
                  <a:pt x="204" y="108"/>
                </a:lnTo>
                <a:lnTo>
                  <a:pt x="208" y="101"/>
                </a:lnTo>
                <a:lnTo>
                  <a:pt x="213" y="93"/>
                </a:lnTo>
                <a:lnTo>
                  <a:pt x="208" y="97"/>
                </a:lnTo>
                <a:lnTo>
                  <a:pt x="202" y="101"/>
                </a:lnTo>
                <a:lnTo>
                  <a:pt x="194" y="105"/>
                </a:lnTo>
                <a:lnTo>
                  <a:pt x="189" y="108"/>
                </a:lnTo>
                <a:lnTo>
                  <a:pt x="183" y="112"/>
                </a:lnTo>
                <a:lnTo>
                  <a:pt x="177" y="116"/>
                </a:lnTo>
                <a:lnTo>
                  <a:pt x="171" y="120"/>
                </a:lnTo>
                <a:lnTo>
                  <a:pt x="166" y="125"/>
                </a:lnTo>
                <a:lnTo>
                  <a:pt x="160" y="129"/>
                </a:lnTo>
                <a:lnTo>
                  <a:pt x="154" y="133"/>
                </a:lnTo>
                <a:lnTo>
                  <a:pt x="149" y="137"/>
                </a:lnTo>
                <a:lnTo>
                  <a:pt x="143" y="143"/>
                </a:lnTo>
                <a:lnTo>
                  <a:pt x="137" y="146"/>
                </a:lnTo>
                <a:lnTo>
                  <a:pt x="132" y="150"/>
                </a:lnTo>
                <a:lnTo>
                  <a:pt x="126" y="154"/>
                </a:lnTo>
                <a:lnTo>
                  <a:pt x="122" y="160"/>
                </a:lnTo>
                <a:lnTo>
                  <a:pt x="118" y="160"/>
                </a:lnTo>
                <a:lnTo>
                  <a:pt x="114" y="162"/>
                </a:lnTo>
                <a:lnTo>
                  <a:pt x="120" y="152"/>
                </a:lnTo>
                <a:lnTo>
                  <a:pt x="126" y="143"/>
                </a:lnTo>
                <a:lnTo>
                  <a:pt x="132" y="133"/>
                </a:lnTo>
                <a:lnTo>
                  <a:pt x="139" y="122"/>
                </a:lnTo>
                <a:lnTo>
                  <a:pt x="147" y="112"/>
                </a:lnTo>
                <a:lnTo>
                  <a:pt x="152" y="103"/>
                </a:lnTo>
                <a:lnTo>
                  <a:pt x="160" y="91"/>
                </a:lnTo>
                <a:lnTo>
                  <a:pt x="168" y="82"/>
                </a:lnTo>
                <a:lnTo>
                  <a:pt x="158" y="85"/>
                </a:lnTo>
                <a:lnTo>
                  <a:pt x="152" y="91"/>
                </a:lnTo>
                <a:lnTo>
                  <a:pt x="143" y="95"/>
                </a:lnTo>
                <a:lnTo>
                  <a:pt x="135" y="99"/>
                </a:lnTo>
                <a:lnTo>
                  <a:pt x="128" y="103"/>
                </a:lnTo>
                <a:lnTo>
                  <a:pt x="120" y="108"/>
                </a:lnTo>
                <a:lnTo>
                  <a:pt x="113" y="112"/>
                </a:lnTo>
                <a:lnTo>
                  <a:pt x="107" y="116"/>
                </a:lnTo>
                <a:lnTo>
                  <a:pt x="101" y="122"/>
                </a:lnTo>
                <a:lnTo>
                  <a:pt x="97" y="127"/>
                </a:lnTo>
                <a:lnTo>
                  <a:pt x="92" y="133"/>
                </a:lnTo>
                <a:lnTo>
                  <a:pt x="88" y="139"/>
                </a:lnTo>
                <a:lnTo>
                  <a:pt x="82" y="139"/>
                </a:lnTo>
                <a:lnTo>
                  <a:pt x="78" y="143"/>
                </a:lnTo>
                <a:lnTo>
                  <a:pt x="73" y="144"/>
                </a:lnTo>
                <a:lnTo>
                  <a:pt x="73" y="141"/>
                </a:lnTo>
                <a:lnTo>
                  <a:pt x="76" y="133"/>
                </a:lnTo>
                <a:lnTo>
                  <a:pt x="82" y="125"/>
                </a:lnTo>
                <a:lnTo>
                  <a:pt x="88" y="116"/>
                </a:lnTo>
                <a:lnTo>
                  <a:pt x="93" y="110"/>
                </a:lnTo>
                <a:lnTo>
                  <a:pt x="99" y="103"/>
                </a:lnTo>
                <a:lnTo>
                  <a:pt x="105" y="95"/>
                </a:lnTo>
                <a:lnTo>
                  <a:pt x="109" y="87"/>
                </a:lnTo>
                <a:lnTo>
                  <a:pt x="114" y="80"/>
                </a:lnTo>
                <a:lnTo>
                  <a:pt x="109" y="80"/>
                </a:lnTo>
                <a:lnTo>
                  <a:pt x="107" y="84"/>
                </a:lnTo>
                <a:lnTo>
                  <a:pt x="103" y="87"/>
                </a:lnTo>
                <a:lnTo>
                  <a:pt x="99" y="91"/>
                </a:lnTo>
                <a:lnTo>
                  <a:pt x="90" y="97"/>
                </a:lnTo>
                <a:lnTo>
                  <a:pt x="82" y="106"/>
                </a:lnTo>
                <a:lnTo>
                  <a:pt x="73" y="112"/>
                </a:lnTo>
                <a:lnTo>
                  <a:pt x="67" y="120"/>
                </a:lnTo>
                <a:lnTo>
                  <a:pt x="59" y="125"/>
                </a:lnTo>
                <a:lnTo>
                  <a:pt x="54" y="131"/>
                </a:lnTo>
                <a:lnTo>
                  <a:pt x="46" y="137"/>
                </a:lnTo>
                <a:lnTo>
                  <a:pt x="38" y="143"/>
                </a:lnTo>
                <a:lnTo>
                  <a:pt x="31" y="146"/>
                </a:lnTo>
                <a:lnTo>
                  <a:pt x="23" y="152"/>
                </a:lnTo>
                <a:lnTo>
                  <a:pt x="16" y="158"/>
                </a:lnTo>
                <a:lnTo>
                  <a:pt x="10" y="163"/>
                </a:lnTo>
                <a:lnTo>
                  <a:pt x="4" y="163"/>
                </a:lnTo>
                <a:lnTo>
                  <a:pt x="0" y="160"/>
                </a:lnTo>
                <a:lnTo>
                  <a:pt x="6" y="150"/>
                </a:lnTo>
                <a:lnTo>
                  <a:pt x="12" y="143"/>
                </a:lnTo>
                <a:lnTo>
                  <a:pt x="17" y="133"/>
                </a:lnTo>
                <a:lnTo>
                  <a:pt x="25" y="124"/>
                </a:lnTo>
                <a:lnTo>
                  <a:pt x="31" y="116"/>
                </a:lnTo>
                <a:lnTo>
                  <a:pt x="36" y="106"/>
                </a:lnTo>
                <a:lnTo>
                  <a:pt x="44" y="99"/>
                </a:lnTo>
                <a:lnTo>
                  <a:pt x="50" y="91"/>
                </a:lnTo>
                <a:lnTo>
                  <a:pt x="55" y="82"/>
                </a:lnTo>
                <a:lnTo>
                  <a:pt x="63" y="72"/>
                </a:lnTo>
                <a:lnTo>
                  <a:pt x="69" y="65"/>
                </a:lnTo>
                <a:lnTo>
                  <a:pt x="74" y="57"/>
                </a:lnTo>
                <a:lnTo>
                  <a:pt x="80" y="47"/>
                </a:lnTo>
                <a:lnTo>
                  <a:pt x="88" y="40"/>
                </a:lnTo>
                <a:lnTo>
                  <a:pt x="93" y="32"/>
                </a:lnTo>
                <a:lnTo>
                  <a:pt x="101" y="23"/>
                </a:lnTo>
                <a:lnTo>
                  <a:pt x="105" y="17"/>
                </a:lnTo>
                <a:lnTo>
                  <a:pt x="109" y="11"/>
                </a:lnTo>
                <a:lnTo>
                  <a:pt x="111" y="6"/>
                </a:lnTo>
                <a:lnTo>
                  <a:pt x="114" y="0"/>
                </a:lnTo>
                <a:lnTo>
                  <a:pt x="114" y="0"/>
                </a:lnTo>
                <a:close/>
              </a:path>
            </a:pathLst>
          </a:custGeom>
          <a:solidFill>
            <a:srgbClr val="E0E0F0"/>
          </a:solidFill>
          <a:ln w="9525">
            <a:noFill/>
            <a:round/>
            <a:headEnd/>
            <a:tailEnd/>
          </a:ln>
        </p:spPr>
        <p:txBody>
          <a:bodyPr/>
          <a:lstStyle/>
          <a:p>
            <a:endParaRPr lang="en-GB"/>
          </a:p>
        </p:txBody>
      </p:sp>
      <p:sp>
        <p:nvSpPr>
          <p:cNvPr id="21581" name="Freeform 77"/>
          <p:cNvSpPr>
            <a:spLocks/>
          </p:cNvSpPr>
          <p:nvPr/>
        </p:nvSpPr>
        <p:spPr bwMode="auto">
          <a:xfrm>
            <a:off x="5108575" y="2062163"/>
            <a:ext cx="928688" cy="549275"/>
          </a:xfrm>
          <a:custGeom>
            <a:avLst/>
            <a:gdLst/>
            <a:ahLst/>
            <a:cxnLst>
              <a:cxn ang="0">
                <a:pos x="272" y="5"/>
              </a:cxn>
              <a:cxn ang="0">
                <a:pos x="253" y="36"/>
              </a:cxn>
              <a:cxn ang="0">
                <a:pos x="226" y="66"/>
              </a:cxn>
              <a:cxn ang="0">
                <a:pos x="199" y="99"/>
              </a:cxn>
              <a:cxn ang="0">
                <a:pos x="175" y="129"/>
              </a:cxn>
              <a:cxn ang="0">
                <a:pos x="144" y="156"/>
              </a:cxn>
              <a:cxn ang="0">
                <a:pos x="123" y="156"/>
              </a:cxn>
              <a:cxn ang="0">
                <a:pos x="95" y="157"/>
              </a:cxn>
              <a:cxn ang="0">
                <a:pos x="64" y="156"/>
              </a:cxn>
              <a:cxn ang="0">
                <a:pos x="34" y="156"/>
              </a:cxn>
              <a:cxn ang="0">
                <a:pos x="6" y="156"/>
              </a:cxn>
              <a:cxn ang="0">
                <a:pos x="9" y="146"/>
              </a:cxn>
              <a:cxn ang="0">
                <a:pos x="45" y="142"/>
              </a:cxn>
              <a:cxn ang="0">
                <a:pos x="85" y="140"/>
              </a:cxn>
              <a:cxn ang="0">
                <a:pos x="112" y="140"/>
              </a:cxn>
              <a:cxn ang="0">
                <a:pos x="135" y="140"/>
              </a:cxn>
              <a:cxn ang="0">
                <a:pos x="146" y="125"/>
              </a:cxn>
              <a:cxn ang="0">
                <a:pos x="116" y="125"/>
              </a:cxn>
              <a:cxn ang="0">
                <a:pos x="78" y="127"/>
              </a:cxn>
              <a:cxn ang="0">
                <a:pos x="49" y="127"/>
              </a:cxn>
              <a:cxn ang="0">
                <a:pos x="25" y="127"/>
              </a:cxn>
              <a:cxn ang="0">
                <a:pos x="34" y="116"/>
              </a:cxn>
              <a:cxn ang="0">
                <a:pos x="55" y="114"/>
              </a:cxn>
              <a:cxn ang="0">
                <a:pos x="78" y="114"/>
              </a:cxn>
              <a:cxn ang="0">
                <a:pos x="99" y="112"/>
              </a:cxn>
              <a:cxn ang="0">
                <a:pos x="120" y="110"/>
              </a:cxn>
              <a:cxn ang="0">
                <a:pos x="141" y="106"/>
              </a:cxn>
              <a:cxn ang="0">
                <a:pos x="163" y="104"/>
              </a:cxn>
              <a:cxn ang="0">
                <a:pos x="173" y="87"/>
              </a:cxn>
              <a:cxn ang="0">
                <a:pos x="142" y="87"/>
              </a:cxn>
              <a:cxn ang="0">
                <a:pos x="112" y="89"/>
              </a:cxn>
              <a:cxn ang="0">
                <a:pos x="82" y="89"/>
              </a:cxn>
              <a:cxn ang="0">
                <a:pos x="53" y="89"/>
              </a:cxn>
              <a:cxn ang="0">
                <a:pos x="66" y="76"/>
              </a:cxn>
              <a:cxn ang="0">
                <a:pos x="93" y="74"/>
              </a:cxn>
              <a:cxn ang="0">
                <a:pos x="123" y="72"/>
              </a:cxn>
              <a:cxn ang="0">
                <a:pos x="152" y="68"/>
              </a:cxn>
              <a:cxn ang="0">
                <a:pos x="180" y="66"/>
              </a:cxn>
              <a:cxn ang="0">
                <a:pos x="209" y="57"/>
              </a:cxn>
              <a:cxn ang="0">
                <a:pos x="215" y="45"/>
              </a:cxn>
              <a:cxn ang="0">
                <a:pos x="188" y="47"/>
              </a:cxn>
              <a:cxn ang="0">
                <a:pos x="156" y="49"/>
              </a:cxn>
              <a:cxn ang="0">
                <a:pos x="123" y="51"/>
              </a:cxn>
              <a:cxn ang="0">
                <a:pos x="93" y="55"/>
              </a:cxn>
              <a:cxn ang="0">
                <a:pos x="85" y="47"/>
              </a:cxn>
              <a:cxn ang="0">
                <a:pos x="122" y="41"/>
              </a:cxn>
              <a:cxn ang="0">
                <a:pos x="158" y="36"/>
              </a:cxn>
              <a:cxn ang="0">
                <a:pos x="194" y="34"/>
              </a:cxn>
              <a:cxn ang="0">
                <a:pos x="215" y="30"/>
              </a:cxn>
              <a:cxn ang="0">
                <a:pos x="190" y="26"/>
              </a:cxn>
              <a:cxn ang="0">
                <a:pos x="163" y="24"/>
              </a:cxn>
              <a:cxn ang="0">
                <a:pos x="125" y="24"/>
              </a:cxn>
              <a:cxn ang="0">
                <a:pos x="99" y="17"/>
              </a:cxn>
              <a:cxn ang="0">
                <a:pos x="123" y="7"/>
              </a:cxn>
              <a:cxn ang="0">
                <a:pos x="158" y="5"/>
              </a:cxn>
              <a:cxn ang="0">
                <a:pos x="194" y="3"/>
              </a:cxn>
              <a:cxn ang="0">
                <a:pos x="228" y="2"/>
              </a:cxn>
              <a:cxn ang="0">
                <a:pos x="255" y="2"/>
              </a:cxn>
            </a:cxnLst>
            <a:rect l="0" t="0" r="r" b="b"/>
            <a:pathLst>
              <a:path w="274" h="161">
                <a:moveTo>
                  <a:pt x="255" y="2"/>
                </a:moveTo>
                <a:lnTo>
                  <a:pt x="262" y="0"/>
                </a:lnTo>
                <a:lnTo>
                  <a:pt x="268" y="2"/>
                </a:lnTo>
                <a:lnTo>
                  <a:pt x="272" y="5"/>
                </a:lnTo>
                <a:lnTo>
                  <a:pt x="274" y="13"/>
                </a:lnTo>
                <a:lnTo>
                  <a:pt x="266" y="19"/>
                </a:lnTo>
                <a:lnTo>
                  <a:pt x="260" y="28"/>
                </a:lnTo>
                <a:lnTo>
                  <a:pt x="253" y="36"/>
                </a:lnTo>
                <a:lnTo>
                  <a:pt x="247" y="43"/>
                </a:lnTo>
                <a:lnTo>
                  <a:pt x="239" y="51"/>
                </a:lnTo>
                <a:lnTo>
                  <a:pt x="234" y="59"/>
                </a:lnTo>
                <a:lnTo>
                  <a:pt x="226" y="66"/>
                </a:lnTo>
                <a:lnTo>
                  <a:pt x="220" y="76"/>
                </a:lnTo>
                <a:lnTo>
                  <a:pt x="213" y="83"/>
                </a:lnTo>
                <a:lnTo>
                  <a:pt x="207" y="91"/>
                </a:lnTo>
                <a:lnTo>
                  <a:pt x="199" y="99"/>
                </a:lnTo>
                <a:lnTo>
                  <a:pt x="194" y="106"/>
                </a:lnTo>
                <a:lnTo>
                  <a:pt x="186" y="114"/>
                </a:lnTo>
                <a:lnTo>
                  <a:pt x="180" y="121"/>
                </a:lnTo>
                <a:lnTo>
                  <a:pt x="175" y="129"/>
                </a:lnTo>
                <a:lnTo>
                  <a:pt x="169" y="138"/>
                </a:lnTo>
                <a:lnTo>
                  <a:pt x="160" y="142"/>
                </a:lnTo>
                <a:lnTo>
                  <a:pt x="152" y="150"/>
                </a:lnTo>
                <a:lnTo>
                  <a:pt x="144" y="156"/>
                </a:lnTo>
                <a:lnTo>
                  <a:pt x="137" y="161"/>
                </a:lnTo>
                <a:lnTo>
                  <a:pt x="133" y="156"/>
                </a:lnTo>
                <a:lnTo>
                  <a:pt x="129" y="156"/>
                </a:lnTo>
                <a:lnTo>
                  <a:pt x="123" y="156"/>
                </a:lnTo>
                <a:lnTo>
                  <a:pt x="120" y="157"/>
                </a:lnTo>
                <a:lnTo>
                  <a:pt x="110" y="157"/>
                </a:lnTo>
                <a:lnTo>
                  <a:pt x="103" y="157"/>
                </a:lnTo>
                <a:lnTo>
                  <a:pt x="95" y="157"/>
                </a:lnTo>
                <a:lnTo>
                  <a:pt x="87" y="157"/>
                </a:lnTo>
                <a:lnTo>
                  <a:pt x="80" y="156"/>
                </a:lnTo>
                <a:lnTo>
                  <a:pt x="72" y="156"/>
                </a:lnTo>
                <a:lnTo>
                  <a:pt x="64" y="156"/>
                </a:lnTo>
                <a:lnTo>
                  <a:pt x="59" y="156"/>
                </a:lnTo>
                <a:lnTo>
                  <a:pt x="51" y="156"/>
                </a:lnTo>
                <a:lnTo>
                  <a:pt x="42" y="156"/>
                </a:lnTo>
                <a:lnTo>
                  <a:pt x="34" y="156"/>
                </a:lnTo>
                <a:lnTo>
                  <a:pt x="28" y="156"/>
                </a:lnTo>
                <a:lnTo>
                  <a:pt x="21" y="156"/>
                </a:lnTo>
                <a:lnTo>
                  <a:pt x="13" y="156"/>
                </a:lnTo>
                <a:lnTo>
                  <a:pt x="6" y="156"/>
                </a:lnTo>
                <a:lnTo>
                  <a:pt x="0" y="156"/>
                </a:lnTo>
                <a:lnTo>
                  <a:pt x="0" y="150"/>
                </a:lnTo>
                <a:lnTo>
                  <a:pt x="4" y="148"/>
                </a:lnTo>
                <a:lnTo>
                  <a:pt x="9" y="146"/>
                </a:lnTo>
                <a:lnTo>
                  <a:pt x="17" y="146"/>
                </a:lnTo>
                <a:lnTo>
                  <a:pt x="26" y="144"/>
                </a:lnTo>
                <a:lnTo>
                  <a:pt x="36" y="144"/>
                </a:lnTo>
                <a:lnTo>
                  <a:pt x="45" y="142"/>
                </a:lnTo>
                <a:lnTo>
                  <a:pt x="57" y="142"/>
                </a:lnTo>
                <a:lnTo>
                  <a:pt x="64" y="142"/>
                </a:lnTo>
                <a:lnTo>
                  <a:pt x="76" y="140"/>
                </a:lnTo>
                <a:lnTo>
                  <a:pt x="85" y="140"/>
                </a:lnTo>
                <a:lnTo>
                  <a:pt x="95" y="140"/>
                </a:lnTo>
                <a:lnTo>
                  <a:pt x="101" y="140"/>
                </a:lnTo>
                <a:lnTo>
                  <a:pt x="106" y="140"/>
                </a:lnTo>
                <a:lnTo>
                  <a:pt x="112" y="140"/>
                </a:lnTo>
                <a:lnTo>
                  <a:pt x="118" y="140"/>
                </a:lnTo>
                <a:lnTo>
                  <a:pt x="123" y="140"/>
                </a:lnTo>
                <a:lnTo>
                  <a:pt x="129" y="140"/>
                </a:lnTo>
                <a:lnTo>
                  <a:pt x="135" y="140"/>
                </a:lnTo>
                <a:lnTo>
                  <a:pt x="141" y="140"/>
                </a:lnTo>
                <a:lnTo>
                  <a:pt x="144" y="131"/>
                </a:lnTo>
                <a:lnTo>
                  <a:pt x="150" y="125"/>
                </a:lnTo>
                <a:lnTo>
                  <a:pt x="146" y="125"/>
                </a:lnTo>
                <a:lnTo>
                  <a:pt x="142" y="125"/>
                </a:lnTo>
                <a:lnTo>
                  <a:pt x="133" y="125"/>
                </a:lnTo>
                <a:lnTo>
                  <a:pt x="125" y="125"/>
                </a:lnTo>
                <a:lnTo>
                  <a:pt x="116" y="125"/>
                </a:lnTo>
                <a:lnTo>
                  <a:pt x="106" y="125"/>
                </a:lnTo>
                <a:lnTo>
                  <a:pt x="97" y="125"/>
                </a:lnTo>
                <a:lnTo>
                  <a:pt x="87" y="127"/>
                </a:lnTo>
                <a:lnTo>
                  <a:pt x="78" y="127"/>
                </a:lnTo>
                <a:lnTo>
                  <a:pt x="68" y="129"/>
                </a:lnTo>
                <a:lnTo>
                  <a:pt x="63" y="127"/>
                </a:lnTo>
                <a:lnTo>
                  <a:pt x="57" y="127"/>
                </a:lnTo>
                <a:lnTo>
                  <a:pt x="49" y="127"/>
                </a:lnTo>
                <a:lnTo>
                  <a:pt x="44" y="127"/>
                </a:lnTo>
                <a:lnTo>
                  <a:pt x="36" y="127"/>
                </a:lnTo>
                <a:lnTo>
                  <a:pt x="30" y="127"/>
                </a:lnTo>
                <a:lnTo>
                  <a:pt x="25" y="127"/>
                </a:lnTo>
                <a:lnTo>
                  <a:pt x="19" y="127"/>
                </a:lnTo>
                <a:lnTo>
                  <a:pt x="23" y="121"/>
                </a:lnTo>
                <a:lnTo>
                  <a:pt x="28" y="118"/>
                </a:lnTo>
                <a:lnTo>
                  <a:pt x="34" y="116"/>
                </a:lnTo>
                <a:lnTo>
                  <a:pt x="40" y="118"/>
                </a:lnTo>
                <a:lnTo>
                  <a:pt x="44" y="116"/>
                </a:lnTo>
                <a:lnTo>
                  <a:pt x="51" y="116"/>
                </a:lnTo>
                <a:lnTo>
                  <a:pt x="55" y="114"/>
                </a:lnTo>
                <a:lnTo>
                  <a:pt x="61" y="114"/>
                </a:lnTo>
                <a:lnTo>
                  <a:pt x="66" y="114"/>
                </a:lnTo>
                <a:lnTo>
                  <a:pt x="72" y="114"/>
                </a:lnTo>
                <a:lnTo>
                  <a:pt x="78" y="114"/>
                </a:lnTo>
                <a:lnTo>
                  <a:pt x="83" y="114"/>
                </a:lnTo>
                <a:lnTo>
                  <a:pt x="87" y="112"/>
                </a:lnTo>
                <a:lnTo>
                  <a:pt x="93" y="112"/>
                </a:lnTo>
                <a:lnTo>
                  <a:pt x="99" y="112"/>
                </a:lnTo>
                <a:lnTo>
                  <a:pt x="104" y="112"/>
                </a:lnTo>
                <a:lnTo>
                  <a:pt x="110" y="110"/>
                </a:lnTo>
                <a:lnTo>
                  <a:pt x="116" y="110"/>
                </a:lnTo>
                <a:lnTo>
                  <a:pt x="120" y="110"/>
                </a:lnTo>
                <a:lnTo>
                  <a:pt x="125" y="110"/>
                </a:lnTo>
                <a:lnTo>
                  <a:pt x="131" y="108"/>
                </a:lnTo>
                <a:lnTo>
                  <a:pt x="135" y="108"/>
                </a:lnTo>
                <a:lnTo>
                  <a:pt x="141" y="106"/>
                </a:lnTo>
                <a:lnTo>
                  <a:pt x="146" y="106"/>
                </a:lnTo>
                <a:lnTo>
                  <a:pt x="152" y="106"/>
                </a:lnTo>
                <a:lnTo>
                  <a:pt x="158" y="104"/>
                </a:lnTo>
                <a:lnTo>
                  <a:pt x="163" y="104"/>
                </a:lnTo>
                <a:lnTo>
                  <a:pt x="169" y="104"/>
                </a:lnTo>
                <a:lnTo>
                  <a:pt x="175" y="95"/>
                </a:lnTo>
                <a:lnTo>
                  <a:pt x="182" y="87"/>
                </a:lnTo>
                <a:lnTo>
                  <a:pt x="173" y="87"/>
                </a:lnTo>
                <a:lnTo>
                  <a:pt x="167" y="87"/>
                </a:lnTo>
                <a:lnTo>
                  <a:pt x="158" y="87"/>
                </a:lnTo>
                <a:lnTo>
                  <a:pt x="150" y="87"/>
                </a:lnTo>
                <a:lnTo>
                  <a:pt x="142" y="87"/>
                </a:lnTo>
                <a:lnTo>
                  <a:pt x="135" y="87"/>
                </a:lnTo>
                <a:lnTo>
                  <a:pt x="127" y="87"/>
                </a:lnTo>
                <a:lnTo>
                  <a:pt x="122" y="89"/>
                </a:lnTo>
                <a:lnTo>
                  <a:pt x="112" y="89"/>
                </a:lnTo>
                <a:lnTo>
                  <a:pt x="106" y="89"/>
                </a:lnTo>
                <a:lnTo>
                  <a:pt x="97" y="89"/>
                </a:lnTo>
                <a:lnTo>
                  <a:pt x="89" y="89"/>
                </a:lnTo>
                <a:lnTo>
                  <a:pt x="82" y="89"/>
                </a:lnTo>
                <a:lnTo>
                  <a:pt x="74" y="89"/>
                </a:lnTo>
                <a:lnTo>
                  <a:pt x="66" y="89"/>
                </a:lnTo>
                <a:lnTo>
                  <a:pt x="61" y="89"/>
                </a:lnTo>
                <a:lnTo>
                  <a:pt x="53" y="89"/>
                </a:lnTo>
                <a:lnTo>
                  <a:pt x="47" y="85"/>
                </a:lnTo>
                <a:lnTo>
                  <a:pt x="53" y="79"/>
                </a:lnTo>
                <a:lnTo>
                  <a:pt x="59" y="78"/>
                </a:lnTo>
                <a:lnTo>
                  <a:pt x="66" y="76"/>
                </a:lnTo>
                <a:lnTo>
                  <a:pt x="74" y="76"/>
                </a:lnTo>
                <a:lnTo>
                  <a:pt x="80" y="76"/>
                </a:lnTo>
                <a:lnTo>
                  <a:pt x="87" y="74"/>
                </a:lnTo>
                <a:lnTo>
                  <a:pt x="93" y="74"/>
                </a:lnTo>
                <a:lnTo>
                  <a:pt x="103" y="74"/>
                </a:lnTo>
                <a:lnTo>
                  <a:pt x="108" y="72"/>
                </a:lnTo>
                <a:lnTo>
                  <a:pt x="116" y="72"/>
                </a:lnTo>
                <a:lnTo>
                  <a:pt x="123" y="72"/>
                </a:lnTo>
                <a:lnTo>
                  <a:pt x="131" y="72"/>
                </a:lnTo>
                <a:lnTo>
                  <a:pt x="137" y="70"/>
                </a:lnTo>
                <a:lnTo>
                  <a:pt x="144" y="70"/>
                </a:lnTo>
                <a:lnTo>
                  <a:pt x="152" y="68"/>
                </a:lnTo>
                <a:lnTo>
                  <a:pt x="160" y="68"/>
                </a:lnTo>
                <a:lnTo>
                  <a:pt x="167" y="66"/>
                </a:lnTo>
                <a:lnTo>
                  <a:pt x="175" y="66"/>
                </a:lnTo>
                <a:lnTo>
                  <a:pt x="180" y="66"/>
                </a:lnTo>
                <a:lnTo>
                  <a:pt x="188" y="66"/>
                </a:lnTo>
                <a:lnTo>
                  <a:pt x="198" y="64"/>
                </a:lnTo>
                <a:lnTo>
                  <a:pt x="207" y="60"/>
                </a:lnTo>
                <a:lnTo>
                  <a:pt x="209" y="57"/>
                </a:lnTo>
                <a:lnTo>
                  <a:pt x="213" y="53"/>
                </a:lnTo>
                <a:lnTo>
                  <a:pt x="215" y="49"/>
                </a:lnTo>
                <a:lnTo>
                  <a:pt x="217" y="45"/>
                </a:lnTo>
                <a:lnTo>
                  <a:pt x="215" y="45"/>
                </a:lnTo>
                <a:lnTo>
                  <a:pt x="213" y="47"/>
                </a:lnTo>
                <a:lnTo>
                  <a:pt x="203" y="47"/>
                </a:lnTo>
                <a:lnTo>
                  <a:pt x="196" y="47"/>
                </a:lnTo>
                <a:lnTo>
                  <a:pt x="188" y="47"/>
                </a:lnTo>
                <a:lnTo>
                  <a:pt x="180" y="47"/>
                </a:lnTo>
                <a:lnTo>
                  <a:pt x="171" y="47"/>
                </a:lnTo>
                <a:lnTo>
                  <a:pt x="163" y="49"/>
                </a:lnTo>
                <a:lnTo>
                  <a:pt x="156" y="49"/>
                </a:lnTo>
                <a:lnTo>
                  <a:pt x="148" y="51"/>
                </a:lnTo>
                <a:lnTo>
                  <a:pt x="139" y="51"/>
                </a:lnTo>
                <a:lnTo>
                  <a:pt x="131" y="51"/>
                </a:lnTo>
                <a:lnTo>
                  <a:pt x="123" y="51"/>
                </a:lnTo>
                <a:lnTo>
                  <a:pt x="116" y="53"/>
                </a:lnTo>
                <a:lnTo>
                  <a:pt x="108" y="53"/>
                </a:lnTo>
                <a:lnTo>
                  <a:pt x="101" y="53"/>
                </a:lnTo>
                <a:lnTo>
                  <a:pt x="93" y="55"/>
                </a:lnTo>
                <a:lnTo>
                  <a:pt x="85" y="55"/>
                </a:lnTo>
                <a:lnTo>
                  <a:pt x="78" y="53"/>
                </a:lnTo>
                <a:lnTo>
                  <a:pt x="78" y="49"/>
                </a:lnTo>
                <a:lnTo>
                  <a:pt x="85" y="47"/>
                </a:lnTo>
                <a:lnTo>
                  <a:pt x="95" y="45"/>
                </a:lnTo>
                <a:lnTo>
                  <a:pt x="104" y="43"/>
                </a:lnTo>
                <a:lnTo>
                  <a:pt x="114" y="43"/>
                </a:lnTo>
                <a:lnTo>
                  <a:pt x="122" y="41"/>
                </a:lnTo>
                <a:lnTo>
                  <a:pt x="131" y="40"/>
                </a:lnTo>
                <a:lnTo>
                  <a:pt x="139" y="40"/>
                </a:lnTo>
                <a:lnTo>
                  <a:pt x="148" y="38"/>
                </a:lnTo>
                <a:lnTo>
                  <a:pt x="158" y="36"/>
                </a:lnTo>
                <a:lnTo>
                  <a:pt x="167" y="36"/>
                </a:lnTo>
                <a:lnTo>
                  <a:pt x="175" y="34"/>
                </a:lnTo>
                <a:lnTo>
                  <a:pt x="184" y="34"/>
                </a:lnTo>
                <a:lnTo>
                  <a:pt x="194" y="34"/>
                </a:lnTo>
                <a:lnTo>
                  <a:pt x="203" y="32"/>
                </a:lnTo>
                <a:lnTo>
                  <a:pt x="211" y="32"/>
                </a:lnTo>
                <a:lnTo>
                  <a:pt x="220" y="32"/>
                </a:lnTo>
                <a:lnTo>
                  <a:pt x="215" y="30"/>
                </a:lnTo>
                <a:lnTo>
                  <a:pt x="209" y="30"/>
                </a:lnTo>
                <a:lnTo>
                  <a:pt x="203" y="28"/>
                </a:lnTo>
                <a:lnTo>
                  <a:pt x="196" y="28"/>
                </a:lnTo>
                <a:lnTo>
                  <a:pt x="190" y="26"/>
                </a:lnTo>
                <a:lnTo>
                  <a:pt x="184" y="26"/>
                </a:lnTo>
                <a:lnTo>
                  <a:pt x="179" y="24"/>
                </a:lnTo>
                <a:lnTo>
                  <a:pt x="173" y="24"/>
                </a:lnTo>
                <a:lnTo>
                  <a:pt x="163" y="24"/>
                </a:lnTo>
                <a:lnTo>
                  <a:pt x="156" y="24"/>
                </a:lnTo>
                <a:lnTo>
                  <a:pt x="144" y="24"/>
                </a:lnTo>
                <a:lnTo>
                  <a:pt x="135" y="24"/>
                </a:lnTo>
                <a:lnTo>
                  <a:pt x="125" y="24"/>
                </a:lnTo>
                <a:lnTo>
                  <a:pt x="116" y="24"/>
                </a:lnTo>
                <a:lnTo>
                  <a:pt x="108" y="24"/>
                </a:lnTo>
                <a:lnTo>
                  <a:pt x="99" y="24"/>
                </a:lnTo>
                <a:lnTo>
                  <a:pt x="99" y="17"/>
                </a:lnTo>
                <a:lnTo>
                  <a:pt x="104" y="15"/>
                </a:lnTo>
                <a:lnTo>
                  <a:pt x="110" y="13"/>
                </a:lnTo>
                <a:lnTo>
                  <a:pt x="114" y="7"/>
                </a:lnTo>
                <a:lnTo>
                  <a:pt x="123" y="7"/>
                </a:lnTo>
                <a:lnTo>
                  <a:pt x="131" y="7"/>
                </a:lnTo>
                <a:lnTo>
                  <a:pt x="141" y="7"/>
                </a:lnTo>
                <a:lnTo>
                  <a:pt x="148" y="7"/>
                </a:lnTo>
                <a:lnTo>
                  <a:pt x="158" y="5"/>
                </a:lnTo>
                <a:lnTo>
                  <a:pt x="167" y="5"/>
                </a:lnTo>
                <a:lnTo>
                  <a:pt x="175" y="5"/>
                </a:lnTo>
                <a:lnTo>
                  <a:pt x="184" y="5"/>
                </a:lnTo>
                <a:lnTo>
                  <a:pt x="194" y="3"/>
                </a:lnTo>
                <a:lnTo>
                  <a:pt x="203" y="3"/>
                </a:lnTo>
                <a:lnTo>
                  <a:pt x="211" y="3"/>
                </a:lnTo>
                <a:lnTo>
                  <a:pt x="220" y="3"/>
                </a:lnTo>
                <a:lnTo>
                  <a:pt x="228" y="2"/>
                </a:lnTo>
                <a:lnTo>
                  <a:pt x="238" y="2"/>
                </a:lnTo>
                <a:lnTo>
                  <a:pt x="245" y="2"/>
                </a:lnTo>
                <a:lnTo>
                  <a:pt x="255" y="2"/>
                </a:lnTo>
                <a:lnTo>
                  <a:pt x="255" y="2"/>
                </a:lnTo>
                <a:close/>
              </a:path>
            </a:pathLst>
          </a:custGeom>
          <a:solidFill>
            <a:srgbClr val="E0E0F0"/>
          </a:solidFill>
          <a:ln w="9525">
            <a:noFill/>
            <a:round/>
            <a:headEnd/>
            <a:tailEnd/>
          </a:ln>
        </p:spPr>
        <p:txBody>
          <a:bodyPr/>
          <a:lstStyle/>
          <a:p>
            <a:endParaRPr lang="en-GB"/>
          </a:p>
        </p:txBody>
      </p:sp>
      <p:sp>
        <p:nvSpPr>
          <p:cNvPr id="21582" name="Freeform 78"/>
          <p:cNvSpPr>
            <a:spLocks/>
          </p:cNvSpPr>
          <p:nvPr/>
        </p:nvSpPr>
        <p:spPr bwMode="auto">
          <a:xfrm>
            <a:off x="6403975" y="2103438"/>
            <a:ext cx="176213" cy="203200"/>
          </a:xfrm>
          <a:custGeom>
            <a:avLst/>
            <a:gdLst/>
            <a:ahLst/>
            <a:cxnLst>
              <a:cxn ang="0">
                <a:pos x="34" y="2"/>
              </a:cxn>
              <a:cxn ang="0">
                <a:pos x="38" y="0"/>
              </a:cxn>
              <a:cxn ang="0">
                <a:pos x="48" y="0"/>
              </a:cxn>
              <a:cxn ang="0">
                <a:pos x="51" y="0"/>
              </a:cxn>
              <a:cxn ang="0">
                <a:pos x="51" y="6"/>
              </a:cxn>
              <a:cxn ang="0">
                <a:pos x="46" y="13"/>
              </a:cxn>
              <a:cxn ang="0">
                <a:pos x="38" y="19"/>
              </a:cxn>
              <a:cxn ang="0">
                <a:pos x="32" y="27"/>
              </a:cxn>
              <a:cxn ang="0">
                <a:pos x="27" y="32"/>
              </a:cxn>
              <a:cxn ang="0">
                <a:pos x="19" y="40"/>
              </a:cxn>
              <a:cxn ang="0">
                <a:pos x="13" y="46"/>
              </a:cxn>
              <a:cxn ang="0">
                <a:pos x="8" y="53"/>
              </a:cxn>
              <a:cxn ang="0">
                <a:pos x="2" y="61"/>
              </a:cxn>
              <a:cxn ang="0">
                <a:pos x="0" y="55"/>
              </a:cxn>
              <a:cxn ang="0">
                <a:pos x="0" y="49"/>
              </a:cxn>
              <a:cxn ang="0">
                <a:pos x="0" y="44"/>
              </a:cxn>
              <a:cxn ang="0">
                <a:pos x="4" y="40"/>
              </a:cxn>
              <a:cxn ang="0">
                <a:pos x="10" y="30"/>
              </a:cxn>
              <a:cxn ang="0">
                <a:pos x="19" y="21"/>
              </a:cxn>
              <a:cxn ang="0">
                <a:pos x="27" y="10"/>
              </a:cxn>
              <a:cxn ang="0">
                <a:pos x="34" y="2"/>
              </a:cxn>
              <a:cxn ang="0">
                <a:pos x="34" y="2"/>
              </a:cxn>
            </a:cxnLst>
            <a:rect l="0" t="0" r="r" b="b"/>
            <a:pathLst>
              <a:path w="51" h="61">
                <a:moveTo>
                  <a:pt x="34" y="2"/>
                </a:moveTo>
                <a:lnTo>
                  <a:pt x="38" y="0"/>
                </a:lnTo>
                <a:lnTo>
                  <a:pt x="48" y="0"/>
                </a:lnTo>
                <a:lnTo>
                  <a:pt x="51" y="0"/>
                </a:lnTo>
                <a:lnTo>
                  <a:pt x="51" y="6"/>
                </a:lnTo>
                <a:lnTo>
                  <a:pt x="46" y="13"/>
                </a:lnTo>
                <a:lnTo>
                  <a:pt x="38" y="19"/>
                </a:lnTo>
                <a:lnTo>
                  <a:pt x="32" y="27"/>
                </a:lnTo>
                <a:lnTo>
                  <a:pt x="27" y="32"/>
                </a:lnTo>
                <a:lnTo>
                  <a:pt x="19" y="40"/>
                </a:lnTo>
                <a:lnTo>
                  <a:pt x="13" y="46"/>
                </a:lnTo>
                <a:lnTo>
                  <a:pt x="8" y="53"/>
                </a:lnTo>
                <a:lnTo>
                  <a:pt x="2" y="61"/>
                </a:lnTo>
                <a:lnTo>
                  <a:pt x="0" y="55"/>
                </a:lnTo>
                <a:lnTo>
                  <a:pt x="0" y="49"/>
                </a:lnTo>
                <a:lnTo>
                  <a:pt x="0" y="44"/>
                </a:lnTo>
                <a:lnTo>
                  <a:pt x="4" y="40"/>
                </a:lnTo>
                <a:lnTo>
                  <a:pt x="10" y="30"/>
                </a:lnTo>
                <a:lnTo>
                  <a:pt x="19" y="21"/>
                </a:lnTo>
                <a:lnTo>
                  <a:pt x="27" y="10"/>
                </a:lnTo>
                <a:lnTo>
                  <a:pt x="34" y="2"/>
                </a:lnTo>
                <a:lnTo>
                  <a:pt x="34" y="2"/>
                </a:lnTo>
                <a:close/>
              </a:path>
            </a:pathLst>
          </a:custGeom>
          <a:solidFill>
            <a:srgbClr val="000000"/>
          </a:solidFill>
          <a:ln w="9525">
            <a:noFill/>
            <a:round/>
            <a:headEnd/>
            <a:tailEnd/>
          </a:ln>
        </p:spPr>
        <p:txBody>
          <a:bodyPr/>
          <a:lstStyle/>
          <a:p>
            <a:endParaRPr lang="en-GB"/>
          </a:p>
        </p:txBody>
      </p:sp>
      <p:sp>
        <p:nvSpPr>
          <p:cNvPr id="21583" name="Freeform 79"/>
          <p:cNvSpPr>
            <a:spLocks/>
          </p:cNvSpPr>
          <p:nvPr/>
        </p:nvSpPr>
        <p:spPr bwMode="auto">
          <a:xfrm>
            <a:off x="6491288" y="2103438"/>
            <a:ext cx="298450" cy="277812"/>
          </a:xfrm>
          <a:custGeom>
            <a:avLst/>
            <a:gdLst/>
            <a:ahLst/>
            <a:cxnLst>
              <a:cxn ang="0">
                <a:pos x="72" y="0"/>
              </a:cxn>
              <a:cxn ang="0">
                <a:pos x="76" y="0"/>
              </a:cxn>
              <a:cxn ang="0">
                <a:pos x="83" y="2"/>
              </a:cxn>
              <a:cxn ang="0">
                <a:pos x="87" y="4"/>
              </a:cxn>
              <a:cxn ang="0">
                <a:pos x="87" y="8"/>
              </a:cxn>
              <a:cxn ang="0">
                <a:pos x="78" y="17"/>
              </a:cxn>
              <a:cxn ang="0">
                <a:pos x="68" y="25"/>
              </a:cxn>
              <a:cxn ang="0">
                <a:pos x="62" y="28"/>
              </a:cxn>
              <a:cxn ang="0">
                <a:pos x="57" y="34"/>
              </a:cxn>
              <a:cxn ang="0">
                <a:pos x="53" y="38"/>
              </a:cxn>
              <a:cxn ang="0">
                <a:pos x="47" y="42"/>
              </a:cxn>
              <a:cxn ang="0">
                <a:pos x="40" y="46"/>
              </a:cxn>
              <a:cxn ang="0">
                <a:pos x="34" y="51"/>
              </a:cxn>
              <a:cxn ang="0">
                <a:pos x="28" y="57"/>
              </a:cxn>
              <a:cxn ang="0">
                <a:pos x="22" y="63"/>
              </a:cxn>
              <a:cxn ang="0">
                <a:pos x="17" y="66"/>
              </a:cxn>
              <a:cxn ang="0">
                <a:pos x="11" y="70"/>
              </a:cxn>
              <a:cxn ang="0">
                <a:pos x="5" y="76"/>
              </a:cxn>
              <a:cxn ang="0">
                <a:pos x="0" y="82"/>
              </a:cxn>
              <a:cxn ang="0">
                <a:pos x="5" y="74"/>
              </a:cxn>
              <a:cxn ang="0">
                <a:pos x="9" y="66"/>
              </a:cxn>
              <a:cxn ang="0">
                <a:pos x="15" y="61"/>
              </a:cxn>
              <a:cxn ang="0">
                <a:pos x="19" y="53"/>
              </a:cxn>
              <a:cxn ang="0">
                <a:pos x="24" y="47"/>
              </a:cxn>
              <a:cxn ang="0">
                <a:pos x="28" y="40"/>
              </a:cxn>
              <a:cxn ang="0">
                <a:pos x="34" y="34"/>
              </a:cxn>
              <a:cxn ang="0">
                <a:pos x="38" y="28"/>
              </a:cxn>
              <a:cxn ang="0">
                <a:pos x="47" y="19"/>
              </a:cxn>
              <a:cxn ang="0">
                <a:pos x="55" y="8"/>
              </a:cxn>
              <a:cxn ang="0">
                <a:pos x="55" y="2"/>
              </a:cxn>
              <a:cxn ang="0">
                <a:pos x="60" y="2"/>
              </a:cxn>
              <a:cxn ang="0">
                <a:pos x="66" y="2"/>
              </a:cxn>
              <a:cxn ang="0">
                <a:pos x="72" y="0"/>
              </a:cxn>
              <a:cxn ang="0">
                <a:pos x="72" y="0"/>
              </a:cxn>
            </a:cxnLst>
            <a:rect l="0" t="0" r="r" b="b"/>
            <a:pathLst>
              <a:path w="87" h="82">
                <a:moveTo>
                  <a:pt x="72" y="0"/>
                </a:moveTo>
                <a:lnTo>
                  <a:pt x="76" y="0"/>
                </a:lnTo>
                <a:lnTo>
                  <a:pt x="83" y="2"/>
                </a:lnTo>
                <a:lnTo>
                  <a:pt x="87" y="4"/>
                </a:lnTo>
                <a:lnTo>
                  <a:pt x="87" y="8"/>
                </a:lnTo>
                <a:lnTo>
                  <a:pt x="78" y="17"/>
                </a:lnTo>
                <a:lnTo>
                  <a:pt x="68" y="25"/>
                </a:lnTo>
                <a:lnTo>
                  <a:pt x="62" y="28"/>
                </a:lnTo>
                <a:lnTo>
                  <a:pt x="57" y="34"/>
                </a:lnTo>
                <a:lnTo>
                  <a:pt x="53" y="38"/>
                </a:lnTo>
                <a:lnTo>
                  <a:pt x="47" y="42"/>
                </a:lnTo>
                <a:lnTo>
                  <a:pt x="40" y="46"/>
                </a:lnTo>
                <a:lnTo>
                  <a:pt x="34" y="51"/>
                </a:lnTo>
                <a:lnTo>
                  <a:pt x="28" y="57"/>
                </a:lnTo>
                <a:lnTo>
                  <a:pt x="22" y="63"/>
                </a:lnTo>
                <a:lnTo>
                  <a:pt x="17" y="66"/>
                </a:lnTo>
                <a:lnTo>
                  <a:pt x="11" y="70"/>
                </a:lnTo>
                <a:lnTo>
                  <a:pt x="5" y="76"/>
                </a:lnTo>
                <a:lnTo>
                  <a:pt x="0" y="82"/>
                </a:lnTo>
                <a:lnTo>
                  <a:pt x="5" y="74"/>
                </a:lnTo>
                <a:lnTo>
                  <a:pt x="9" y="66"/>
                </a:lnTo>
                <a:lnTo>
                  <a:pt x="15" y="61"/>
                </a:lnTo>
                <a:lnTo>
                  <a:pt x="19" y="53"/>
                </a:lnTo>
                <a:lnTo>
                  <a:pt x="24" y="47"/>
                </a:lnTo>
                <a:lnTo>
                  <a:pt x="28" y="40"/>
                </a:lnTo>
                <a:lnTo>
                  <a:pt x="34" y="34"/>
                </a:lnTo>
                <a:lnTo>
                  <a:pt x="38" y="28"/>
                </a:lnTo>
                <a:lnTo>
                  <a:pt x="47" y="19"/>
                </a:lnTo>
                <a:lnTo>
                  <a:pt x="55" y="8"/>
                </a:lnTo>
                <a:lnTo>
                  <a:pt x="55" y="2"/>
                </a:lnTo>
                <a:lnTo>
                  <a:pt x="60" y="2"/>
                </a:lnTo>
                <a:lnTo>
                  <a:pt x="66" y="2"/>
                </a:lnTo>
                <a:lnTo>
                  <a:pt x="72" y="0"/>
                </a:lnTo>
                <a:lnTo>
                  <a:pt x="72" y="0"/>
                </a:lnTo>
                <a:close/>
              </a:path>
            </a:pathLst>
          </a:custGeom>
          <a:solidFill>
            <a:srgbClr val="000000"/>
          </a:solidFill>
          <a:ln w="9525">
            <a:noFill/>
            <a:round/>
            <a:headEnd/>
            <a:tailEnd/>
          </a:ln>
        </p:spPr>
        <p:txBody>
          <a:bodyPr/>
          <a:lstStyle/>
          <a:p>
            <a:endParaRPr lang="en-GB"/>
          </a:p>
        </p:txBody>
      </p:sp>
      <p:sp>
        <p:nvSpPr>
          <p:cNvPr id="21584" name="Freeform 80"/>
          <p:cNvSpPr>
            <a:spLocks/>
          </p:cNvSpPr>
          <p:nvPr/>
        </p:nvSpPr>
        <p:spPr bwMode="auto">
          <a:xfrm>
            <a:off x="2679700" y="2124075"/>
            <a:ext cx="1349375" cy="779463"/>
          </a:xfrm>
          <a:custGeom>
            <a:avLst/>
            <a:gdLst/>
            <a:ahLst/>
            <a:cxnLst>
              <a:cxn ang="0">
                <a:pos x="150" y="0"/>
              </a:cxn>
              <a:cxn ang="0">
                <a:pos x="165" y="0"/>
              </a:cxn>
              <a:cxn ang="0">
                <a:pos x="181" y="0"/>
              </a:cxn>
              <a:cxn ang="0">
                <a:pos x="198" y="0"/>
              </a:cxn>
              <a:cxn ang="0">
                <a:pos x="213" y="0"/>
              </a:cxn>
              <a:cxn ang="0">
                <a:pos x="228" y="0"/>
              </a:cxn>
              <a:cxn ang="0">
                <a:pos x="245" y="0"/>
              </a:cxn>
              <a:cxn ang="0">
                <a:pos x="260" y="0"/>
              </a:cxn>
              <a:cxn ang="0">
                <a:pos x="278" y="0"/>
              </a:cxn>
              <a:cxn ang="0">
                <a:pos x="293" y="0"/>
              </a:cxn>
              <a:cxn ang="0">
                <a:pos x="310" y="0"/>
              </a:cxn>
              <a:cxn ang="0">
                <a:pos x="325" y="0"/>
              </a:cxn>
              <a:cxn ang="0">
                <a:pos x="340" y="0"/>
              </a:cxn>
              <a:cxn ang="0">
                <a:pos x="357" y="0"/>
              </a:cxn>
              <a:cxn ang="0">
                <a:pos x="373" y="0"/>
              </a:cxn>
              <a:cxn ang="0">
                <a:pos x="390" y="0"/>
              </a:cxn>
              <a:cxn ang="0">
                <a:pos x="392" y="7"/>
              </a:cxn>
              <a:cxn ang="0">
                <a:pos x="382" y="22"/>
              </a:cxn>
              <a:cxn ang="0">
                <a:pos x="373" y="36"/>
              </a:cxn>
              <a:cxn ang="0">
                <a:pos x="363" y="51"/>
              </a:cxn>
              <a:cxn ang="0">
                <a:pos x="352" y="66"/>
              </a:cxn>
              <a:cxn ang="0">
                <a:pos x="342" y="81"/>
              </a:cxn>
              <a:cxn ang="0">
                <a:pos x="331" y="95"/>
              </a:cxn>
              <a:cxn ang="0">
                <a:pos x="321" y="112"/>
              </a:cxn>
              <a:cxn ang="0">
                <a:pos x="312" y="123"/>
              </a:cxn>
              <a:cxn ang="0">
                <a:pos x="304" y="135"/>
              </a:cxn>
              <a:cxn ang="0">
                <a:pos x="295" y="146"/>
              </a:cxn>
              <a:cxn ang="0">
                <a:pos x="285" y="157"/>
              </a:cxn>
              <a:cxn ang="0">
                <a:pos x="278" y="167"/>
              </a:cxn>
              <a:cxn ang="0">
                <a:pos x="270" y="178"/>
              </a:cxn>
              <a:cxn ang="0">
                <a:pos x="260" y="190"/>
              </a:cxn>
              <a:cxn ang="0">
                <a:pos x="253" y="201"/>
              </a:cxn>
              <a:cxn ang="0">
                <a:pos x="239" y="207"/>
              </a:cxn>
              <a:cxn ang="0">
                <a:pos x="220" y="207"/>
              </a:cxn>
              <a:cxn ang="0">
                <a:pos x="201" y="209"/>
              </a:cxn>
              <a:cxn ang="0">
                <a:pos x="182" y="211"/>
              </a:cxn>
              <a:cxn ang="0">
                <a:pos x="163" y="211"/>
              </a:cxn>
              <a:cxn ang="0">
                <a:pos x="144" y="213"/>
              </a:cxn>
              <a:cxn ang="0">
                <a:pos x="125" y="213"/>
              </a:cxn>
              <a:cxn ang="0">
                <a:pos x="108" y="214"/>
              </a:cxn>
              <a:cxn ang="0">
                <a:pos x="91" y="216"/>
              </a:cxn>
              <a:cxn ang="0">
                <a:pos x="80" y="218"/>
              </a:cxn>
              <a:cxn ang="0">
                <a:pos x="68" y="218"/>
              </a:cxn>
              <a:cxn ang="0">
                <a:pos x="57" y="220"/>
              </a:cxn>
              <a:cxn ang="0">
                <a:pos x="44" y="222"/>
              </a:cxn>
              <a:cxn ang="0">
                <a:pos x="30" y="224"/>
              </a:cxn>
              <a:cxn ang="0">
                <a:pos x="19" y="226"/>
              </a:cxn>
              <a:cxn ang="0">
                <a:pos x="6" y="228"/>
              </a:cxn>
              <a:cxn ang="0">
                <a:pos x="4" y="220"/>
              </a:cxn>
              <a:cxn ang="0">
                <a:pos x="11" y="201"/>
              </a:cxn>
              <a:cxn ang="0">
                <a:pos x="21" y="182"/>
              </a:cxn>
              <a:cxn ang="0">
                <a:pos x="28" y="165"/>
              </a:cxn>
              <a:cxn ang="0">
                <a:pos x="38" y="148"/>
              </a:cxn>
              <a:cxn ang="0">
                <a:pos x="47" y="127"/>
              </a:cxn>
              <a:cxn ang="0">
                <a:pos x="57" y="110"/>
              </a:cxn>
              <a:cxn ang="0">
                <a:pos x="66" y="91"/>
              </a:cxn>
              <a:cxn ang="0">
                <a:pos x="78" y="72"/>
              </a:cxn>
              <a:cxn ang="0">
                <a:pos x="89" y="53"/>
              </a:cxn>
              <a:cxn ang="0">
                <a:pos x="103" y="34"/>
              </a:cxn>
              <a:cxn ang="0">
                <a:pos x="116" y="17"/>
              </a:cxn>
              <a:cxn ang="0">
                <a:pos x="131" y="2"/>
              </a:cxn>
              <a:cxn ang="0">
                <a:pos x="142" y="0"/>
              </a:cxn>
            </a:cxnLst>
            <a:rect l="0" t="0" r="r" b="b"/>
            <a:pathLst>
              <a:path w="397" h="230">
                <a:moveTo>
                  <a:pt x="142" y="0"/>
                </a:moveTo>
                <a:lnTo>
                  <a:pt x="150" y="0"/>
                </a:lnTo>
                <a:lnTo>
                  <a:pt x="158" y="0"/>
                </a:lnTo>
                <a:lnTo>
                  <a:pt x="165" y="0"/>
                </a:lnTo>
                <a:lnTo>
                  <a:pt x="173" y="0"/>
                </a:lnTo>
                <a:lnTo>
                  <a:pt x="181" y="0"/>
                </a:lnTo>
                <a:lnTo>
                  <a:pt x="188" y="0"/>
                </a:lnTo>
                <a:lnTo>
                  <a:pt x="198" y="0"/>
                </a:lnTo>
                <a:lnTo>
                  <a:pt x="205" y="0"/>
                </a:lnTo>
                <a:lnTo>
                  <a:pt x="213" y="0"/>
                </a:lnTo>
                <a:lnTo>
                  <a:pt x="220" y="0"/>
                </a:lnTo>
                <a:lnTo>
                  <a:pt x="228" y="0"/>
                </a:lnTo>
                <a:lnTo>
                  <a:pt x="238" y="0"/>
                </a:lnTo>
                <a:lnTo>
                  <a:pt x="245" y="0"/>
                </a:lnTo>
                <a:lnTo>
                  <a:pt x="253" y="0"/>
                </a:lnTo>
                <a:lnTo>
                  <a:pt x="260" y="0"/>
                </a:lnTo>
                <a:lnTo>
                  <a:pt x="270" y="0"/>
                </a:lnTo>
                <a:lnTo>
                  <a:pt x="278" y="0"/>
                </a:lnTo>
                <a:lnTo>
                  <a:pt x="285" y="0"/>
                </a:lnTo>
                <a:lnTo>
                  <a:pt x="293" y="0"/>
                </a:lnTo>
                <a:lnTo>
                  <a:pt x="302" y="0"/>
                </a:lnTo>
                <a:lnTo>
                  <a:pt x="310" y="0"/>
                </a:lnTo>
                <a:lnTo>
                  <a:pt x="317" y="0"/>
                </a:lnTo>
                <a:lnTo>
                  <a:pt x="325" y="0"/>
                </a:lnTo>
                <a:lnTo>
                  <a:pt x="333" y="0"/>
                </a:lnTo>
                <a:lnTo>
                  <a:pt x="340" y="0"/>
                </a:lnTo>
                <a:lnTo>
                  <a:pt x="348" y="0"/>
                </a:lnTo>
                <a:lnTo>
                  <a:pt x="357" y="0"/>
                </a:lnTo>
                <a:lnTo>
                  <a:pt x="365" y="0"/>
                </a:lnTo>
                <a:lnTo>
                  <a:pt x="373" y="0"/>
                </a:lnTo>
                <a:lnTo>
                  <a:pt x="380" y="0"/>
                </a:lnTo>
                <a:lnTo>
                  <a:pt x="390" y="0"/>
                </a:lnTo>
                <a:lnTo>
                  <a:pt x="397" y="0"/>
                </a:lnTo>
                <a:lnTo>
                  <a:pt x="392" y="7"/>
                </a:lnTo>
                <a:lnTo>
                  <a:pt x="388" y="15"/>
                </a:lnTo>
                <a:lnTo>
                  <a:pt x="382" y="22"/>
                </a:lnTo>
                <a:lnTo>
                  <a:pt x="378" y="30"/>
                </a:lnTo>
                <a:lnTo>
                  <a:pt x="373" y="36"/>
                </a:lnTo>
                <a:lnTo>
                  <a:pt x="367" y="43"/>
                </a:lnTo>
                <a:lnTo>
                  <a:pt x="363" y="51"/>
                </a:lnTo>
                <a:lnTo>
                  <a:pt x="357" y="60"/>
                </a:lnTo>
                <a:lnTo>
                  <a:pt x="352" y="66"/>
                </a:lnTo>
                <a:lnTo>
                  <a:pt x="346" y="74"/>
                </a:lnTo>
                <a:lnTo>
                  <a:pt x="342" y="81"/>
                </a:lnTo>
                <a:lnTo>
                  <a:pt x="336" y="89"/>
                </a:lnTo>
                <a:lnTo>
                  <a:pt x="331" y="95"/>
                </a:lnTo>
                <a:lnTo>
                  <a:pt x="327" y="104"/>
                </a:lnTo>
                <a:lnTo>
                  <a:pt x="321" y="112"/>
                </a:lnTo>
                <a:lnTo>
                  <a:pt x="317" y="119"/>
                </a:lnTo>
                <a:lnTo>
                  <a:pt x="312" y="123"/>
                </a:lnTo>
                <a:lnTo>
                  <a:pt x="308" y="129"/>
                </a:lnTo>
                <a:lnTo>
                  <a:pt x="304" y="135"/>
                </a:lnTo>
                <a:lnTo>
                  <a:pt x="300" y="140"/>
                </a:lnTo>
                <a:lnTo>
                  <a:pt x="295" y="146"/>
                </a:lnTo>
                <a:lnTo>
                  <a:pt x="291" y="152"/>
                </a:lnTo>
                <a:lnTo>
                  <a:pt x="285" y="157"/>
                </a:lnTo>
                <a:lnTo>
                  <a:pt x="283" y="163"/>
                </a:lnTo>
                <a:lnTo>
                  <a:pt x="278" y="167"/>
                </a:lnTo>
                <a:lnTo>
                  <a:pt x="274" y="173"/>
                </a:lnTo>
                <a:lnTo>
                  <a:pt x="270" y="178"/>
                </a:lnTo>
                <a:lnTo>
                  <a:pt x="266" y="184"/>
                </a:lnTo>
                <a:lnTo>
                  <a:pt x="260" y="190"/>
                </a:lnTo>
                <a:lnTo>
                  <a:pt x="257" y="195"/>
                </a:lnTo>
                <a:lnTo>
                  <a:pt x="253" y="201"/>
                </a:lnTo>
                <a:lnTo>
                  <a:pt x="249" y="207"/>
                </a:lnTo>
                <a:lnTo>
                  <a:pt x="239" y="207"/>
                </a:lnTo>
                <a:lnTo>
                  <a:pt x="230" y="207"/>
                </a:lnTo>
                <a:lnTo>
                  <a:pt x="220" y="207"/>
                </a:lnTo>
                <a:lnTo>
                  <a:pt x="211" y="209"/>
                </a:lnTo>
                <a:lnTo>
                  <a:pt x="201" y="209"/>
                </a:lnTo>
                <a:lnTo>
                  <a:pt x="192" y="209"/>
                </a:lnTo>
                <a:lnTo>
                  <a:pt x="182" y="211"/>
                </a:lnTo>
                <a:lnTo>
                  <a:pt x="173" y="211"/>
                </a:lnTo>
                <a:lnTo>
                  <a:pt x="163" y="211"/>
                </a:lnTo>
                <a:lnTo>
                  <a:pt x="154" y="213"/>
                </a:lnTo>
                <a:lnTo>
                  <a:pt x="144" y="213"/>
                </a:lnTo>
                <a:lnTo>
                  <a:pt x="135" y="213"/>
                </a:lnTo>
                <a:lnTo>
                  <a:pt x="125" y="213"/>
                </a:lnTo>
                <a:lnTo>
                  <a:pt x="118" y="214"/>
                </a:lnTo>
                <a:lnTo>
                  <a:pt x="108" y="214"/>
                </a:lnTo>
                <a:lnTo>
                  <a:pt x="99" y="216"/>
                </a:lnTo>
                <a:lnTo>
                  <a:pt x="91" y="216"/>
                </a:lnTo>
                <a:lnTo>
                  <a:pt x="85" y="216"/>
                </a:lnTo>
                <a:lnTo>
                  <a:pt x="80" y="218"/>
                </a:lnTo>
                <a:lnTo>
                  <a:pt x="74" y="218"/>
                </a:lnTo>
                <a:lnTo>
                  <a:pt x="68" y="218"/>
                </a:lnTo>
                <a:lnTo>
                  <a:pt x="63" y="220"/>
                </a:lnTo>
                <a:lnTo>
                  <a:pt x="57" y="220"/>
                </a:lnTo>
                <a:lnTo>
                  <a:pt x="51" y="222"/>
                </a:lnTo>
                <a:lnTo>
                  <a:pt x="44" y="222"/>
                </a:lnTo>
                <a:lnTo>
                  <a:pt x="36" y="224"/>
                </a:lnTo>
                <a:lnTo>
                  <a:pt x="30" y="224"/>
                </a:lnTo>
                <a:lnTo>
                  <a:pt x="25" y="226"/>
                </a:lnTo>
                <a:lnTo>
                  <a:pt x="19" y="226"/>
                </a:lnTo>
                <a:lnTo>
                  <a:pt x="11" y="226"/>
                </a:lnTo>
                <a:lnTo>
                  <a:pt x="6" y="228"/>
                </a:lnTo>
                <a:lnTo>
                  <a:pt x="0" y="230"/>
                </a:lnTo>
                <a:lnTo>
                  <a:pt x="4" y="220"/>
                </a:lnTo>
                <a:lnTo>
                  <a:pt x="7" y="211"/>
                </a:lnTo>
                <a:lnTo>
                  <a:pt x="11" y="201"/>
                </a:lnTo>
                <a:lnTo>
                  <a:pt x="17" y="192"/>
                </a:lnTo>
                <a:lnTo>
                  <a:pt x="21" y="182"/>
                </a:lnTo>
                <a:lnTo>
                  <a:pt x="25" y="175"/>
                </a:lnTo>
                <a:lnTo>
                  <a:pt x="28" y="165"/>
                </a:lnTo>
                <a:lnTo>
                  <a:pt x="34" y="157"/>
                </a:lnTo>
                <a:lnTo>
                  <a:pt x="38" y="148"/>
                </a:lnTo>
                <a:lnTo>
                  <a:pt x="44" y="137"/>
                </a:lnTo>
                <a:lnTo>
                  <a:pt x="47" y="127"/>
                </a:lnTo>
                <a:lnTo>
                  <a:pt x="53" y="119"/>
                </a:lnTo>
                <a:lnTo>
                  <a:pt x="57" y="110"/>
                </a:lnTo>
                <a:lnTo>
                  <a:pt x="63" y="100"/>
                </a:lnTo>
                <a:lnTo>
                  <a:pt x="66" y="91"/>
                </a:lnTo>
                <a:lnTo>
                  <a:pt x="72" y="81"/>
                </a:lnTo>
                <a:lnTo>
                  <a:pt x="78" y="72"/>
                </a:lnTo>
                <a:lnTo>
                  <a:pt x="84" y="62"/>
                </a:lnTo>
                <a:lnTo>
                  <a:pt x="89" y="53"/>
                </a:lnTo>
                <a:lnTo>
                  <a:pt x="97" y="43"/>
                </a:lnTo>
                <a:lnTo>
                  <a:pt x="103" y="34"/>
                </a:lnTo>
                <a:lnTo>
                  <a:pt x="110" y="26"/>
                </a:lnTo>
                <a:lnTo>
                  <a:pt x="116" y="17"/>
                </a:lnTo>
                <a:lnTo>
                  <a:pt x="123" y="7"/>
                </a:lnTo>
                <a:lnTo>
                  <a:pt x="131" y="2"/>
                </a:lnTo>
                <a:lnTo>
                  <a:pt x="142" y="0"/>
                </a:lnTo>
                <a:lnTo>
                  <a:pt x="142" y="0"/>
                </a:lnTo>
                <a:close/>
              </a:path>
            </a:pathLst>
          </a:custGeom>
          <a:solidFill>
            <a:srgbClr val="000000"/>
          </a:solidFill>
          <a:ln w="9525">
            <a:noFill/>
            <a:round/>
            <a:headEnd/>
            <a:tailEnd/>
          </a:ln>
        </p:spPr>
        <p:txBody>
          <a:bodyPr/>
          <a:lstStyle/>
          <a:p>
            <a:endParaRPr lang="en-GB"/>
          </a:p>
        </p:txBody>
      </p:sp>
      <p:sp>
        <p:nvSpPr>
          <p:cNvPr id="21585" name="Freeform 81"/>
          <p:cNvSpPr>
            <a:spLocks/>
          </p:cNvSpPr>
          <p:nvPr/>
        </p:nvSpPr>
        <p:spPr bwMode="auto">
          <a:xfrm>
            <a:off x="6986588" y="2130425"/>
            <a:ext cx="773112" cy="536575"/>
          </a:xfrm>
          <a:custGeom>
            <a:avLst/>
            <a:gdLst/>
            <a:ahLst/>
            <a:cxnLst>
              <a:cxn ang="0">
                <a:pos x="93" y="3"/>
              </a:cxn>
              <a:cxn ang="0">
                <a:pos x="105" y="0"/>
              </a:cxn>
              <a:cxn ang="0">
                <a:pos x="114" y="13"/>
              </a:cxn>
              <a:cxn ang="0">
                <a:pos x="129" y="26"/>
              </a:cxn>
              <a:cxn ang="0">
                <a:pos x="145" y="41"/>
              </a:cxn>
              <a:cxn ang="0">
                <a:pos x="160" y="57"/>
              </a:cxn>
              <a:cxn ang="0">
                <a:pos x="175" y="72"/>
              </a:cxn>
              <a:cxn ang="0">
                <a:pos x="190" y="87"/>
              </a:cxn>
              <a:cxn ang="0">
                <a:pos x="204" y="102"/>
              </a:cxn>
              <a:cxn ang="0">
                <a:pos x="221" y="117"/>
              </a:cxn>
              <a:cxn ang="0">
                <a:pos x="226" y="131"/>
              </a:cxn>
              <a:cxn ang="0">
                <a:pos x="221" y="138"/>
              </a:cxn>
              <a:cxn ang="0">
                <a:pos x="215" y="144"/>
              </a:cxn>
              <a:cxn ang="0">
                <a:pos x="202" y="144"/>
              </a:cxn>
              <a:cxn ang="0">
                <a:pos x="188" y="144"/>
              </a:cxn>
              <a:cxn ang="0">
                <a:pos x="175" y="144"/>
              </a:cxn>
              <a:cxn ang="0">
                <a:pos x="162" y="144"/>
              </a:cxn>
              <a:cxn ang="0">
                <a:pos x="147" y="144"/>
              </a:cxn>
              <a:cxn ang="0">
                <a:pos x="135" y="144"/>
              </a:cxn>
              <a:cxn ang="0">
                <a:pos x="122" y="144"/>
              </a:cxn>
              <a:cxn ang="0">
                <a:pos x="109" y="144"/>
              </a:cxn>
              <a:cxn ang="0">
                <a:pos x="95" y="146"/>
              </a:cxn>
              <a:cxn ang="0">
                <a:pos x="84" y="146"/>
              </a:cxn>
              <a:cxn ang="0">
                <a:pos x="70" y="148"/>
              </a:cxn>
              <a:cxn ang="0">
                <a:pos x="59" y="150"/>
              </a:cxn>
              <a:cxn ang="0">
                <a:pos x="46" y="152"/>
              </a:cxn>
              <a:cxn ang="0">
                <a:pos x="32" y="152"/>
              </a:cxn>
              <a:cxn ang="0">
                <a:pos x="21" y="154"/>
              </a:cxn>
              <a:cxn ang="0">
                <a:pos x="12" y="155"/>
              </a:cxn>
              <a:cxn ang="0">
                <a:pos x="4" y="152"/>
              </a:cxn>
              <a:cxn ang="0">
                <a:pos x="0" y="142"/>
              </a:cxn>
              <a:cxn ang="0">
                <a:pos x="8" y="129"/>
              </a:cxn>
              <a:cxn ang="0">
                <a:pos x="15" y="116"/>
              </a:cxn>
              <a:cxn ang="0">
                <a:pos x="21" y="102"/>
              </a:cxn>
              <a:cxn ang="0">
                <a:pos x="31" y="89"/>
              </a:cxn>
              <a:cxn ang="0">
                <a:pos x="32" y="76"/>
              </a:cxn>
              <a:cxn ang="0">
                <a:pos x="42" y="70"/>
              </a:cxn>
              <a:cxn ang="0">
                <a:pos x="50" y="58"/>
              </a:cxn>
              <a:cxn ang="0">
                <a:pos x="57" y="45"/>
              </a:cxn>
              <a:cxn ang="0">
                <a:pos x="65" y="32"/>
              </a:cxn>
              <a:cxn ang="0">
                <a:pos x="72" y="19"/>
              </a:cxn>
              <a:cxn ang="0">
                <a:pos x="84" y="7"/>
              </a:cxn>
              <a:cxn ang="0">
                <a:pos x="90" y="0"/>
              </a:cxn>
            </a:cxnLst>
            <a:rect l="0" t="0" r="r" b="b"/>
            <a:pathLst>
              <a:path w="228" h="157">
                <a:moveTo>
                  <a:pt x="90" y="0"/>
                </a:moveTo>
                <a:lnTo>
                  <a:pt x="93" y="3"/>
                </a:lnTo>
                <a:lnTo>
                  <a:pt x="99" y="1"/>
                </a:lnTo>
                <a:lnTo>
                  <a:pt x="105" y="0"/>
                </a:lnTo>
                <a:lnTo>
                  <a:pt x="107" y="5"/>
                </a:lnTo>
                <a:lnTo>
                  <a:pt x="114" y="13"/>
                </a:lnTo>
                <a:lnTo>
                  <a:pt x="122" y="20"/>
                </a:lnTo>
                <a:lnTo>
                  <a:pt x="129" y="26"/>
                </a:lnTo>
                <a:lnTo>
                  <a:pt x="137" y="34"/>
                </a:lnTo>
                <a:lnTo>
                  <a:pt x="145" y="41"/>
                </a:lnTo>
                <a:lnTo>
                  <a:pt x="152" y="51"/>
                </a:lnTo>
                <a:lnTo>
                  <a:pt x="160" y="57"/>
                </a:lnTo>
                <a:lnTo>
                  <a:pt x="167" y="66"/>
                </a:lnTo>
                <a:lnTo>
                  <a:pt x="175" y="72"/>
                </a:lnTo>
                <a:lnTo>
                  <a:pt x="183" y="79"/>
                </a:lnTo>
                <a:lnTo>
                  <a:pt x="190" y="87"/>
                </a:lnTo>
                <a:lnTo>
                  <a:pt x="198" y="95"/>
                </a:lnTo>
                <a:lnTo>
                  <a:pt x="204" y="102"/>
                </a:lnTo>
                <a:lnTo>
                  <a:pt x="211" y="110"/>
                </a:lnTo>
                <a:lnTo>
                  <a:pt x="221" y="117"/>
                </a:lnTo>
                <a:lnTo>
                  <a:pt x="228" y="125"/>
                </a:lnTo>
                <a:lnTo>
                  <a:pt x="226" y="131"/>
                </a:lnTo>
                <a:lnTo>
                  <a:pt x="225" y="135"/>
                </a:lnTo>
                <a:lnTo>
                  <a:pt x="221" y="138"/>
                </a:lnTo>
                <a:lnTo>
                  <a:pt x="223" y="144"/>
                </a:lnTo>
                <a:lnTo>
                  <a:pt x="215" y="144"/>
                </a:lnTo>
                <a:lnTo>
                  <a:pt x="207" y="144"/>
                </a:lnTo>
                <a:lnTo>
                  <a:pt x="202" y="144"/>
                </a:lnTo>
                <a:lnTo>
                  <a:pt x="194" y="144"/>
                </a:lnTo>
                <a:lnTo>
                  <a:pt x="188" y="144"/>
                </a:lnTo>
                <a:lnTo>
                  <a:pt x="181" y="144"/>
                </a:lnTo>
                <a:lnTo>
                  <a:pt x="175" y="144"/>
                </a:lnTo>
                <a:lnTo>
                  <a:pt x="169" y="144"/>
                </a:lnTo>
                <a:lnTo>
                  <a:pt x="162" y="144"/>
                </a:lnTo>
                <a:lnTo>
                  <a:pt x="154" y="144"/>
                </a:lnTo>
                <a:lnTo>
                  <a:pt x="147" y="144"/>
                </a:lnTo>
                <a:lnTo>
                  <a:pt x="141" y="144"/>
                </a:lnTo>
                <a:lnTo>
                  <a:pt x="135" y="144"/>
                </a:lnTo>
                <a:lnTo>
                  <a:pt x="128" y="144"/>
                </a:lnTo>
                <a:lnTo>
                  <a:pt x="122" y="144"/>
                </a:lnTo>
                <a:lnTo>
                  <a:pt x="116" y="144"/>
                </a:lnTo>
                <a:lnTo>
                  <a:pt x="109" y="144"/>
                </a:lnTo>
                <a:lnTo>
                  <a:pt x="103" y="146"/>
                </a:lnTo>
                <a:lnTo>
                  <a:pt x="95" y="146"/>
                </a:lnTo>
                <a:lnTo>
                  <a:pt x="90" y="146"/>
                </a:lnTo>
                <a:lnTo>
                  <a:pt x="84" y="146"/>
                </a:lnTo>
                <a:lnTo>
                  <a:pt x="78" y="148"/>
                </a:lnTo>
                <a:lnTo>
                  <a:pt x="70" y="148"/>
                </a:lnTo>
                <a:lnTo>
                  <a:pt x="65" y="150"/>
                </a:lnTo>
                <a:lnTo>
                  <a:pt x="59" y="150"/>
                </a:lnTo>
                <a:lnTo>
                  <a:pt x="51" y="150"/>
                </a:lnTo>
                <a:lnTo>
                  <a:pt x="46" y="152"/>
                </a:lnTo>
                <a:lnTo>
                  <a:pt x="40" y="152"/>
                </a:lnTo>
                <a:lnTo>
                  <a:pt x="32" y="152"/>
                </a:lnTo>
                <a:lnTo>
                  <a:pt x="27" y="154"/>
                </a:lnTo>
                <a:lnTo>
                  <a:pt x="21" y="154"/>
                </a:lnTo>
                <a:lnTo>
                  <a:pt x="15" y="155"/>
                </a:lnTo>
                <a:lnTo>
                  <a:pt x="12" y="155"/>
                </a:lnTo>
                <a:lnTo>
                  <a:pt x="8" y="157"/>
                </a:lnTo>
                <a:lnTo>
                  <a:pt x="4" y="152"/>
                </a:lnTo>
                <a:lnTo>
                  <a:pt x="2" y="148"/>
                </a:lnTo>
                <a:lnTo>
                  <a:pt x="0" y="142"/>
                </a:lnTo>
                <a:lnTo>
                  <a:pt x="6" y="136"/>
                </a:lnTo>
                <a:lnTo>
                  <a:pt x="8" y="129"/>
                </a:lnTo>
                <a:lnTo>
                  <a:pt x="12" y="123"/>
                </a:lnTo>
                <a:lnTo>
                  <a:pt x="15" y="116"/>
                </a:lnTo>
                <a:lnTo>
                  <a:pt x="19" y="110"/>
                </a:lnTo>
                <a:lnTo>
                  <a:pt x="21" y="102"/>
                </a:lnTo>
                <a:lnTo>
                  <a:pt x="27" y="95"/>
                </a:lnTo>
                <a:lnTo>
                  <a:pt x="31" y="89"/>
                </a:lnTo>
                <a:lnTo>
                  <a:pt x="34" y="83"/>
                </a:lnTo>
                <a:lnTo>
                  <a:pt x="32" y="76"/>
                </a:lnTo>
                <a:lnTo>
                  <a:pt x="36" y="74"/>
                </a:lnTo>
                <a:lnTo>
                  <a:pt x="42" y="70"/>
                </a:lnTo>
                <a:lnTo>
                  <a:pt x="46" y="66"/>
                </a:lnTo>
                <a:lnTo>
                  <a:pt x="50" y="58"/>
                </a:lnTo>
                <a:lnTo>
                  <a:pt x="53" y="53"/>
                </a:lnTo>
                <a:lnTo>
                  <a:pt x="57" y="45"/>
                </a:lnTo>
                <a:lnTo>
                  <a:pt x="63" y="39"/>
                </a:lnTo>
                <a:lnTo>
                  <a:pt x="65" y="32"/>
                </a:lnTo>
                <a:lnTo>
                  <a:pt x="70" y="24"/>
                </a:lnTo>
                <a:lnTo>
                  <a:pt x="72" y="19"/>
                </a:lnTo>
                <a:lnTo>
                  <a:pt x="78" y="13"/>
                </a:lnTo>
                <a:lnTo>
                  <a:pt x="84" y="7"/>
                </a:lnTo>
                <a:lnTo>
                  <a:pt x="90" y="0"/>
                </a:lnTo>
                <a:lnTo>
                  <a:pt x="90" y="0"/>
                </a:lnTo>
                <a:close/>
              </a:path>
            </a:pathLst>
          </a:custGeom>
          <a:solidFill>
            <a:srgbClr val="E0E0F0"/>
          </a:solidFill>
          <a:ln w="9525">
            <a:noFill/>
            <a:round/>
            <a:headEnd/>
            <a:tailEnd/>
          </a:ln>
        </p:spPr>
        <p:txBody>
          <a:bodyPr/>
          <a:lstStyle/>
          <a:p>
            <a:endParaRPr lang="en-GB"/>
          </a:p>
        </p:txBody>
      </p:sp>
      <p:sp>
        <p:nvSpPr>
          <p:cNvPr id="21586" name="Freeform 82"/>
          <p:cNvSpPr>
            <a:spLocks/>
          </p:cNvSpPr>
          <p:nvPr/>
        </p:nvSpPr>
        <p:spPr bwMode="auto">
          <a:xfrm>
            <a:off x="3879850" y="2157413"/>
            <a:ext cx="1146175" cy="563562"/>
          </a:xfrm>
          <a:custGeom>
            <a:avLst/>
            <a:gdLst/>
            <a:ahLst/>
            <a:cxnLst>
              <a:cxn ang="0">
                <a:pos x="270" y="2"/>
              </a:cxn>
              <a:cxn ang="0">
                <a:pos x="296" y="4"/>
              </a:cxn>
              <a:cxn ang="0">
                <a:pos x="325" y="6"/>
              </a:cxn>
              <a:cxn ang="0">
                <a:pos x="325" y="15"/>
              </a:cxn>
              <a:cxn ang="0">
                <a:pos x="294" y="19"/>
              </a:cxn>
              <a:cxn ang="0">
                <a:pos x="266" y="21"/>
              </a:cxn>
              <a:cxn ang="0">
                <a:pos x="237" y="27"/>
              </a:cxn>
              <a:cxn ang="0">
                <a:pos x="209" y="31"/>
              </a:cxn>
              <a:cxn ang="0">
                <a:pos x="180" y="34"/>
              </a:cxn>
              <a:cxn ang="0">
                <a:pos x="152" y="38"/>
              </a:cxn>
              <a:cxn ang="0">
                <a:pos x="116" y="46"/>
              </a:cxn>
              <a:cxn ang="0">
                <a:pos x="97" y="59"/>
              </a:cxn>
              <a:cxn ang="0">
                <a:pos x="131" y="55"/>
              </a:cxn>
              <a:cxn ang="0">
                <a:pos x="165" y="55"/>
              </a:cxn>
              <a:cxn ang="0">
                <a:pos x="197" y="55"/>
              </a:cxn>
              <a:cxn ang="0">
                <a:pos x="233" y="51"/>
              </a:cxn>
              <a:cxn ang="0">
                <a:pos x="262" y="50"/>
              </a:cxn>
              <a:cxn ang="0">
                <a:pos x="285" y="51"/>
              </a:cxn>
              <a:cxn ang="0">
                <a:pos x="249" y="63"/>
              </a:cxn>
              <a:cxn ang="0">
                <a:pos x="203" y="72"/>
              </a:cxn>
              <a:cxn ang="0">
                <a:pos x="163" y="80"/>
              </a:cxn>
              <a:cxn ang="0">
                <a:pos x="119" y="86"/>
              </a:cxn>
              <a:cxn ang="0">
                <a:pos x="76" y="99"/>
              </a:cxn>
              <a:cxn ang="0">
                <a:pos x="62" y="112"/>
              </a:cxn>
              <a:cxn ang="0">
                <a:pos x="100" y="107"/>
              </a:cxn>
              <a:cxn ang="0">
                <a:pos x="138" y="101"/>
              </a:cxn>
              <a:cxn ang="0">
                <a:pos x="178" y="97"/>
              </a:cxn>
              <a:cxn ang="0">
                <a:pos x="205" y="93"/>
              </a:cxn>
              <a:cxn ang="0">
                <a:pos x="233" y="93"/>
              </a:cxn>
              <a:cxn ang="0">
                <a:pos x="262" y="91"/>
              </a:cxn>
              <a:cxn ang="0">
                <a:pos x="230" y="107"/>
              </a:cxn>
              <a:cxn ang="0">
                <a:pos x="199" y="110"/>
              </a:cxn>
              <a:cxn ang="0">
                <a:pos x="171" y="114"/>
              </a:cxn>
              <a:cxn ang="0">
                <a:pos x="140" y="118"/>
              </a:cxn>
              <a:cxn ang="0">
                <a:pos x="112" y="124"/>
              </a:cxn>
              <a:cxn ang="0">
                <a:pos x="81" y="128"/>
              </a:cxn>
              <a:cxn ang="0">
                <a:pos x="53" y="131"/>
              </a:cxn>
              <a:cxn ang="0">
                <a:pos x="39" y="137"/>
              </a:cxn>
              <a:cxn ang="0">
                <a:pos x="74" y="135"/>
              </a:cxn>
              <a:cxn ang="0">
                <a:pos x="108" y="133"/>
              </a:cxn>
              <a:cxn ang="0">
                <a:pos x="144" y="133"/>
              </a:cxn>
              <a:cxn ang="0">
                <a:pos x="184" y="133"/>
              </a:cxn>
              <a:cxn ang="0">
                <a:pos x="224" y="137"/>
              </a:cxn>
              <a:cxn ang="0">
                <a:pos x="194" y="143"/>
              </a:cxn>
              <a:cxn ang="0">
                <a:pos x="152" y="147"/>
              </a:cxn>
              <a:cxn ang="0">
                <a:pos x="110" y="152"/>
              </a:cxn>
              <a:cxn ang="0">
                <a:pos x="68" y="158"/>
              </a:cxn>
              <a:cxn ang="0">
                <a:pos x="28" y="162"/>
              </a:cxn>
              <a:cxn ang="0">
                <a:pos x="5" y="162"/>
              </a:cxn>
              <a:cxn ang="0">
                <a:pos x="15" y="128"/>
              </a:cxn>
              <a:cxn ang="0">
                <a:pos x="43" y="84"/>
              </a:cxn>
              <a:cxn ang="0">
                <a:pos x="72" y="44"/>
              </a:cxn>
              <a:cxn ang="0">
                <a:pos x="104" y="10"/>
              </a:cxn>
              <a:cxn ang="0">
                <a:pos x="136" y="10"/>
              </a:cxn>
              <a:cxn ang="0">
                <a:pos x="173" y="10"/>
              </a:cxn>
              <a:cxn ang="0">
                <a:pos x="213" y="6"/>
              </a:cxn>
              <a:cxn ang="0">
                <a:pos x="249" y="0"/>
              </a:cxn>
            </a:cxnLst>
            <a:rect l="0" t="0" r="r" b="b"/>
            <a:pathLst>
              <a:path w="336" h="166">
                <a:moveTo>
                  <a:pt x="249" y="0"/>
                </a:moveTo>
                <a:lnTo>
                  <a:pt x="254" y="0"/>
                </a:lnTo>
                <a:lnTo>
                  <a:pt x="260" y="0"/>
                </a:lnTo>
                <a:lnTo>
                  <a:pt x="264" y="0"/>
                </a:lnTo>
                <a:lnTo>
                  <a:pt x="270" y="2"/>
                </a:lnTo>
                <a:lnTo>
                  <a:pt x="275" y="2"/>
                </a:lnTo>
                <a:lnTo>
                  <a:pt x="281" y="2"/>
                </a:lnTo>
                <a:lnTo>
                  <a:pt x="287" y="2"/>
                </a:lnTo>
                <a:lnTo>
                  <a:pt x="292" y="4"/>
                </a:lnTo>
                <a:lnTo>
                  <a:pt x="296" y="4"/>
                </a:lnTo>
                <a:lnTo>
                  <a:pt x="302" y="4"/>
                </a:lnTo>
                <a:lnTo>
                  <a:pt x="309" y="4"/>
                </a:lnTo>
                <a:lnTo>
                  <a:pt x="315" y="6"/>
                </a:lnTo>
                <a:lnTo>
                  <a:pt x="319" y="6"/>
                </a:lnTo>
                <a:lnTo>
                  <a:pt x="325" y="6"/>
                </a:lnTo>
                <a:lnTo>
                  <a:pt x="330" y="6"/>
                </a:lnTo>
                <a:lnTo>
                  <a:pt x="336" y="8"/>
                </a:lnTo>
                <a:lnTo>
                  <a:pt x="334" y="12"/>
                </a:lnTo>
                <a:lnTo>
                  <a:pt x="330" y="13"/>
                </a:lnTo>
                <a:lnTo>
                  <a:pt x="325" y="15"/>
                </a:lnTo>
                <a:lnTo>
                  <a:pt x="319" y="17"/>
                </a:lnTo>
                <a:lnTo>
                  <a:pt x="313" y="17"/>
                </a:lnTo>
                <a:lnTo>
                  <a:pt x="306" y="17"/>
                </a:lnTo>
                <a:lnTo>
                  <a:pt x="300" y="17"/>
                </a:lnTo>
                <a:lnTo>
                  <a:pt x="294" y="19"/>
                </a:lnTo>
                <a:lnTo>
                  <a:pt x="289" y="19"/>
                </a:lnTo>
                <a:lnTo>
                  <a:pt x="283" y="19"/>
                </a:lnTo>
                <a:lnTo>
                  <a:pt x="277" y="21"/>
                </a:lnTo>
                <a:lnTo>
                  <a:pt x="271" y="21"/>
                </a:lnTo>
                <a:lnTo>
                  <a:pt x="266" y="21"/>
                </a:lnTo>
                <a:lnTo>
                  <a:pt x="260" y="23"/>
                </a:lnTo>
                <a:lnTo>
                  <a:pt x="254" y="23"/>
                </a:lnTo>
                <a:lnTo>
                  <a:pt x="249" y="25"/>
                </a:lnTo>
                <a:lnTo>
                  <a:pt x="243" y="25"/>
                </a:lnTo>
                <a:lnTo>
                  <a:pt x="237" y="27"/>
                </a:lnTo>
                <a:lnTo>
                  <a:pt x="232" y="27"/>
                </a:lnTo>
                <a:lnTo>
                  <a:pt x="226" y="29"/>
                </a:lnTo>
                <a:lnTo>
                  <a:pt x="220" y="29"/>
                </a:lnTo>
                <a:lnTo>
                  <a:pt x="214" y="29"/>
                </a:lnTo>
                <a:lnTo>
                  <a:pt x="209" y="31"/>
                </a:lnTo>
                <a:lnTo>
                  <a:pt x="203" y="31"/>
                </a:lnTo>
                <a:lnTo>
                  <a:pt x="197" y="31"/>
                </a:lnTo>
                <a:lnTo>
                  <a:pt x="192" y="32"/>
                </a:lnTo>
                <a:lnTo>
                  <a:pt x="186" y="32"/>
                </a:lnTo>
                <a:lnTo>
                  <a:pt x="180" y="34"/>
                </a:lnTo>
                <a:lnTo>
                  <a:pt x="174" y="34"/>
                </a:lnTo>
                <a:lnTo>
                  <a:pt x="169" y="34"/>
                </a:lnTo>
                <a:lnTo>
                  <a:pt x="163" y="36"/>
                </a:lnTo>
                <a:lnTo>
                  <a:pt x="157" y="36"/>
                </a:lnTo>
                <a:lnTo>
                  <a:pt x="152" y="38"/>
                </a:lnTo>
                <a:lnTo>
                  <a:pt x="146" y="38"/>
                </a:lnTo>
                <a:lnTo>
                  <a:pt x="140" y="40"/>
                </a:lnTo>
                <a:lnTo>
                  <a:pt x="135" y="42"/>
                </a:lnTo>
                <a:lnTo>
                  <a:pt x="125" y="44"/>
                </a:lnTo>
                <a:lnTo>
                  <a:pt x="116" y="46"/>
                </a:lnTo>
                <a:lnTo>
                  <a:pt x="106" y="48"/>
                </a:lnTo>
                <a:lnTo>
                  <a:pt x="97" y="51"/>
                </a:lnTo>
                <a:lnTo>
                  <a:pt x="91" y="53"/>
                </a:lnTo>
                <a:lnTo>
                  <a:pt x="91" y="59"/>
                </a:lnTo>
                <a:lnTo>
                  <a:pt x="97" y="59"/>
                </a:lnTo>
                <a:lnTo>
                  <a:pt x="104" y="57"/>
                </a:lnTo>
                <a:lnTo>
                  <a:pt x="112" y="57"/>
                </a:lnTo>
                <a:lnTo>
                  <a:pt x="117" y="57"/>
                </a:lnTo>
                <a:lnTo>
                  <a:pt x="125" y="57"/>
                </a:lnTo>
                <a:lnTo>
                  <a:pt x="131" y="55"/>
                </a:lnTo>
                <a:lnTo>
                  <a:pt x="138" y="55"/>
                </a:lnTo>
                <a:lnTo>
                  <a:pt x="144" y="55"/>
                </a:lnTo>
                <a:lnTo>
                  <a:pt x="152" y="55"/>
                </a:lnTo>
                <a:lnTo>
                  <a:pt x="157" y="55"/>
                </a:lnTo>
                <a:lnTo>
                  <a:pt x="165" y="55"/>
                </a:lnTo>
                <a:lnTo>
                  <a:pt x="171" y="55"/>
                </a:lnTo>
                <a:lnTo>
                  <a:pt x="176" y="55"/>
                </a:lnTo>
                <a:lnTo>
                  <a:pt x="184" y="55"/>
                </a:lnTo>
                <a:lnTo>
                  <a:pt x="190" y="55"/>
                </a:lnTo>
                <a:lnTo>
                  <a:pt x="197" y="55"/>
                </a:lnTo>
                <a:lnTo>
                  <a:pt x="209" y="53"/>
                </a:lnTo>
                <a:lnTo>
                  <a:pt x="218" y="53"/>
                </a:lnTo>
                <a:lnTo>
                  <a:pt x="224" y="51"/>
                </a:lnTo>
                <a:lnTo>
                  <a:pt x="230" y="51"/>
                </a:lnTo>
                <a:lnTo>
                  <a:pt x="233" y="51"/>
                </a:lnTo>
                <a:lnTo>
                  <a:pt x="239" y="51"/>
                </a:lnTo>
                <a:lnTo>
                  <a:pt x="245" y="50"/>
                </a:lnTo>
                <a:lnTo>
                  <a:pt x="251" y="50"/>
                </a:lnTo>
                <a:lnTo>
                  <a:pt x="256" y="50"/>
                </a:lnTo>
                <a:lnTo>
                  <a:pt x="262" y="50"/>
                </a:lnTo>
                <a:lnTo>
                  <a:pt x="266" y="48"/>
                </a:lnTo>
                <a:lnTo>
                  <a:pt x="271" y="48"/>
                </a:lnTo>
                <a:lnTo>
                  <a:pt x="277" y="48"/>
                </a:lnTo>
                <a:lnTo>
                  <a:pt x="283" y="48"/>
                </a:lnTo>
                <a:lnTo>
                  <a:pt x="285" y="51"/>
                </a:lnTo>
                <a:lnTo>
                  <a:pt x="287" y="53"/>
                </a:lnTo>
                <a:lnTo>
                  <a:pt x="279" y="57"/>
                </a:lnTo>
                <a:lnTo>
                  <a:pt x="270" y="57"/>
                </a:lnTo>
                <a:lnTo>
                  <a:pt x="260" y="59"/>
                </a:lnTo>
                <a:lnTo>
                  <a:pt x="249" y="63"/>
                </a:lnTo>
                <a:lnTo>
                  <a:pt x="239" y="65"/>
                </a:lnTo>
                <a:lnTo>
                  <a:pt x="230" y="69"/>
                </a:lnTo>
                <a:lnTo>
                  <a:pt x="222" y="69"/>
                </a:lnTo>
                <a:lnTo>
                  <a:pt x="213" y="71"/>
                </a:lnTo>
                <a:lnTo>
                  <a:pt x="203" y="72"/>
                </a:lnTo>
                <a:lnTo>
                  <a:pt x="195" y="74"/>
                </a:lnTo>
                <a:lnTo>
                  <a:pt x="186" y="74"/>
                </a:lnTo>
                <a:lnTo>
                  <a:pt x="178" y="76"/>
                </a:lnTo>
                <a:lnTo>
                  <a:pt x="171" y="78"/>
                </a:lnTo>
                <a:lnTo>
                  <a:pt x="163" y="80"/>
                </a:lnTo>
                <a:lnTo>
                  <a:pt x="154" y="80"/>
                </a:lnTo>
                <a:lnTo>
                  <a:pt x="144" y="82"/>
                </a:lnTo>
                <a:lnTo>
                  <a:pt x="136" y="84"/>
                </a:lnTo>
                <a:lnTo>
                  <a:pt x="127" y="86"/>
                </a:lnTo>
                <a:lnTo>
                  <a:pt x="119" y="86"/>
                </a:lnTo>
                <a:lnTo>
                  <a:pt x="112" y="88"/>
                </a:lnTo>
                <a:lnTo>
                  <a:pt x="102" y="90"/>
                </a:lnTo>
                <a:lnTo>
                  <a:pt x="95" y="91"/>
                </a:lnTo>
                <a:lnTo>
                  <a:pt x="85" y="95"/>
                </a:lnTo>
                <a:lnTo>
                  <a:pt x="76" y="99"/>
                </a:lnTo>
                <a:lnTo>
                  <a:pt x="66" y="101"/>
                </a:lnTo>
                <a:lnTo>
                  <a:pt x="59" y="105"/>
                </a:lnTo>
                <a:lnTo>
                  <a:pt x="57" y="109"/>
                </a:lnTo>
                <a:lnTo>
                  <a:pt x="57" y="114"/>
                </a:lnTo>
                <a:lnTo>
                  <a:pt x="62" y="112"/>
                </a:lnTo>
                <a:lnTo>
                  <a:pt x="70" y="110"/>
                </a:lnTo>
                <a:lnTo>
                  <a:pt x="78" y="109"/>
                </a:lnTo>
                <a:lnTo>
                  <a:pt x="85" y="109"/>
                </a:lnTo>
                <a:lnTo>
                  <a:pt x="93" y="107"/>
                </a:lnTo>
                <a:lnTo>
                  <a:pt x="100" y="107"/>
                </a:lnTo>
                <a:lnTo>
                  <a:pt x="108" y="105"/>
                </a:lnTo>
                <a:lnTo>
                  <a:pt x="117" y="105"/>
                </a:lnTo>
                <a:lnTo>
                  <a:pt x="123" y="103"/>
                </a:lnTo>
                <a:lnTo>
                  <a:pt x="131" y="103"/>
                </a:lnTo>
                <a:lnTo>
                  <a:pt x="138" y="101"/>
                </a:lnTo>
                <a:lnTo>
                  <a:pt x="146" y="101"/>
                </a:lnTo>
                <a:lnTo>
                  <a:pt x="154" y="99"/>
                </a:lnTo>
                <a:lnTo>
                  <a:pt x="163" y="99"/>
                </a:lnTo>
                <a:lnTo>
                  <a:pt x="169" y="97"/>
                </a:lnTo>
                <a:lnTo>
                  <a:pt x="178" y="97"/>
                </a:lnTo>
                <a:lnTo>
                  <a:pt x="182" y="95"/>
                </a:lnTo>
                <a:lnTo>
                  <a:pt x="188" y="95"/>
                </a:lnTo>
                <a:lnTo>
                  <a:pt x="194" y="93"/>
                </a:lnTo>
                <a:lnTo>
                  <a:pt x="199" y="93"/>
                </a:lnTo>
                <a:lnTo>
                  <a:pt x="205" y="93"/>
                </a:lnTo>
                <a:lnTo>
                  <a:pt x="211" y="93"/>
                </a:lnTo>
                <a:lnTo>
                  <a:pt x="216" y="93"/>
                </a:lnTo>
                <a:lnTo>
                  <a:pt x="222" y="93"/>
                </a:lnTo>
                <a:lnTo>
                  <a:pt x="228" y="93"/>
                </a:lnTo>
                <a:lnTo>
                  <a:pt x="233" y="93"/>
                </a:lnTo>
                <a:lnTo>
                  <a:pt x="237" y="93"/>
                </a:lnTo>
                <a:lnTo>
                  <a:pt x="243" y="93"/>
                </a:lnTo>
                <a:lnTo>
                  <a:pt x="249" y="91"/>
                </a:lnTo>
                <a:lnTo>
                  <a:pt x="256" y="91"/>
                </a:lnTo>
                <a:lnTo>
                  <a:pt x="262" y="91"/>
                </a:lnTo>
                <a:lnTo>
                  <a:pt x="268" y="91"/>
                </a:lnTo>
                <a:lnTo>
                  <a:pt x="258" y="95"/>
                </a:lnTo>
                <a:lnTo>
                  <a:pt x="249" y="99"/>
                </a:lnTo>
                <a:lnTo>
                  <a:pt x="239" y="103"/>
                </a:lnTo>
                <a:lnTo>
                  <a:pt x="230" y="107"/>
                </a:lnTo>
                <a:lnTo>
                  <a:pt x="224" y="107"/>
                </a:lnTo>
                <a:lnTo>
                  <a:pt x="218" y="109"/>
                </a:lnTo>
                <a:lnTo>
                  <a:pt x="213" y="109"/>
                </a:lnTo>
                <a:lnTo>
                  <a:pt x="207" y="110"/>
                </a:lnTo>
                <a:lnTo>
                  <a:pt x="199" y="110"/>
                </a:lnTo>
                <a:lnTo>
                  <a:pt x="194" y="110"/>
                </a:lnTo>
                <a:lnTo>
                  <a:pt x="188" y="112"/>
                </a:lnTo>
                <a:lnTo>
                  <a:pt x="182" y="114"/>
                </a:lnTo>
                <a:lnTo>
                  <a:pt x="176" y="114"/>
                </a:lnTo>
                <a:lnTo>
                  <a:pt x="171" y="114"/>
                </a:lnTo>
                <a:lnTo>
                  <a:pt x="165" y="116"/>
                </a:lnTo>
                <a:lnTo>
                  <a:pt x="159" y="116"/>
                </a:lnTo>
                <a:lnTo>
                  <a:pt x="154" y="116"/>
                </a:lnTo>
                <a:lnTo>
                  <a:pt x="146" y="118"/>
                </a:lnTo>
                <a:lnTo>
                  <a:pt x="140" y="118"/>
                </a:lnTo>
                <a:lnTo>
                  <a:pt x="135" y="120"/>
                </a:lnTo>
                <a:lnTo>
                  <a:pt x="129" y="120"/>
                </a:lnTo>
                <a:lnTo>
                  <a:pt x="123" y="122"/>
                </a:lnTo>
                <a:lnTo>
                  <a:pt x="117" y="122"/>
                </a:lnTo>
                <a:lnTo>
                  <a:pt x="112" y="124"/>
                </a:lnTo>
                <a:lnTo>
                  <a:pt x="104" y="124"/>
                </a:lnTo>
                <a:lnTo>
                  <a:pt x="98" y="124"/>
                </a:lnTo>
                <a:lnTo>
                  <a:pt x="93" y="126"/>
                </a:lnTo>
                <a:lnTo>
                  <a:pt x="87" y="128"/>
                </a:lnTo>
                <a:lnTo>
                  <a:pt x="81" y="128"/>
                </a:lnTo>
                <a:lnTo>
                  <a:pt x="76" y="128"/>
                </a:lnTo>
                <a:lnTo>
                  <a:pt x="70" y="129"/>
                </a:lnTo>
                <a:lnTo>
                  <a:pt x="64" y="129"/>
                </a:lnTo>
                <a:lnTo>
                  <a:pt x="59" y="129"/>
                </a:lnTo>
                <a:lnTo>
                  <a:pt x="53" y="131"/>
                </a:lnTo>
                <a:lnTo>
                  <a:pt x="45" y="131"/>
                </a:lnTo>
                <a:lnTo>
                  <a:pt x="39" y="133"/>
                </a:lnTo>
                <a:lnTo>
                  <a:pt x="36" y="137"/>
                </a:lnTo>
                <a:lnTo>
                  <a:pt x="34" y="137"/>
                </a:lnTo>
                <a:lnTo>
                  <a:pt x="39" y="137"/>
                </a:lnTo>
                <a:lnTo>
                  <a:pt x="45" y="137"/>
                </a:lnTo>
                <a:lnTo>
                  <a:pt x="53" y="137"/>
                </a:lnTo>
                <a:lnTo>
                  <a:pt x="60" y="137"/>
                </a:lnTo>
                <a:lnTo>
                  <a:pt x="66" y="135"/>
                </a:lnTo>
                <a:lnTo>
                  <a:pt x="74" y="135"/>
                </a:lnTo>
                <a:lnTo>
                  <a:pt x="81" y="135"/>
                </a:lnTo>
                <a:lnTo>
                  <a:pt x="89" y="135"/>
                </a:lnTo>
                <a:lnTo>
                  <a:pt x="95" y="133"/>
                </a:lnTo>
                <a:lnTo>
                  <a:pt x="102" y="133"/>
                </a:lnTo>
                <a:lnTo>
                  <a:pt x="108" y="133"/>
                </a:lnTo>
                <a:lnTo>
                  <a:pt x="116" y="133"/>
                </a:lnTo>
                <a:lnTo>
                  <a:pt x="123" y="133"/>
                </a:lnTo>
                <a:lnTo>
                  <a:pt x="129" y="133"/>
                </a:lnTo>
                <a:lnTo>
                  <a:pt x="136" y="133"/>
                </a:lnTo>
                <a:lnTo>
                  <a:pt x="144" y="133"/>
                </a:lnTo>
                <a:lnTo>
                  <a:pt x="152" y="133"/>
                </a:lnTo>
                <a:lnTo>
                  <a:pt x="159" y="133"/>
                </a:lnTo>
                <a:lnTo>
                  <a:pt x="169" y="133"/>
                </a:lnTo>
                <a:lnTo>
                  <a:pt x="176" y="133"/>
                </a:lnTo>
                <a:lnTo>
                  <a:pt x="184" y="133"/>
                </a:lnTo>
                <a:lnTo>
                  <a:pt x="194" y="133"/>
                </a:lnTo>
                <a:lnTo>
                  <a:pt x="201" y="133"/>
                </a:lnTo>
                <a:lnTo>
                  <a:pt x="211" y="133"/>
                </a:lnTo>
                <a:lnTo>
                  <a:pt x="216" y="137"/>
                </a:lnTo>
                <a:lnTo>
                  <a:pt x="224" y="137"/>
                </a:lnTo>
                <a:lnTo>
                  <a:pt x="224" y="139"/>
                </a:lnTo>
                <a:lnTo>
                  <a:pt x="216" y="141"/>
                </a:lnTo>
                <a:lnTo>
                  <a:pt x="213" y="141"/>
                </a:lnTo>
                <a:lnTo>
                  <a:pt x="203" y="141"/>
                </a:lnTo>
                <a:lnTo>
                  <a:pt x="194" y="143"/>
                </a:lnTo>
                <a:lnTo>
                  <a:pt x="186" y="143"/>
                </a:lnTo>
                <a:lnTo>
                  <a:pt x="178" y="145"/>
                </a:lnTo>
                <a:lnTo>
                  <a:pt x="169" y="145"/>
                </a:lnTo>
                <a:lnTo>
                  <a:pt x="161" y="147"/>
                </a:lnTo>
                <a:lnTo>
                  <a:pt x="152" y="147"/>
                </a:lnTo>
                <a:lnTo>
                  <a:pt x="144" y="148"/>
                </a:lnTo>
                <a:lnTo>
                  <a:pt x="135" y="148"/>
                </a:lnTo>
                <a:lnTo>
                  <a:pt x="127" y="150"/>
                </a:lnTo>
                <a:lnTo>
                  <a:pt x="117" y="150"/>
                </a:lnTo>
                <a:lnTo>
                  <a:pt x="110" y="152"/>
                </a:lnTo>
                <a:lnTo>
                  <a:pt x="100" y="152"/>
                </a:lnTo>
                <a:lnTo>
                  <a:pt x="93" y="154"/>
                </a:lnTo>
                <a:lnTo>
                  <a:pt x="83" y="156"/>
                </a:lnTo>
                <a:lnTo>
                  <a:pt x="76" y="158"/>
                </a:lnTo>
                <a:lnTo>
                  <a:pt x="68" y="158"/>
                </a:lnTo>
                <a:lnTo>
                  <a:pt x="60" y="158"/>
                </a:lnTo>
                <a:lnTo>
                  <a:pt x="53" y="160"/>
                </a:lnTo>
                <a:lnTo>
                  <a:pt x="43" y="160"/>
                </a:lnTo>
                <a:lnTo>
                  <a:pt x="36" y="160"/>
                </a:lnTo>
                <a:lnTo>
                  <a:pt x="28" y="162"/>
                </a:lnTo>
                <a:lnTo>
                  <a:pt x="20" y="162"/>
                </a:lnTo>
                <a:lnTo>
                  <a:pt x="13" y="164"/>
                </a:lnTo>
                <a:lnTo>
                  <a:pt x="11" y="166"/>
                </a:lnTo>
                <a:lnTo>
                  <a:pt x="11" y="166"/>
                </a:lnTo>
                <a:lnTo>
                  <a:pt x="5" y="162"/>
                </a:lnTo>
                <a:lnTo>
                  <a:pt x="1" y="156"/>
                </a:lnTo>
                <a:lnTo>
                  <a:pt x="0" y="150"/>
                </a:lnTo>
                <a:lnTo>
                  <a:pt x="3" y="147"/>
                </a:lnTo>
                <a:lnTo>
                  <a:pt x="9" y="137"/>
                </a:lnTo>
                <a:lnTo>
                  <a:pt x="15" y="128"/>
                </a:lnTo>
                <a:lnTo>
                  <a:pt x="20" y="120"/>
                </a:lnTo>
                <a:lnTo>
                  <a:pt x="26" y="110"/>
                </a:lnTo>
                <a:lnTo>
                  <a:pt x="32" y="103"/>
                </a:lnTo>
                <a:lnTo>
                  <a:pt x="38" y="93"/>
                </a:lnTo>
                <a:lnTo>
                  <a:pt x="43" y="84"/>
                </a:lnTo>
                <a:lnTo>
                  <a:pt x="49" y="76"/>
                </a:lnTo>
                <a:lnTo>
                  <a:pt x="55" y="69"/>
                </a:lnTo>
                <a:lnTo>
                  <a:pt x="60" y="59"/>
                </a:lnTo>
                <a:lnTo>
                  <a:pt x="66" y="51"/>
                </a:lnTo>
                <a:lnTo>
                  <a:pt x="72" y="44"/>
                </a:lnTo>
                <a:lnTo>
                  <a:pt x="78" y="34"/>
                </a:lnTo>
                <a:lnTo>
                  <a:pt x="83" y="27"/>
                </a:lnTo>
                <a:lnTo>
                  <a:pt x="89" y="17"/>
                </a:lnTo>
                <a:lnTo>
                  <a:pt x="95" y="10"/>
                </a:lnTo>
                <a:lnTo>
                  <a:pt x="104" y="10"/>
                </a:lnTo>
                <a:lnTo>
                  <a:pt x="116" y="10"/>
                </a:lnTo>
                <a:lnTo>
                  <a:pt x="119" y="10"/>
                </a:lnTo>
                <a:lnTo>
                  <a:pt x="125" y="10"/>
                </a:lnTo>
                <a:lnTo>
                  <a:pt x="131" y="10"/>
                </a:lnTo>
                <a:lnTo>
                  <a:pt x="136" y="10"/>
                </a:lnTo>
                <a:lnTo>
                  <a:pt x="146" y="10"/>
                </a:lnTo>
                <a:lnTo>
                  <a:pt x="157" y="10"/>
                </a:lnTo>
                <a:lnTo>
                  <a:pt x="161" y="10"/>
                </a:lnTo>
                <a:lnTo>
                  <a:pt x="167" y="10"/>
                </a:lnTo>
                <a:lnTo>
                  <a:pt x="173" y="10"/>
                </a:lnTo>
                <a:lnTo>
                  <a:pt x="178" y="10"/>
                </a:lnTo>
                <a:lnTo>
                  <a:pt x="186" y="8"/>
                </a:lnTo>
                <a:lnTo>
                  <a:pt x="195" y="8"/>
                </a:lnTo>
                <a:lnTo>
                  <a:pt x="203" y="6"/>
                </a:lnTo>
                <a:lnTo>
                  <a:pt x="213" y="6"/>
                </a:lnTo>
                <a:lnTo>
                  <a:pt x="222" y="4"/>
                </a:lnTo>
                <a:lnTo>
                  <a:pt x="230" y="2"/>
                </a:lnTo>
                <a:lnTo>
                  <a:pt x="239" y="0"/>
                </a:lnTo>
                <a:lnTo>
                  <a:pt x="249" y="0"/>
                </a:lnTo>
                <a:lnTo>
                  <a:pt x="249" y="0"/>
                </a:lnTo>
                <a:close/>
              </a:path>
            </a:pathLst>
          </a:custGeom>
          <a:solidFill>
            <a:srgbClr val="E0E0F0"/>
          </a:solidFill>
          <a:ln w="9525">
            <a:noFill/>
            <a:round/>
            <a:headEnd/>
            <a:tailEnd/>
          </a:ln>
        </p:spPr>
        <p:txBody>
          <a:bodyPr/>
          <a:lstStyle/>
          <a:p>
            <a:endParaRPr lang="en-GB"/>
          </a:p>
        </p:txBody>
      </p:sp>
      <p:sp>
        <p:nvSpPr>
          <p:cNvPr id="21587" name="Freeform 83"/>
          <p:cNvSpPr>
            <a:spLocks/>
          </p:cNvSpPr>
          <p:nvPr/>
        </p:nvSpPr>
        <p:spPr bwMode="auto">
          <a:xfrm>
            <a:off x="7407275" y="2184400"/>
            <a:ext cx="61913" cy="80963"/>
          </a:xfrm>
          <a:custGeom>
            <a:avLst/>
            <a:gdLst/>
            <a:ahLst/>
            <a:cxnLst>
              <a:cxn ang="0">
                <a:pos x="2" y="0"/>
              </a:cxn>
              <a:cxn ang="0">
                <a:pos x="5" y="4"/>
              </a:cxn>
              <a:cxn ang="0">
                <a:pos x="9" y="11"/>
              </a:cxn>
              <a:cxn ang="0">
                <a:pos x="13" y="17"/>
              </a:cxn>
              <a:cxn ang="0">
                <a:pos x="17" y="24"/>
              </a:cxn>
              <a:cxn ang="0">
                <a:pos x="13" y="21"/>
              </a:cxn>
              <a:cxn ang="0">
                <a:pos x="9" y="17"/>
              </a:cxn>
              <a:cxn ang="0">
                <a:pos x="3" y="15"/>
              </a:cxn>
              <a:cxn ang="0">
                <a:pos x="0" y="13"/>
              </a:cxn>
              <a:cxn ang="0">
                <a:pos x="0" y="5"/>
              </a:cxn>
              <a:cxn ang="0">
                <a:pos x="2" y="0"/>
              </a:cxn>
              <a:cxn ang="0">
                <a:pos x="2" y="0"/>
              </a:cxn>
            </a:cxnLst>
            <a:rect l="0" t="0" r="r" b="b"/>
            <a:pathLst>
              <a:path w="17" h="24">
                <a:moveTo>
                  <a:pt x="2" y="0"/>
                </a:moveTo>
                <a:lnTo>
                  <a:pt x="5" y="4"/>
                </a:lnTo>
                <a:lnTo>
                  <a:pt x="9" y="11"/>
                </a:lnTo>
                <a:lnTo>
                  <a:pt x="13" y="17"/>
                </a:lnTo>
                <a:lnTo>
                  <a:pt x="17" y="24"/>
                </a:lnTo>
                <a:lnTo>
                  <a:pt x="13" y="21"/>
                </a:lnTo>
                <a:lnTo>
                  <a:pt x="9" y="17"/>
                </a:lnTo>
                <a:lnTo>
                  <a:pt x="3" y="15"/>
                </a:lnTo>
                <a:lnTo>
                  <a:pt x="0" y="13"/>
                </a:lnTo>
                <a:lnTo>
                  <a:pt x="0" y="5"/>
                </a:lnTo>
                <a:lnTo>
                  <a:pt x="2" y="0"/>
                </a:lnTo>
                <a:lnTo>
                  <a:pt x="2" y="0"/>
                </a:lnTo>
                <a:close/>
              </a:path>
            </a:pathLst>
          </a:custGeom>
          <a:solidFill>
            <a:srgbClr val="000000"/>
          </a:solidFill>
          <a:ln w="9525">
            <a:noFill/>
            <a:round/>
            <a:headEnd/>
            <a:tailEnd/>
          </a:ln>
        </p:spPr>
        <p:txBody>
          <a:bodyPr/>
          <a:lstStyle/>
          <a:p>
            <a:endParaRPr lang="en-GB"/>
          </a:p>
        </p:txBody>
      </p:sp>
      <p:sp>
        <p:nvSpPr>
          <p:cNvPr id="21588" name="Freeform 84"/>
          <p:cNvSpPr>
            <a:spLocks/>
          </p:cNvSpPr>
          <p:nvPr/>
        </p:nvSpPr>
        <p:spPr bwMode="auto">
          <a:xfrm>
            <a:off x="2814638" y="2205038"/>
            <a:ext cx="1031875" cy="555625"/>
          </a:xfrm>
          <a:custGeom>
            <a:avLst/>
            <a:gdLst/>
            <a:ahLst/>
            <a:cxnLst>
              <a:cxn ang="0">
                <a:pos x="264" y="0"/>
              </a:cxn>
              <a:cxn ang="0">
                <a:pos x="293" y="2"/>
              </a:cxn>
              <a:cxn ang="0">
                <a:pos x="298" y="18"/>
              </a:cxn>
              <a:cxn ang="0">
                <a:pos x="289" y="23"/>
              </a:cxn>
              <a:cxn ang="0">
                <a:pos x="277" y="42"/>
              </a:cxn>
              <a:cxn ang="0">
                <a:pos x="251" y="77"/>
              </a:cxn>
              <a:cxn ang="0">
                <a:pos x="226" y="109"/>
              </a:cxn>
              <a:cxn ang="0">
                <a:pos x="201" y="132"/>
              </a:cxn>
              <a:cxn ang="0">
                <a:pos x="209" y="103"/>
              </a:cxn>
              <a:cxn ang="0">
                <a:pos x="239" y="63"/>
              </a:cxn>
              <a:cxn ang="0">
                <a:pos x="257" y="31"/>
              </a:cxn>
              <a:cxn ang="0">
                <a:pos x="238" y="44"/>
              </a:cxn>
              <a:cxn ang="0">
                <a:pos x="218" y="67"/>
              </a:cxn>
              <a:cxn ang="0">
                <a:pos x="198" y="92"/>
              </a:cxn>
              <a:cxn ang="0">
                <a:pos x="180" y="113"/>
              </a:cxn>
              <a:cxn ang="0">
                <a:pos x="158" y="135"/>
              </a:cxn>
              <a:cxn ang="0">
                <a:pos x="160" y="124"/>
              </a:cxn>
              <a:cxn ang="0">
                <a:pos x="173" y="99"/>
              </a:cxn>
              <a:cxn ang="0">
                <a:pos x="194" y="69"/>
              </a:cxn>
              <a:cxn ang="0">
                <a:pos x="218" y="40"/>
              </a:cxn>
              <a:cxn ang="0">
                <a:pos x="205" y="31"/>
              </a:cxn>
              <a:cxn ang="0">
                <a:pos x="186" y="54"/>
              </a:cxn>
              <a:cxn ang="0">
                <a:pos x="167" y="82"/>
              </a:cxn>
              <a:cxn ang="0">
                <a:pos x="146" y="107"/>
              </a:cxn>
              <a:cxn ang="0">
                <a:pos x="129" y="132"/>
              </a:cxn>
              <a:cxn ang="0">
                <a:pos x="106" y="147"/>
              </a:cxn>
              <a:cxn ang="0">
                <a:pos x="106" y="137"/>
              </a:cxn>
              <a:cxn ang="0">
                <a:pos x="120" y="115"/>
              </a:cxn>
              <a:cxn ang="0">
                <a:pos x="135" y="92"/>
              </a:cxn>
              <a:cxn ang="0">
                <a:pos x="150" y="69"/>
              </a:cxn>
              <a:cxn ang="0">
                <a:pos x="167" y="46"/>
              </a:cxn>
              <a:cxn ang="0">
                <a:pos x="144" y="67"/>
              </a:cxn>
              <a:cxn ang="0">
                <a:pos x="108" y="107"/>
              </a:cxn>
              <a:cxn ang="0">
                <a:pos x="83" y="135"/>
              </a:cxn>
              <a:cxn ang="0">
                <a:pos x="63" y="156"/>
              </a:cxn>
              <a:cxn ang="0">
                <a:pos x="61" y="145"/>
              </a:cxn>
              <a:cxn ang="0">
                <a:pos x="80" y="109"/>
              </a:cxn>
              <a:cxn ang="0">
                <a:pos x="102" y="69"/>
              </a:cxn>
              <a:cxn ang="0">
                <a:pos x="120" y="42"/>
              </a:cxn>
              <a:cxn ang="0">
                <a:pos x="110" y="46"/>
              </a:cxn>
              <a:cxn ang="0">
                <a:pos x="87" y="71"/>
              </a:cxn>
              <a:cxn ang="0">
                <a:pos x="64" y="101"/>
              </a:cxn>
              <a:cxn ang="0">
                <a:pos x="38" y="130"/>
              </a:cxn>
              <a:cxn ang="0">
                <a:pos x="15" y="158"/>
              </a:cxn>
              <a:cxn ang="0">
                <a:pos x="2" y="151"/>
              </a:cxn>
              <a:cxn ang="0">
                <a:pos x="19" y="130"/>
              </a:cxn>
              <a:cxn ang="0">
                <a:pos x="34" y="105"/>
              </a:cxn>
              <a:cxn ang="0">
                <a:pos x="51" y="82"/>
              </a:cxn>
              <a:cxn ang="0">
                <a:pos x="68" y="58"/>
              </a:cxn>
              <a:cxn ang="0">
                <a:pos x="85" y="33"/>
              </a:cxn>
              <a:cxn ang="0">
                <a:pos x="104" y="10"/>
              </a:cxn>
              <a:cxn ang="0">
                <a:pos x="125" y="12"/>
              </a:cxn>
              <a:cxn ang="0">
                <a:pos x="158" y="10"/>
              </a:cxn>
              <a:cxn ang="0">
                <a:pos x="194" y="6"/>
              </a:cxn>
              <a:cxn ang="0">
                <a:pos x="232" y="0"/>
              </a:cxn>
            </a:cxnLst>
            <a:rect l="0" t="0" r="r" b="b"/>
            <a:pathLst>
              <a:path w="302" h="166">
                <a:moveTo>
                  <a:pt x="243" y="0"/>
                </a:moveTo>
                <a:lnTo>
                  <a:pt x="249" y="0"/>
                </a:lnTo>
                <a:lnTo>
                  <a:pt x="257" y="0"/>
                </a:lnTo>
                <a:lnTo>
                  <a:pt x="264" y="0"/>
                </a:lnTo>
                <a:lnTo>
                  <a:pt x="272" y="2"/>
                </a:lnTo>
                <a:lnTo>
                  <a:pt x="277" y="2"/>
                </a:lnTo>
                <a:lnTo>
                  <a:pt x="285" y="2"/>
                </a:lnTo>
                <a:lnTo>
                  <a:pt x="293" y="2"/>
                </a:lnTo>
                <a:lnTo>
                  <a:pt x="300" y="4"/>
                </a:lnTo>
                <a:lnTo>
                  <a:pt x="302" y="8"/>
                </a:lnTo>
                <a:lnTo>
                  <a:pt x="302" y="12"/>
                </a:lnTo>
                <a:lnTo>
                  <a:pt x="298" y="18"/>
                </a:lnTo>
                <a:lnTo>
                  <a:pt x="300" y="23"/>
                </a:lnTo>
                <a:lnTo>
                  <a:pt x="295" y="21"/>
                </a:lnTo>
                <a:lnTo>
                  <a:pt x="291" y="21"/>
                </a:lnTo>
                <a:lnTo>
                  <a:pt x="289" y="23"/>
                </a:lnTo>
                <a:lnTo>
                  <a:pt x="289" y="25"/>
                </a:lnTo>
                <a:lnTo>
                  <a:pt x="287" y="31"/>
                </a:lnTo>
                <a:lnTo>
                  <a:pt x="283" y="35"/>
                </a:lnTo>
                <a:lnTo>
                  <a:pt x="277" y="42"/>
                </a:lnTo>
                <a:lnTo>
                  <a:pt x="272" y="52"/>
                </a:lnTo>
                <a:lnTo>
                  <a:pt x="264" y="59"/>
                </a:lnTo>
                <a:lnTo>
                  <a:pt x="258" y="69"/>
                </a:lnTo>
                <a:lnTo>
                  <a:pt x="251" y="77"/>
                </a:lnTo>
                <a:lnTo>
                  <a:pt x="245" y="86"/>
                </a:lnTo>
                <a:lnTo>
                  <a:pt x="239" y="96"/>
                </a:lnTo>
                <a:lnTo>
                  <a:pt x="234" y="103"/>
                </a:lnTo>
                <a:lnTo>
                  <a:pt x="226" y="109"/>
                </a:lnTo>
                <a:lnTo>
                  <a:pt x="218" y="116"/>
                </a:lnTo>
                <a:lnTo>
                  <a:pt x="209" y="124"/>
                </a:lnTo>
                <a:lnTo>
                  <a:pt x="201" y="132"/>
                </a:lnTo>
                <a:lnTo>
                  <a:pt x="201" y="132"/>
                </a:lnTo>
                <a:lnTo>
                  <a:pt x="199" y="134"/>
                </a:lnTo>
                <a:lnTo>
                  <a:pt x="198" y="122"/>
                </a:lnTo>
                <a:lnTo>
                  <a:pt x="201" y="115"/>
                </a:lnTo>
                <a:lnTo>
                  <a:pt x="209" y="103"/>
                </a:lnTo>
                <a:lnTo>
                  <a:pt x="217" y="94"/>
                </a:lnTo>
                <a:lnTo>
                  <a:pt x="224" y="84"/>
                </a:lnTo>
                <a:lnTo>
                  <a:pt x="232" y="75"/>
                </a:lnTo>
                <a:lnTo>
                  <a:pt x="239" y="63"/>
                </a:lnTo>
                <a:lnTo>
                  <a:pt x="247" y="54"/>
                </a:lnTo>
                <a:lnTo>
                  <a:pt x="255" y="44"/>
                </a:lnTo>
                <a:lnTo>
                  <a:pt x="264" y="35"/>
                </a:lnTo>
                <a:lnTo>
                  <a:pt x="257" y="31"/>
                </a:lnTo>
                <a:lnTo>
                  <a:pt x="251" y="31"/>
                </a:lnTo>
                <a:lnTo>
                  <a:pt x="247" y="33"/>
                </a:lnTo>
                <a:lnTo>
                  <a:pt x="243" y="38"/>
                </a:lnTo>
                <a:lnTo>
                  <a:pt x="238" y="44"/>
                </a:lnTo>
                <a:lnTo>
                  <a:pt x="234" y="50"/>
                </a:lnTo>
                <a:lnTo>
                  <a:pt x="228" y="56"/>
                </a:lnTo>
                <a:lnTo>
                  <a:pt x="224" y="61"/>
                </a:lnTo>
                <a:lnTo>
                  <a:pt x="218" y="67"/>
                </a:lnTo>
                <a:lnTo>
                  <a:pt x="213" y="73"/>
                </a:lnTo>
                <a:lnTo>
                  <a:pt x="207" y="80"/>
                </a:lnTo>
                <a:lnTo>
                  <a:pt x="203" y="86"/>
                </a:lnTo>
                <a:lnTo>
                  <a:pt x="198" y="92"/>
                </a:lnTo>
                <a:lnTo>
                  <a:pt x="194" y="97"/>
                </a:lnTo>
                <a:lnTo>
                  <a:pt x="188" y="103"/>
                </a:lnTo>
                <a:lnTo>
                  <a:pt x="184" y="109"/>
                </a:lnTo>
                <a:lnTo>
                  <a:pt x="180" y="113"/>
                </a:lnTo>
                <a:lnTo>
                  <a:pt x="175" y="118"/>
                </a:lnTo>
                <a:lnTo>
                  <a:pt x="171" y="126"/>
                </a:lnTo>
                <a:lnTo>
                  <a:pt x="165" y="132"/>
                </a:lnTo>
                <a:lnTo>
                  <a:pt x="158" y="135"/>
                </a:lnTo>
                <a:lnTo>
                  <a:pt x="150" y="141"/>
                </a:lnTo>
                <a:lnTo>
                  <a:pt x="152" y="135"/>
                </a:lnTo>
                <a:lnTo>
                  <a:pt x="156" y="130"/>
                </a:lnTo>
                <a:lnTo>
                  <a:pt x="160" y="124"/>
                </a:lnTo>
                <a:lnTo>
                  <a:pt x="163" y="116"/>
                </a:lnTo>
                <a:lnTo>
                  <a:pt x="167" y="111"/>
                </a:lnTo>
                <a:lnTo>
                  <a:pt x="169" y="105"/>
                </a:lnTo>
                <a:lnTo>
                  <a:pt x="173" y="99"/>
                </a:lnTo>
                <a:lnTo>
                  <a:pt x="177" y="94"/>
                </a:lnTo>
                <a:lnTo>
                  <a:pt x="182" y="86"/>
                </a:lnTo>
                <a:lnTo>
                  <a:pt x="188" y="78"/>
                </a:lnTo>
                <a:lnTo>
                  <a:pt x="194" y="69"/>
                </a:lnTo>
                <a:lnTo>
                  <a:pt x="199" y="63"/>
                </a:lnTo>
                <a:lnTo>
                  <a:pt x="205" y="56"/>
                </a:lnTo>
                <a:lnTo>
                  <a:pt x="213" y="48"/>
                </a:lnTo>
                <a:lnTo>
                  <a:pt x="218" y="40"/>
                </a:lnTo>
                <a:lnTo>
                  <a:pt x="224" y="35"/>
                </a:lnTo>
                <a:lnTo>
                  <a:pt x="218" y="33"/>
                </a:lnTo>
                <a:lnTo>
                  <a:pt x="213" y="31"/>
                </a:lnTo>
                <a:lnTo>
                  <a:pt x="205" y="31"/>
                </a:lnTo>
                <a:lnTo>
                  <a:pt x="201" y="35"/>
                </a:lnTo>
                <a:lnTo>
                  <a:pt x="196" y="40"/>
                </a:lnTo>
                <a:lnTo>
                  <a:pt x="192" y="48"/>
                </a:lnTo>
                <a:lnTo>
                  <a:pt x="186" y="54"/>
                </a:lnTo>
                <a:lnTo>
                  <a:pt x="182" y="61"/>
                </a:lnTo>
                <a:lnTo>
                  <a:pt x="177" y="69"/>
                </a:lnTo>
                <a:lnTo>
                  <a:pt x="171" y="75"/>
                </a:lnTo>
                <a:lnTo>
                  <a:pt x="167" y="82"/>
                </a:lnTo>
                <a:lnTo>
                  <a:pt x="161" y="90"/>
                </a:lnTo>
                <a:lnTo>
                  <a:pt x="158" y="96"/>
                </a:lnTo>
                <a:lnTo>
                  <a:pt x="152" y="101"/>
                </a:lnTo>
                <a:lnTo>
                  <a:pt x="146" y="107"/>
                </a:lnTo>
                <a:lnTo>
                  <a:pt x="142" y="113"/>
                </a:lnTo>
                <a:lnTo>
                  <a:pt x="137" y="118"/>
                </a:lnTo>
                <a:lnTo>
                  <a:pt x="133" y="126"/>
                </a:lnTo>
                <a:lnTo>
                  <a:pt x="129" y="132"/>
                </a:lnTo>
                <a:lnTo>
                  <a:pt x="125" y="137"/>
                </a:lnTo>
                <a:lnTo>
                  <a:pt x="120" y="141"/>
                </a:lnTo>
                <a:lnTo>
                  <a:pt x="114" y="143"/>
                </a:lnTo>
                <a:lnTo>
                  <a:pt x="106" y="147"/>
                </a:lnTo>
                <a:lnTo>
                  <a:pt x="102" y="151"/>
                </a:lnTo>
                <a:lnTo>
                  <a:pt x="99" y="145"/>
                </a:lnTo>
                <a:lnTo>
                  <a:pt x="102" y="141"/>
                </a:lnTo>
                <a:lnTo>
                  <a:pt x="106" y="137"/>
                </a:lnTo>
                <a:lnTo>
                  <a:pt x="110" y="134"/>
                </a:lnTo>
                <a:lnTo>
                  <a:pt x="112" y="126"/>
                </a:lnTo>
                <a:lnTo>
                  <a:pt x="116" y="120"/>
                </a:lnTo>
                <a:lnTo>
                  <a:pt x="120" y="115"/>
                </a:lnTo>
                <a:lnTo>
                  <a:pt x="123" y="109"/>
                </a:lnTo>
                <a:lnTo>
                  <a:pt x="127" y="103"/>
                </a:lnTo>
                <a:lnTo>
                  <a:pt x="131" y="97"/>
                </a:lnTo>
                <a:lnTo>
                  <a:pt x="135" y="92"/>
                </a:lnTo>
                <a:lnTo>
                  <a:pt x="141" y="86"/>
                </a:lnTo>
                <a:lnTo>
                  <a:pt x="142" y="80"/>
                </a:lnTo>
                <a:lnTo>
                  <a:pt x="148" y="75"/>
                </a:lnTo>
                <a:lnTo>
                  <a:pt x="150" y="69"/>
                </a:lnTo>
                <a:lnTo>
                  <a:pt x="156" y="63"/>
                </a:lnTo>
                <a:lnTo>
                  <a:pt x="160" y="58"/>
                </a:lnTo>
                <a:lnTo>
                  <a:pt x="163" y="52"/>
                </a:lnTo>
                <a:lnTo>
                  <a:pt x="167" y="46"/>
                </a:lnTo>
                <a:lnTo>
                  <a:pt x="173" y="40"/>
                </a:lnTo>
                <a:lnTo>
                  <a:pt x="163" y="48"/>
                </a:lnTo>
                <a:lnTo>
                  <a:pt x="152" y="58"/>
                </a:lnTo>
                <a:lnTo>
                  <a:pt x="144" y="67"/>
                </a:lnTo>
                <a:lnTo>
                  <a:pt x="135" y="78"/>
                </a:lnTo>
                <a:lnTo>
                  <a:pt x="125" y="88"/>
                </a:lnTo>
                <a:lnTo>
                  <a:pt x="118" y="97"/>
                </a:lnTo>
                <a:lnTo>
                  <a:pt x="108" y="107"/>
                </a:lnTo>
                <a:lnTo>
                  <a:pt x="101" y="116"/>
                </a:lnTo>
                <a:lnTo>
                  <a:pt x="95" y="122"/>
                </a:lnTo>
                <a:lnTo>
                  <a:pt x="89" y="128"/>
                </a:lnTo>
                <a:lnTo>
                  <a:pt x="83" y="135"/>
                </a:lnTo>
                <a:lnTo>
                  <a:pt x="80" y="141"/>
                </a:lnTo>
                <a:lnTo>
                  <a:pt x="72" y="145"/>
                </a:lnTo>
                <a:lnTo>
                  <a:pt x="66" y="151"/>
                </a:lnTo>
                <a:lnTo>
                  <a:pt x="63" y="156"/>
                </a:lnTo>
                <a:lnTo>
                  <a:pt x="57" y="162"/>
                </a:lnTo>
                <a:lnTo>
                  <a:pt x="55" y="156"/>
                </a:lnTo>
                <a:lnTo>
                  <a:pt x="57" y="151"/>
                </a:lnTo>
                <a:lnTo>
                  <a:pt x="61" y="145"/>
                </a:lnTo>
                <a:lnTo>
                  <a:pt x="63" y="139"/>
                </a:lnTo>
                <a:lnTo>
                  <a:pt x="68" y="130"/>
                </a:lnTo>
                <a:lnTo>
                  <a:pt x="74" y="118"/>
                </a:lnTo>
                <a:lnTo>
                  <a:pt x="80" y="109"/>
                </a:lnTo>
                <a:lnTo>
                  <a:pt x="85" y="99"/>
                </a:lnTo>
                <a:lnTo>
                  <a:pt x="91" y="90"/>
                </a:lnTo>
                <a:lnTo>
                  <a:pt x="97" y="80"/>
                </a:lnTo>
                <a:lnTo>
                  <a:pt x="102" y="69"/>
                </a:lnTo>
                <a:lnTo>
                  <a:pt x="110" y="59"/>
                </a:lnTo>
                <a:lnTo>
                  <a:pt x="112" y="54"/>
                </a:lnTo>
                <a:lnTo>
                  <a:pt x="116" y="48"/>
                </a:lnTo>
                <a:lnTo>
                  <a:pt x="120" y="42"/>
                </a:lnTo>
                <a:lnTo>
                  <a:pt x="123" y="35"/>
                </a:lnTo>
                <a:lnTo>
                  <a:pt x="116" y="37"/>
                </a:lnTo>
                <a:lnTo>
                  <a:pt x="114" y="40"/>
                </a:lnTo>
                <a:lnTo>
                  <a:pt x="110" y="46"/>
                </a:lnTo>
                <a:lnTo>
                  <a:pt x="106" y="52"/>
                </a:lnTo>
                <a:lnTo>
                  <a:pt x="101" y="58"/>
                </a:lnTo>
                <a:lnTo>
                  <a:pt x="95" y="65"/>
                </a:lnTo>
                <a:lnTo>
                  <a:pt x="87" y="71"/>
                </a:lnTo>
                <a:lnTo>
                  <a:pt x="82" y="80"/>
                </a:lnTo>
                <a:lnTo>
                  <a:pt x="76" y="86"/>
                </a:lnTo>
                <a:lnTo>
                  <a:pt x="70" y="94"/>
                </a:lnTo>
                <a:lnTo>
                  <a:pt x="64" y="101"/>
                </a:lnTo>
                <a:lnTo>
                  <a:pt x="59" y="109"/>
                </a:lnTo>
                <a:lnTo>
                  <a:pt x="51" y="115"/>
                </a:lnTo>
                <a:lnTo>
                  <a:pt x="45" y="124"/>
                </a:lnTo>
                <a:lnTo>
                  <a:pt x="38" y="130"/>
                </a:lnTo>
                <a:lnTo>
                  <a:pt x="32" y="137"/>
                </a:lnTo>
                <a:lnTo>
                  <a:pt x="26" y="145"/>
                </a:lnTo>
                <a:lnTo>
                  <a:pt x="21" y="153"/>
                </a:lnTo>
                <a:lnTo>
                  <a:pt x="15" y="158"/>
                </a:lnTo>
                <a:lnTo>
                  <a:pt x="9" y="166"/>
                </a:lnTo>
                <a:lnTo>
                  <a:pt x="2" y="162"/>
                </a:lnTo>
                <a:lnTo>
                  <a:pt x="0" y="158"/>
                </a:lnTo>
                <a:lnTo>
                  <a:pt x="2" y="151"/>
                </a:lnTo>
                <a:lnTo>
                  <a:pt x="7" y="147"/>
                </a:lnTo>
                <a:lnTo>
                  <a:pt x="11" y="141"/>
                </a:lnTo>
                <a:lnTo>
                  <a:pt x="15" y="135"/>
                </a:lnTo>
                <a:lnTo>
                  <a:pt x="19" y="130"/>
                </a:lnTo>
                <a:lnTo>
                  <a:pt x="23" y="124"/>
                </a:lnTo>
                <a:lnTo>
                  <a:pt x="26" y="116"/>
                </a:lnTo>
                <a:lnTo>
                  <a:pt x="30" y="111"/>
                </a:lnTo>
                <a:lnTo>
                  <a:pt x="34" y="105"/>
                </a:lnTo>
                <a:lnTo>
                  <a:pt x="38" y="99"/>
                </a:lnTo>
                <a:lnTo>
                  <a:pt x="42" y="94"/>
                </a:lnTo>
                <a:lnTo>
                  <a:pt x="47" y="88"/>
                </a:lnTo>
                <a:lnTo>
                  <a:pt x="51" y="82"/>
                </a:lnTo>
                <a:lnTo>
                  <a:pt x="57" y="75"/>
                </a:lnTo>
                <a:lnTo>
                  <a:pt x="61" y="69"/>
                </a:lnTo>
                <a:lnTo>
                  <a:pt x="64" y="63"/>
                </a:lnTo>
                <a:lnTo>
                  <a:pt x="68" y="58"/>
                </a:lnTo>
                <a:lnTo>
                  <a:pt x="74" y="54"/>
                </a:lnTo>
                <a:lnTo>
                  <a:pt x="76" y="46"/>
                </a:lnTo>
                <a:lnTo>
                  <a:pt x="82" y="38"/>
                </a:lnTo>
                <a:lnTo>
                  <a:pt x="85" y="33"/>
                </a:lnTo>
                <a:lnTo>
                  <a:pt x="91" y="27"/>
                </a:lnTo>
                <a:lnTo>
                  <a:pt x="95" y="21"/>
                </a:lnTo>
                <a:lnTo>
                  <a:pt x="101" y="16"/>
                </a:lnTo>
                <a:lnTo>
                  <a:pt x="104" y="10"/>
                </a:lnTo>
                <a:lnTo>
                  <a:pt x="112" y="4"/>
                </a:lnTo>
                <a:lnTo>
                  <a:pt x="116" y="8"/>
                </a:lnTo>
                <a:lnTo>
                  <a:pt x="120" y="12"/>
                </a:lnTo>
                <a:lnTo>
                  <a:pt x="125" y="12"/>
                </a:lnTo>
                <a:lnTo>
                  <a:pt x="131" y="10"/>
                </a:lnTo>
                <a:lnTo>
                  <a:pt x="139" y="10"/>
                </a:lnTo>
                <a:lnTo>
                  <a:pt x="148" y="10"/>
                </a:lnTo>
                <a:lnTo>
                  <a:pt x="158" y="10"/>
                </a:lnTo>
                <a:lnTo>
                  <a:pt x="165" y="10"/>
                </a:lnTo>
                <a:lnTo>
                  <a:pt x="175" y="8"/>
                </a:lnTo>
                <a:lnTo>
                  <a:pt x="184" y="8"/>
                </a:lnTo>
                <a:lnTo>
                  <a:pt x="194" y="6"/>
                </a:lnTo>
                <a:lnTo>
                  <a:pt x="203" y="6"/>
                </a:lnTo>
                <a:lnTo>
                  <a:pt x="213" y="4"/>
                </a:lnTo>
                <a:lnTo>
                  <a:pt x="222" y="2"/>
                </a:lnTo>
                <a:lnTo>
                  <a:pt x="232" y="0"/>
                </a:lnTo>
                <a:lnTo>
                  <a:pt x="243" y="0"/>
                </a:lnTo>
                <a:lnTo>
                  <a:pt x="243" y="0"/>
                </a:lnTo>
                <a:close/>
              </a:path>
            </a:pathLst>
          </a:custGeom>
          <a:solidFill>
            <a:srgbClr val="E0E0F0"/>
          </a:solidFill>
          <a:ln w="9525">
            <a:noFill/>
            <a:round/>
            <a:headEnd/>
            <a:tailEnd/>
          </a:ln>
        </p:spPr>
        <p:txBody>
          <a:bodyPr/>
          <a:lstStyle/>
          <a:p>
            <a:endParaRPr lang="en-GB"/>
          </a:p>
        </p:txBody>
      </p:sp>
      <p:sp>
        <p:nvSpPr>
          <p:cNvPr id="21590" name="Freeform 86"/>
          <p:cNvSpPr>
            <a:spLocks/>
          </p:cNvSpPr>
          <p:nvPr/>
        </p:nvSpPr>
        <p:spPr bwMode="auto">
          <a:xfrm>
            <a:off x="7353300" y="2238375"/>
            <a:ext cx="149225" cy="109538"/>
          </a:xfrm>
          <a:custGeom>
            <a:avLst/>
            <a:gdLst/>
            <a:ahLst/>
            <a:cxnLst>
              <a:cxn ang="0">
                <a:pos x="7" y="0"/>
              </a:cxn>
              <a:cxn ang="0">
                <a:pos x="17" y="6"/>
              </a:cxn>
              <a:cxn ang="0">
                <a:pos x="26" y="11"/>
              </a:cxn>
              <a:cxn ang="0">
                <a:pos x="34" y="23"/>
              </a:cxn>
              <a:cxn ang="0">
                <a:pos x="43" y="30"/>
              </a:cxn>
              <a:cxn ang="0">
                <a:pos x="38" y="28"/>
              </a:cxn>
              <a:cxn ang="0">
                <a:pos x="32" y="26"/>
              </a:cxn>
              <a:cxn ang="0">
                <a:pos x="26" y="25"/>
              </a:cxn>
              <a:cxn ang="0">
                <a:pos x="22" y="23"/>
              </a:cxn>
              <a:cxn ang="0">
                <a:pos x="17" y="21"/>
              </a:cxn>
              <a:cxn ang="0">
                <a:pos x="11" y="19"/>
              </a:cxn>
              <a:cxn ang="0">
                <a:pos x="5" y="17"/>
              </a:cxn>
              <a:cxn ang="0">
                <a:pos x="0" y="17"/>
              </a:cxn>
              <a:cxn ang="0">
                <a:pos x="1" y="11"/>
              </a:cxn>
              <a:cxn ang="0">
                <a:pos x="3" y="7"/>
              </a:cxn>
              <a:cxn ang="0">
                <a:pos x="5" y="2"/>
              </a:cxn>
              <a:cxn ang="0">
                <a:pos x="7" y="0"/>
              </a:cxn>
              <a:cxn ang="0">
                <a:pos x="7" y="0"/>
              </a:cxn>
            </a:cxnLst>
            <a:rect l="0" t="0" r="r" b="b"/>
            <a:pathLst>
              <a:path w="43" h="30">
                <a:moveTo>
                  <a:pt x="7" y="0"/>
                </a:moveTo>
                <a:lnTo>
                  <a:pt x="17" y="6"/>
                </a:lnTo>
                <a:lnTo>
                  <a:pt x="26" y="11"/>
                </a:lnTo>
                <a:lnTo>
                  <a:pt x="34" y="23"/>
                </a:lnTo>
                <a:lnTo>
                  <a:pt x="43" y="30"/>
                </a:lnTo>
                <a:lnTo>
                  <a:pt x="38" y="28"/>
                </a:lnTo>
                <a:lnTo>
                  <a:pt x="32" y="26"/>
                </a:lnTo>
                <a:lnTo>
                  <a:pt x="26" y="25"/>
                </a:lnTo>
                <a:lnTo>
                  <a:pt x="22" y="23"/>
                </a:lnTo>
                <a:lnTo>
                  <a:pt x="17" y="21"/>
                </a:lnTo>
                <a:lnTo>
                  <a:pt x="11" y="19"/>
                </a:lnTo>
                <a:lnTo>
                  <a:pt x="5" y="17"/>
                </a:lnTo>
                <a:lnTo>
                  <a:pt x="0" y="17"/>
                </a:lnTo>
                <a:lnTo>
                  <a:pt x="1" y="11"/>
                </a:lnTo>
                <a:lnTo>
                  <a:pt x="3" y="7"/>
                </a:lnTo>
                <a:lnTo>
                  <a:pt x="5" y="2"/>
                </a:lnTo>
                <a:lnTo>
                  <a:pt x="7" y="0"/>
                </a:lnTo>
                <a:lnTo>
                  <a:pt x="7" y="0"/>
                </a:lnTo>
                <a:close/>
              </a:path>
            </a:pathLst>
          </a:custGeom>
          <a:solidFill>
            <a:srgbClr val="000000"/>
          </a:solidFill>
          <a:ln w="9525">
            <a:noFill/>
            <a:round/>
            <a:headEnd/>
            <a:tailEnd/>
          </a:ln>
        </p:spPr>
        <p:txBody>
          <a:bodyPr/>
          <a:lstStyle/>
          <a:p>
            <a:endParaRPr lang="en-GB"/>
          </a:p>
        </p:txBody>
      </p:sp>
      <p:sp>
        <p:nvSpPr>
          <p:cNvPr id="21592" name="Freeform 88"/>
          <p:cNvSpPr>
            <a:spLocks/>
          </p:cNvSpPr>
          <p:nvPr/>
        </p:nvSpPr>
        <p:spPr bwMode="auto">
          <a:xfrm>
            <a:off x="7291388" y="2320925"/>
            <a:ext cx="223837" cy="107950"/>
          </a:xfrm>
          <a:custGeom>
            <a:avLst/>
            <a:gdLst/>
            <a:ahLst/>
            <a:cxnLst>
              <a:cxn ang="0">
                <a:pos x="14" y="0"/>
              </a:cxn>
              <a:cxn ang="0">
                <a:pos x="23" y="5"/>
              </a:cxn>
              <a:cxn ang="0">
                <a:pos x="31" y="9"/>
              </a:cxn>
              <a:cxn ang="0">
                <a:pos x="40" y="13"/>
              </a:cxn>
              <a:cxn ang="0">
                <a:pos x="50" y="19"/>
              </a:cxn>
              <a:cxn ang="0">
                <a:pos x="57" y="24"/>
              </a:cxn>
              <a:cxn ang="0">
                <a:pos x="65" y="32"/>
              </a:cxn>
              <a:cxn ang="0">
                <a:pos x="57" y="30"/>
              </a:cxn>
              <a:cxn ang="0">
                <a:pos x="50" y="28"/>
              </a:cxn>
              <a:cxn ang="0">
                <a:pos x="42" y="28"/>
              </a:cxn>
              <a:cxn ang="0">
                <a:pos x="35" y="26"/>
              </a:cxn>
              <a:cxn ang="0">
                <a:pos x="25" y="24"/>
              </a:cxn>
              <a:cxn ang="0">
                <a:pos x="16" y="24"/>
              </a:cxn>
              <a:cxn ang="0">
                <a:pos x="8" y="23"/>
              </a:cxn>
              <a:cxn ang="0">
                <a:pos x="0" y="23"/>
              </a:cxn>
              <a:cxn ang="0">
                <a:pos x="6" y="13"/>
              </a:cxn>
              <a:cxn ang="0">
                <a:pos x="12" y="3"/>
              </a:cxn>
              <a:cxn ang="0">
                <a:pos x="12" y="2"/>
              </a:cxn>
              <a:cxn ang="0">
                <a:pos x="14" y="0"/>
              </a:cxn>
              <a:cxn ang="0">
                <a:pos x="14" y="0"/>
              </a:cxn>
            </a:cxnLst>
            <a:rect l="0" t="0" r="r" b="b"/>
            <a:pathLst>
              <a:path w="65" h="32">
                <a:moveTo>
                  <a:pt x="14" y="0"/>
                </a:moveTo>
                <a:lnTo>
                  <a:pt x="23" y="5"/>
                </a:lnTo>
                <a:lnTo>
                  <a:pt x="31" y="9"/>
                </a:lnTo>
                <a:lnTo>
                  <a:pt x="40" y="13"/>
                </a:lnTo>
                <a:lnTo>
                  <a:pt x="50" y="19"/>
                </a:lnTo>
                <a:lnTo>
                  <a:pt x="57" y="24"/>
                </a:lnTo>
                <a:lnTo>
                  <a:pt x="65" y="32"/>
                </a:lnTo>
                <a:lnTo>
                  <a:pt x="57" y="30"/>
                </a:lnTo>
                <a:lnTo>
                  <a:pt x="50" y="28"/>
                </a:lnTo>
                <a:lnTo>
                  <a:pt x="42" y="28"/>
                </a:lnTo>
                <a:lnTo>
                  <a:pt x="35" y="26"/>
                </a:lnTo>
                <a:lnTo>
                  <a:pt x="25" y="24"/>
                </a:lnTo>
                <a:lnTo>
                  <a:pt x="16" y="24"/>
                </a:lnTo>
                <a:lnTo>
                  <a:pt x="8" y="23"/>
                </a:lnTo>
                <a:lnTo>
                  <a:pt x="0" y="23"/>
                </a:lnTo>
                <a:lnTo>
                  <a:pt x="6" y="13"/>
                </a:lnTo>
                <a:lnTo>
                  <a:pt x="12" y="3"/>
                </a:lnTo>
                <a:lnTo>
                  <a:pt x="12" y="2"/>
                </a:lnTo>
                <a:lnTo>
                  <a:pt x="14" y="0"/>
                </a:lnTo>
                <a:lnTo>
                  <a:pt x="14" y="0"/>
                </a:lnTo>
                <a:close/>
              </a:path>
            </a:pathLst>
          </a:custGeom>
          <a:solidFill>
            <a:srgbClr val="000000"/>
          </a:solidFill>
          <a:ln w="9525">
            <a:noFill/>
            <a:round/>
            <a:headEnd/>
            <a:tailEnd/>
          </a:ln>
        </p:spPr>
        <p:txBody>
          <a:bodyPr/>
          <a:lstStyle/>
          <a:p>
            <a:endParaRPr lang="en-GB"/>
          </a:p>
        </p:txBody>
      </p:sp>
      <p:sp>
        <p:nvSpPr>
          <p:cNvPr id="21593" name="Freeform 89"/>
          <p:cNvSpPr>
            <a:spLocks/>
          </p:cNvSpPr>
          <p:nvPr/>
        </p:nvSpPr>
        <p:spPr bwMode="auto">
          <a:xfrm>
            <a:off x="7237413" y="2422525"/>
            <a:ext cx="277812" cy="87313"/>
          </a:xfrm>
          <a:custGeom>
            <a:avLst/>
            <a:gdLst/>
            <a:ahLst/>
            <a:cxnLst>
              <a:cxn ang="0">
                <a:pos x="14" y="0"/>
              </a:cxn>
              <a:cxn ang="0">
                <a:pos x="21" y="2"/>
              </a:cxn>
              <a:cxn ang="0">
                <a:pos x="29" y="4"/>
              </a:cxn>
              <a:cxn ang="0">
                <a:pos x="38" y="6"/>
              </a:cxn>
              <a:cxn ang="0">
                <a:pos x="48" y="10"/>
              </a:cxn>
              <a:cxn ang="0">
                <a:pos x="57" y="12"/>
              </a:cxn>
              <a:cxn ang="0">
                <a:pos x="65" y="15"/>
              </a:cxn>
              <a:cxn ang="0">
                <a:pos x="74" y="17"/>
              </a:cxn>
              <a:cxn ang="0">
                <a:pos x="82" y="21"/>
              </a:cxn>
              <a:cxn ang="0">
                <a:pos x="80" y="25"/>
              </a:cxn>
              <a:cxn ang="0">
                <a:pos x="76" y="27"/>
              </a:cxn>
              <a:cxn ang="0">
                <a:pos x="71" y="25"/>
              </a:cxn>
              <a:cxn ang="0">
                <a:pos x="65" y="25"/>
              </a:cxn>
              <a:cxn ang="0">
                <a:pos x="57" y="23"/>
              </a:cxn>
              <a:cxn ang="0">
                <a:pos x="48" y="23"/>
              </a:cxn>
              <a:cxn ang="0">
                <a:pos x="40" y="23"/>
              </a:cxn>
              <a:cxn ang="0">
                <a:pos x="31" y="23"/>
              </a:cxn>
              <a:cxn ang="0">
                <a:pos x="23" y="21"/>
              </a:cxn>
              <a:cxn ang="0">
                <a:pos x="16" y="21"/>
              </a:cxn>
              <a:cxn ang="0">
                <a:pos x="8" y="21"/>
              </a:cxn>
              <a:cxn ang="0">
                <a:pos x="0" y="21"/>
              </a:cxn>
              <a:cxn ang="0">
                <a:pos x="2" y="15"/>
              </a:cxn>
              <a:cxn ang="0">
                <a:pos x="6" y="10"/>
              </a:cxn>
              <a:cxn ang="0">
                <a:pos x="10" y="4"/>
              </a:cxn>
              <a:cxn ang="0">
                <a:pos x="14" y="0"/>
              </a:cxn>
              <a:cxn ang="0">
                <a:pos x="14" y="0"/>
              </a:cxn>
            </a:cxnLst>
            <a:rect l="0" t="0" r="r" b="b"/>
            <a:pathLst>
              <a:path w="82" h="27">
                <a:moveTo>
                  <a:pt x="14" y="0"/>
                </a:moveTo>
                <a:lnTo>
                  <a:pt x="21" y="2"/>
                </a:lnTo>
                <a:lnTo>
                  <a:pt x="29" y="4"/>
                </a:lnTo>
                <a:lnTo>
                  <a:pt x="38" y="6"/>
                </a:lnTo>
                <a:lnTo>
                  <a:pt x="48" y="10"/>
                </a:lnTo>
                <a:lnTo>
                  <a:pt x="57" y="12"/>
                </a:lnTo>
                <a:lnTo>
                  <a:pt x="65" y="15"/>
                </a:lnTo>
                <a:lnTo>
                  <a:pt x="74" y="17"/>
                </a:lnTo>
                <a:lnTo>
                  <a:pt x="82" y="21"/>
                </a:lnTo>
                <a:lnTo>
                  <a:pt x="80" y="25"/>
                </a:lnTo>
                <a:lnTo>
                  <a:pt x="76" y="27"/>
                </a:lnTo>
                <a:lnTo>
                  <a:pt x="71" y="25"/>
                </a:lnTo>
                <a:lnTo>
                  <a:pt x="65" y="25"/>
                </a:lnTo>
                <a:lnTo>
                  <a:pt x="57" y="23"/>
                </a:lnTo>
                <a:lnTo>
                  <a:pt x="48" y="23"/>
                </a:lnTo>
                <a:lnTo>
                  <a:pt x="40" y="23"/>
                </a:lnTo>
                <a:lnTo>
                  <a:pt x="31" y="23"/>
                </a:lnTo>
                <a:lnTo>
                  <a:pt x="23" y="21"/>
                </a:lnTo>
                <a:lnTo>
                  <a:pt x="16" y="21"/>
                </a:lnTo>
                <a:lnTo>
                  <a:pt x="8" y="21"/>
                </a:lnTo>
                <a:lnTo>
                  <a:pt x="0" y="21"/>
                </a:lnTo>
                <a:lnTo>
                  <a:pt x="2" y="15"/>
                </a:lnTo>
                <a:lnTo>
                  <a:pt x="6" y="10"/>
                </a:lnTo>
                <a:lnTo>
                  <a:pt x="10" y="4"/>
                </a:lnTo>
                <a:lnTo>
                  <a:pt x="14" y="0"/>
                </a:lnTo>
                <a:lnTo>
                  <a:pt x="14" y="0"/>
                </a:lnTo>
                <a:close/>
              </a:path>
            </a:pathLst>
          </a:custGeom>
          <a:solidFill>
            <a:srgbClr val="000000"/>
          </a:solidFill>
          <a:ln w="9525">
            <a:noFill/>
            <a:round/>
            <a:headEnd/>
            <a:tailEnd/>
          </a:ln>
        </p:spPr>
        <p:txBody>
          <a:bodyPr/>
          <a:lstStyle/>
          <a:p>
            <a:endParaRPr lang="en-GB"/>
          </a:p>
        </p:txBody>
      </p:sp>
      <p:sp>
        <p:nvSpPr>
          <p:cNvPr id="21595" name="Freeform 91"/>
          <p:cNvSpPr>
            <a:spLocks/>
          </p:cNvSpPr>
          <p:nvPr/>
        </p:nvSpPr>
        <p:spPr bwMode="auto">
          <a:xfrm>
            <a:off x="7150100" y="2517775"/>
            <a:ext cx="263525" cy="93663"/>
          </a:xfrm>
          <a:custGeom>
            <a:avLst/>
            <a:gdLst/>
            <a:ahLst/>
            <a:cxnLst>
              <a:cxn ang="0">
                <a:pos x="19" y="0"/>
              </a:cxn>
              <a:cxn ang="0">
                <a:pos x="22" y="0"/>
              </a:cxn>
              <a:cxn ang="0">
                <a:pos x="26" y="3"/>
              </a:cxn>
              <a:cxn ang="0">
                <a:pos x="28" y="7"/>
              </a:cxn>
              <a:cxn ang="0">
                <a:pos x="34" y="9"/>
              </a:cxn>
              <a:cxn ang="0">
                <a:pos x="40" y="9"/>
              </a:cxn>
              <a:cxn ang="0">
                <a:pos x="43" y="11"/>
              </a:cxn>
              <a:cxn ang="0">
                <a:pos x="49" y="11"/>
              </a:cxn>
              <a:cxn ang="0">
                <a:pos x="55" y="11"/>
              </a:cxn>
              <a:cxn ang="0">
                <a:pos x="60" y="11"/>
              </a:cxn>
              <a:cxn ang="0">
                <a:pos x="66" y="13"/>
              </a:cxn>
              <a:cxn ang="0">
                <a:pos x="72" y="13"/>
              </a:cxn>
              <a:cxn ang="0">
                <a:pos x="78" y="13"/>
              </a:cxn>
              <a:cxn ang="0">
                <a:pos x="68" y="15"/>
              </a:cxn>
              <a:cxn ang="0">
                <a:pos x="59" y="17"/>
              </a:cxn>
              <a:cxn ang="0">
                <a:pos x="49" y="19"/>
              </a:cxn>
              <a:cxn ang="0">
                <a:pos x="40" y="21"/>
              </a:cxn>
              <a:cxn ang="0">
                <a:pos x="30" y="21"/>
              </a:cxn>
              <a:cxn ang="0">
                <a:pos x="20" y="22"/>
              </a:cxn>
              <a:cxn ang="0">
                <a:pos x="11" y="24"/>
              </a:cxn>
              <a:cxn ang="0">
                <a:pos x="0" y="26"/>
              </a:cxn>
              <a:cxn ang="0">
                <a:pos x="5" y="21"/>
              </a:cxn>
              <a:cxn ang="0">
                <a:pos x="11" y="13"/>
              </a:cxn>
              <a:cxn ang="0">
                <a:pos x="15" y="7"/>
              </a:cxn>
              <a:cxn ang="0">
                <a:pos x="19" y="0"/>
              </a:cxn>
              <a:cxn ang="0">
                <a:pos x="19" y="0"/>
              </a:cxn>
            </a:cxnLst>
            <a:rect l="0" t="0" r="r" b="b"/>
            <a:pathLst>
              <a:path w="78" h="26">
                <a:moveTo>
                  <a:pt x="19" y="0"/>
                </a:moveTo>
                <a:lnTo>
                  <a:pt x="22" y="0"/>
                </a:lnTo>
                <a:lnTo>
                  <a:pt x="26" y="3"/>
                </a:lnTo>
                <a:lnTo>
                  <a:pt x="28" y="7"/>
                </a:lnTo>
                <a:lnTo>
                  <a:pt x="34" y="9"/>
                </a:lnTo>
                <a:lnTo>
                  <a:pt x="40" y="9"/>
                </a:lnTo>
                <a:lnTo>
                  <a:pt x="43" y="11"/>
                </a:lnTo>
                <a:lnTo>
                  <a:pt x="49" y="11"/>
                </a:lnTo>
                <a:lnTo>
                  <a:pt x="55" y="11"/>
                </a:lnTo>
                <a:lnTo>
                  <a:pt x="60" y="11"/>
                </a:lnTo>
                <a:lnTo>
                  <a:pt x="66" y="13"/>
                </a:lnTo>
                <a:lnTo>
                  <a:pt x="72" y="13"/>
                </a:lnTo>
                <a:lnTo>
                  <a:pt x="78" y="13"/>
                </a:lnTo>
                <a:lnTo>
                  <a:pt x="68" y="15"/>
                </a:lnTo>
                <a:lnTo>
                  <a:pt x="59" y="17"/>
                </a:lnTo>
                <a:lnTo>
                  <a:pt x="49" y="19"/>
                </a:lnTo>
                <a:lnTo>
                  <a:pt x="40" y="21"/>
                </a:lnTo>
                <a:lnTo>
                  <a:pt x="30" y="21"/>
                </a:lnTo>
                <a:lnTo>
                  <a:pt x="20" y="22"/>
                </a:lnTo>
                <a:lnTo>
                  <a:pt x="11" y="24"/>
                </a:lnTo>
                <a:lnTo>
                  <a:pt x="0" y="26"/>
                </a:lnTo>
                <a:lnTo>
                  <a:pt x="5" y="21"/>
                </a:lnTo>
                <a:lnTo>
                  <a:pt x="11" y="13"/>
                </a:lnTo>
                <a:lnTo>
                  <a:pt x="15" y="7"/>
                </a:lnTo>
                <a:lnTo>
                  <a:pt x="19" y="0"/>
                </a:lnTo>
                <a:lnTo>
                  <a:pt x="19" y="0"/>
                </a:lnTo>
                <a:close/>
              </a:path>
            </a:pathLst>
          </a:custGeom>
          <a:solidFill>
            <a:srgbClr val="000000"/>
          </a:solidFill>
          <a:ln w="9525">
            <a:noFill/>
            <a:round/>
            <a:headEnd/>
            <a:tailEnd/>
          </a:ln>
        </p:spPr>
        <p:txBody>
          <a:bodyPr/>
          <a:lstStyle/>
          <a:p>
            <a:endParaRPr lang="en-GB"/>
          </a:p>
        </p:txBody>
      </p:sp>
      <p:sp>
        <p:nvSpPr>
          <p:cNvPr id="21597" name="Freeform 93"/>
          <p:cNvSpPr>
            <a:spLocks/>
          </p:cNvSpPr>
          <p:nvPr/>
        </p:nvSpPr>
        <p:spPr bwMode="auto">
          <a:xfrm>
            <a:off x="6884988" y="2760663"/>
            <a:ext cx="1173162" cy="1106487"/>
          </a:xfrm>
          <a:custGeom>
            <a:avLst/>
            <a:gdLst/>
            <a:ahLst/>
            <a:cxnLst>
              <a:cxn ang="0">
                <a:pos x="323" y="2"/>
              </a:cxn>
              <a:cxn ang="0">
                <a:pos x="338" y="7"/>
              </a:cxn>
              <a:cxn ang="0">
                <a:pos x="342" y="26"/>
              </a:cxn>
              <a:cxn ang="0">
                <a:pos x="342" y="49"/>
              </a:cxn>
              <a:cxn ang="0">
                <a:pos x="342" y="76"/>
              </a:cxn>
              <a:cxn ang="0">
                <a:pos x="342" y="101"/>
              </a:cxn>
              <a:cxn ang="0">
                <a:pos x="342" y="127"/>
              </a:cxn>
              <a:cxn ang="0">
                <a:pos x="342" y="154"/>
              </a:cxn>
              <a:cxn ang="0">
                <a:pos x="344" y="179"/>
              </a:cxn>
              <a:cxn ang="0">
                <a:pos x="344" y="205"/>
              </a:cxn>
              <a:cxn ang="0">
                <a:pos x="344" y="230"/>
              </a:cxn>
              <a:cxn ang="0">
                <a:pos x="344" y="257"/>
              </a:cxn>
              <a:cxn ang="0">
                <a:pos x="344" y="281"/>
              </a:cxn>
              <a:cxn ang="0">
                <a:pos x="336" y="302"/>
              </a:cxn>
              <a:cxn ang="0">
                <a:pos x="310" y="310"/>
              </a:cxn>
              <a:cxn ang="0">
                <a:pos x="298" y="317"/>
              </a:cxn>
              <a:cxn ang="0">
                <a:pos x="275" y="317"/>
              </a:cxn>
              <a:cxn ang="0">
                <a:pos x="251" y="317"/>
              </a:cxn>
              <a:cxn ang="0">
                <a:pos x="228" y="317"/>
              </a:cxn>
              <a:cxn ang="0">
                <a:pos x="205" y="317"/>
              </a:cxn>
              <a:cxn ang="0">
                <a:pos x="180" y="317"/>
              </a:cxn>
              <a:cxn ang="0">
                <a:pos x="157" y="319"/>
              </a:cxn>
              <a:cxn ang="0">
                <a:pos x="133" y="319"/>
              </a:cxn>
              <a:cxn ang="0">
                <a:pos x="110" y="319"/>
              </a:cxn>
              <a:cxn ang="0">
                <a:pos x="87" y="319"/>
              </a:cxn>
              <a:cxn ang="0">
                <a:pos x="62" y="319"/>
              </a:cxn>
              <a:cxn ang="0">
                <a:pos x="41" y="319"/>
              </a:cxn>
              <a:cxn ang="0">
                <a:pos x="13" y="323"/>
              </a:cxn>
              <a:cxn ang="0">
                <a:pos x="2" y="310"/>
              </a:cxn>
              <a:cxn ang="0">
                <a:pos x="2" y="289"/>
              </a:cxn>
              <a:cxn ang="0">
                <a:pos x="0" y="270"/>
              </a:cxn>
              <a:cxn ang="0">
                <a:pos x="0" y="249"/>
              </a:cxn>
              <a:cxn ang="0">
                <a:pos x="0" y="228"/>
              </a:cxn>
              <a:cxn ang="0">
                <a:pos x="0" y="209"/>
              </a:cxn>
              <a:cxn ang="0">
                <a:pos x="0" y="190"/>
              </a:cxn>
              <a:cxn ang="0">
                <a:pos x="0" y="173"/>
              </a:cxn>
              <a:cxn ang="0">
                <a:pos x="0" y="154"/>
              </a:cxn>
              <a:cxn ang="0">
                <a:pos x="0" y="135"/>
              </a:cxn>
              <a:cxn ang="0">
                <a:pos x="0" y="118"/>
              </a:cxn>
              <a:cxn ang="0">
                <a:pos x="0" y="97"/>
              </a:cxn>
              <a:cxn ang="0">
                <a:pos x="2" y="80"/>
              </a:cxn>
              <a:cxn ang="0">
                <a:pos x="2" y="61"/>
              </a:cxn>
              <a:cxn ang="0">
                <a:pos x="2" y="42"/>
              </a:cxn>
              <a:cxn ang="0">
                <a:pos x="3" y="25"/>
              </a:cxn>
              <a:cxn ang="0">
                <a:pos x="15" y="17"/>
              </a:cxn>
              <a:cxn ang="0">
                <a:pos x="34" y="15"/>
              </a:cxn>
              <a:cxn ang="0">
                <a:pos x="59" y="15"/>
              </a:cxn>
              <a:cxn ang="0">
                <a:pos x="81" y="15"/>
              </a:cxn>
              <a:cxn ang="0">
                <a:pos x="106" y="13"/>
              </a:cxn>
              <a:cxn ang="0">
                <a:pos x="129" y="13"/>
              </a:cxn>
              <a:cxn ang="0">
                <a:pos x="154" y="13"/>
              </a:cxn>
              <a:cxn ang="0">
                <a:pos x="171" y="11"/>
              </a:cxn>
              <a:cxn ang="0">
                <a:pos x="192" y="11"/>
              </a:cxn>
              <a:cxn ang="0">
                <a:pos x="209" y="7"/>
              </a:cxn>
              <a:cxn ang="0">
                <a:pos x="226" y="7"/>
              </a:cxn>
              <a:cxn ang="0">
                <a:pos x="243" y="6"/>
              </a:cxn>
              <a:cxn ang="0">
                <a:pos x="264" y="4"/>
              </a:cxn>
              <a:cxn ang="0">
                <a:pos x="285" y="2"/>
              </a:cxn>
              <a:cxn ang="0">
                <a:pos x="310" y="2"/>
              </a:cxn>
              <a:cxn ang="0">
                <a:pos x="311" y="0"/>
              </a:cxn>
            </a:cxnLst>
            <a:rect l="0" t="0" r="r" b="b"/>
            <a:pathLst>
              <a:path w="346" h="325">
                <a:moveTo>
                  <a:pt x="311" y="0"/>
                </a:moveTo>
                <a:lnTo>
                  <a:pt x="317" y="2"/>
                </a:lnTo>
                <a:lnTo>
                  <a:pt x="323" y="2"/>
                </a:lnTo>
                <a:lnTo>
                  <a:pt x="329" y="4"/>
                </a:lnTo>
                <a:lnTo>
                  <a:pt x="334" y="6"/>
                </a:lnTo>
                <a:lnTo>
                  <a:pt x="338" y="7"/>
                </a:lnTo>
                <a:lnTo>
                  <a:pt x="340" y="11"/>
                </a:lnTo>
                <a:lnTo>
                  <a:pt x="342" y="17"/>
                </a:lnTo>
                <a:lnTo>
                  <a:pt x="342" y="26"/>
                </a:lnTo>
                <a:lnTo>
                  <a:pt x="342" y="34"/>
                </a:lnTo>
                <a:lnTo>
                  <a:pt x="342" y="42"/>
                </a:lnTo>
                <a:lnTo>
                  <a:pt x="342" y="49"/>
                </a:lnTo>
                <a:lnTo>
                  <a:pt x="342" y="59"/>
                </a:lnTo>
                <a:lnTo>
                  <a:pt x="342" y="66"/>
                </a:lnTo>
                <a:lnTo>
                  <a:pt x="342" y="76"/>
                </a:lnTo>
                <a:lnTo>
                  <a:pt x="342" y="84"/>
                </a:lnTo>
                <a:lnTo>
                  <a:pt x="342" y="93"/>
                </a:lnTo>
                <a:lnTo>
                  <a:pt x="342" y="101"/>
                </a:lnTo>
                <a:lnTo>
                  <a:pt x="342" y="110"/>
                </a:lnTo>
                <a:lnTo>
                  <a:pt x="342" y="120"/>
                </a:lnTo>
                <a:lnTo>
                  <a:pt x="342" y="127"/>
                </a:lnTo>
                <a:lnTo>
                  <a:pt x="342" y="137"/>
                </a:lnTo>
                <a:lnTo>
                  <a:pt x="342" y="144"/>
                </a:lnTo>
                <a:lnTo>
                  <a:pt x="342" y="154"/>
                </a:lnTo>
                <a:lnTo>
                  <a:pt x="344" y="163"/>
                </a:lnTo>
                <a:lnTo>
                  <a:pt x="344" y="171"/>
                </a:lnTo>
                <a:lnTo>
                  <a:pt x="344" y="179"/>
                </a:lnTo>
                <a:lnTo>
                  <a:pt x="344" y="188"/>
                </a:lnTo>
                <a:lnTo>
                  <a:pt x="344" y="196"/>
                </a:lnTo>
                <a:lnTo>
                  <a:pt x="344" y="205"/>
                </a:lnTo>
                <a:lnTo>
                  <a:pt x="344" y="213"/>
                </a:lnTo>
                <a:lnTo>
                  <a:pt x="344" y="222"/>
                </a:lnTo>
                <a:lnTo>
                  <a:pt x="344" y="230"/>
                </a:lnTo>
                <a:lnTo>
                  <a:pt x="344" y="238"/>
                </a:lnTo>
                <a:lnTo>
                  <a:pt x="344" y="247"/>
                </a:lnTo>
                <a:lnTo>
                  <a:pt x="344" y="257"/>
                </a:lnTo>
                <a:lnTo>
                  <a:pt x="344" y="264"/>
                </a:lnTo>
                <a:lnTo>
                  <a:pt x="344" y="274"/>
                </a:lnTo>
                <a:lnTo>
                  <a:pt x="344" y="281"/>
                </a:lnTo>
                <a:lnTo>
                  <a:pt x="344" y="291"/>
                </a:lnTo>
                <a:lnTo>
                  <a:pt x="346" y="300"/>
                </a:lnTo>
                <a:lnTo>
                  <a:pt x="336" y="302"/>
                </a:lnTo>
                <a:lnTo>
                  <a:pt x="327" y="304"/>
                </a:lnTo>
                <a:lnTo>
                  <a:pt x="319" y="306"/>
                </a:lnTo>
                <a:lnTo>
                  <a:pt x="310" y="310"/>
                </a:lnTo>
                <a:lnTo>
                  <a:pt x="308" y="314"/>
                </a:lnTo>
                <a:lnTo>
                  <a:pt x="304" y="316"/>
                </a:lnTo>
                <a:lnTo>
                  <a:pt x="298" y="317"/>
                </a:lnTo>
                <a:lnTo>
                  <a:pt x="292" y="317"/>
                </a:lnTo>
                <a:lnTo>
                  <a:pt x="283" y="317"/>
                </a:lnTo>
                <a:lnTo>
                  <a:pt x="275" y="317"/>
                </a:lnTo>
                <a:lnTo>
                  <a:pt x="268" y="317"/>
                </a:lnTo>
                <a:lnTo>
                  <a:pt x="260" y="317"/>
                </a:lnTo>
                <a:lnTo>
                  <a:pt x="251" y="317"/>
                </a:lnTo>
                <a:lnTo>
                  <a:pt x="243" y="317"/>
                </a:lnTo>
                <a:lnTo>
                  <a:pt x="235" y="317"/>
                </a:lnTo>
                <a:lnTo>
                  <a:pt x="228" y="317"/>
                </a:lnTo>
                <a:lnTo>
                  <a:pt x="220" y="317"/>
                </a:lnTo>
                <a:lnTo>
                  <a:pt x="213" y="317"/>
                </a:lnTo>
                <a:lnTo>
                  <a:pt x="205" y="317"/>
                </a:lnTo>
                <a:lnTo>
                  <a:pt x="197" y="317"/>
                </a:lnTo>
                <a:lnTo>
                  <a:pt x="188" y="317"/>
                </a:lnTo>
                <a:lnTo>
                  <a:pt x="180" y="317"/>
                </a:lnTo>
                <a:lnTo>
                  <a:pt x="173" y="317"/>
                </a:lnTo>
                <a:lnTo>
                  <a:pt x="165" y="319"/>
                </a:lnTo>
                <a:lnTo>
                  <a:pt x="157" y="319"/>
                </a:lnTo>
                <a:lnTo>
                  <a:pt x="150" y="319"/>
                </a:lnTo>
                <a:lnTo>
                  <a:pt x="142" y="319"/>
                </a:lnTo>
                <a:lnTo>
                  <a:pt x="133" y="319"/>
                </a:lnTo>
                <a:lnTo>
                  <a:pt x="125" y="319"/>
                </a:lnTo>
                <a:lnTo>
                  <a:pt x="118" y="319"/>
                </a:lnTo>
                <a:lnTo>
                  <a:pt x="110" y="319"/>
                </a:lnTo>
                <a:lnTo>
                  <a:pt x="102" y="319"/>
                </a:lnTo>
                <a:lnTo>
                  <a:pt x="95" y="319"/>
                </a:lnTo>
                <a:lnTo>
                  <a:pt x="87" y="319"/>
                </a:lnTo>
                <a:lnTo>
                  <a:pt x="78" y="319"/>
                </a:lnTo>
                <a:lnTo>
                  <a:pt x="72" y="319"/>
                </a:lnTo>
                <a:lnTo>
                  <a:pt x="62" y="319"/>
                </a:lnTo>
                <a:lnTo>
                  <a:pt x="55" y="319"/>
                </a:lnTo>
                <a:lnTo>
                  <a:pt x="47" y="319"/>
                </a:lnTo>
                <a:lnTo>
                  <a:pt x="41" y="319"/>
                </a:lnTo>
                <a:lnTo>
                  <a:pt x="30" y="321"/>
                </a:lnTo>
                <a:lnTo>
                  <a:pt x="22" y="321"/>
                </a:lnTo>
                <a:lnTo>
                  <a:pt x="13" y="323"/>
                </a:lnTo>
                <a:lnTo>
                  <a:pt x="3" y="325"/>
                </a:lnTo>
                <a:lnTo>
                  <a:pt x="3" y="317"/>
                </a:lnTo>
                <a:lnTo>
                  <a:pt x="2" y="310"/>
                </a:lnTo>
                <a:lnTo>
                  <a:pt x="2" y="304"/>
                </a:lnTo>
                <a:lnTo>
                  <a:pt x="2" y="296"/>
                </a:lnTo>
                <a:lnTo>
                  <a:pt x="2" y="289"/>
                </a:lnTo>
                <a:lnTo>
                  <a:pt x="0" y="283"/>
                </a:lnTo>
                <a:lnTo>
                  <a:pt x="0" y="276"/>
                </a:lnTo>
                <a:lnTo>
                  <a:pt x="0" y="270"/>
                </a:lnTo>
                <a:lnTo>
                  <a:pt x="0" y="262"/>
                </a:lnTo>
                <a:lnTo>
                  <a:pt x="0" y="257"/>
                </a:lnTo>
                <a:lnTo>
                  <a:pt x="0" y="249"/>
                </a:lnTo>
                <a:lnTo>
                  <a:pt x="0" y="241"/>
                </a:lnTo>
                <a:lnTo>
                  <a:pt x="0" y="236"/>
                </a:lnTo>
                <a:lnTo>
                  <a:pt x="0" y="228"/>
                </a:lnTo>
                <a:lnTo>
                  <a:pt x="0" y="222"/>
                </a:lnTo>
                <a:lnTo>
                  <a:pt x="0" y="217"/>
                </a:lnTo>
                <a:lnTo>
                  <a:pt x="0" y="209"/>
                </a:lnTo>
                <a:lnTo>
                  <a:pt x="0" y="203"/>
                </a:lnTo>
                <a:lnTo>
                  <a:pt x="0" y="196"/>
                </a:lnTo>
                <a:lnTo>
                  <a:pt x="0" y="190"/>
                </a:lnTo>
                <a:lnTo>
                  <a:pt x="0" y="184"/>
                </a:lnTo>
                <a:lnTo>
                  <a:pt x="0" y="179"/>
                </a:lnTo>
                <a:lnTo>
                  <a:pt x="0" y="173"/>
                </a:lnTo>
                <a:lnTo>
                  <a:pt x="0" y="167"/>
                </a:lnTo>
                <a:lnTo>
                  <a:pt x="0" y="160"/>
                </a:lnTo>
                <a:lnTo>
                  <a:pt x="0" y="154"/>
                </a:lnTo>
                <a:lnTo>
                  <a:pt x="0" y="146"/>
                </a:lnTo>
                <a:lnTo>
                  <a:pt x="0" y="141"/>
                </a:lnTo>
                <a:lnTo>
                  <a:pt x="0" y="135"/>
                </a:lnTo>
                <a:lnTo>
                  <a:pt x="0" y="129"/>
                </a:lnTo>
                <a:lnTo>
                  <a:pt x="0" y="123"/>
                </a:lnTo>
                <a:lnTo>
                  <a:pt x="0" y="118"/>
                </a:lnTo>
                <a:lnTo>
                  <a:pt x="0" y="110"/>
                </a:lnTo>
                <a:lnTo>
                  <a:pt x="0" y="104"/>
                </a:lnTo>
                <a:lnTo>
                  <a:pt x="0" y="97"/>
                </a:lnTo>
                <a:lnTo>
                  <a:pt x="0" y="91"/>
                </a:lnTo>
                <a:lnTo>
                  <a:pt x="0" y="85"/>
                </a:lnTo>
                <a:lnTo>
                  <a:pt x="2" y="80"/>
                </a:lnTo>
                <a:lnTo>
                  <a:pt x="2" y="74"/>
                </a:lnTo>
                <a:lnTo>
                  <a:pt x="2" y="68"/>
                </a:lnTo>
                <a:lnTo>
                  <a:pt x="2" y="61"/>
                </a:lnTo>
                <a:lnTo>
                  <a:pt x="2" y="55"/>
                </a:lnTo>
                <a:lnTo>
                  <a:pt x="2" y="47"/>
                </a:lnTo>
                <a:lnTo>
                  <a:pt x="2" y="42"/>
                </a:lnTo>
                <a:lnTo>
                  <a:pt x="2" y="36"/>
                </a:lnTo>
                <a:lnTo>
                  <a:pt x="3" y="30"/>
                </a:lnTo>
                <a:lnTo>
                  <a:pt x="3" y="25"/>
                </a:lnTo>
                <a:lnTo>
                  <a:pt x="3" y="19"/>
                </a:lnTo>
                <a:lnTo>
                  <a:pt x="9" y="19"/>
                </a:lnTo>
                <a:lnTo>
                  <a:pt x="15" y="17"/>
                </a:lnTo>
                <a:lnTo>
                  <a:pt x="21" y="17"/>
                </a:lnTo>
                <a:lnTo>
                  <a:pt x="26" y="17"/>
                </a:lnTo>
                <a:lnTo>
                  <a:pt x="34" y="15"/>
                </a:lnTo>
                <a:lnTo>
                  <a:pt x="43" y="15"/>
                </a:lnTo>
                <a:lnTo>
                  <a:pt x="51" y="15"/>
                </a:lnTo>
                <a:lnTo>
                  <a:pt x="59" y="15"/>
                </a:lnTo>
                <a:lnTo>
                  <a:pt x="66" y="15"/>
                </a:lnTo>
                <a:lnTo>
                  <a:pt x="74" y="15"/>
                </a:lnTo>
                <a:lnTo>
                  <a:pt x="81" y="15"/>
                </a:lnTo>
                <a:lnTo>
                  <a:pt x="91" y="15"/>
                </a:lnTo>
                <a:lnTo>
                  <a:pt x="98" y="13"/>
                </a:lnTo>
                <a:lnTo>
                  <a:pt x="106" y="13"/>
                </a:lnTo>
                <a:lnTo>
                  <a:pt x="114" y="13"/>
                </a:lnTo>
                <a:lnTo>
                  <a:pt x="121" y="13"/>
                </a:lnTo>
                <a:lnTo>
                  <a:pt x="129" y="13"/>
                </a:lnTo>
                <a:lnTo>
                  <a:pt x="137" y="13"/>
                </a:lnTo>
                <a:lnTo>
                  <a:pt x="146" y="13"/>
                </a:lnTo>
                <a:lnTo>
                  <a:pt x="154" y="13"/>
                </a:lnTo>
                <a:lnTo>
                  <a:pt x="159" y="11"/>
                </a:lnTo>
                <a:lnTo>
                  <a:pt x="165" y="11"/>
                </a:lnTo>
                <a:lnTo>
                  <a:pt x="171" y="11"/>
                </a:lnTo>
                <a:lnTo>
                  <a:pt x="178" y="11"/>
                </a:lnTo>
                <a:lnTo>
                  <a:pt x="184" y="11"/>
                </a:lnTo>
                <a:lnTo>
                  <a:pt x="192" y="11"/>
                </a:lnTo>
                <a:lnTo>
                  <a:pt x="197" y="9"/>
                </a:lnTo>
                <a:lnTo>
                  <a:pt x="203" y="9"/>
                </a:lnTo>
                <a:lnTo>
                  <a:pt x="209" y="7"/>
                </a:lnTo>
                <a:lnTo>
                  <a:pt x="214" y="7"/>
                </a:lnTo>
                <a:lnTo>
                  <a:pt x="220" y="7"/>
                </a:lnTo>
                <a:lnTo>
                  <a:pt x="226" y="7"/>
                </a:lnTo>
                <a:lnTo>
                  <a:pt x="232" y="6"/>
                </a:lnTo>
                <a:lnTo>
                  <a:pt x="237" y="6"/>
                </a:lnTo>
                <a:lnTo>
                  <a:pt x="243" y="6"/>
                </a:lnTo>
                <a:lnTo>
                  <a:pt x="249" y="6"/>
                </a:lnTo>
                <a:lnTo>
                  <a:pt x="256" y="4"/>
                </a:lnTo>
                <a:lnTo>
                  <a:pt x="264" y="4"/>
                </a:lnTo>
                <a:lnTo>
                  <a:pt x="272" y="4"/>
                </a:lnTo>
                <a:lnTo>
                  <a:pt x="279" y="4"/>
                </a:lnTo>
                <a:lnTo>
                  <a:pt x="285" y="2"/>
                </a:lnTo>
                <a:lnTo>
                  <a:pt x="294" y="2"/>
                </a:lnTo>
                <a:lnTo>
                  <a:pt x="302" y="2"/>
                </a:lnTo>
                <a:lnTo>
                  <a:pt x="310" y="2"/>
                </a:lnTo>
                <a:lnTo>
                  <a:pt x="310" y="0"/>
                </a:lnTo>
                <a:lnTo>
                  <a:pt x="311" y="0"/>
                </a:lnTo>
                <a:lnTo>
                  <a:pt x="311" y="0"/>
                </a:lnTo>
                <a:close/>
              </a:path>
            </a:pathLst>
          </a:custGeom>
          <a:solidFill>
            <a:srgbClr val="000000"/>
          </a:solidFill>
          <a:ln w="9525">
            <a:noFill/>
            <a:round/>
            <a:headEnd/>
            <a:tailEnd/>
          </a:ln>
        </p:spPr>
        <p:txBody>
          <a:bodyPr/>
          <a:lstStyle/>
          <a:p>
            <a:endParaRPr lang="en-GB"/>
          </a:p>
        </p:txBody>
      </p:sp>
      <p:sp>
        <p:nvSpPr>
          <p:cNvPr id="21600" name="Freeform 96"/>
          <p:cNvSpPr>
            <a:spLocks/>
          </p:cNvSpPr>
          <p:nvPr/>
        </p:nvSpPr>
        <p:spPr bwMode="auto">
          <a:xfrm>
            <a:off x="4965700" y="2787650"/>
            <a:ext cx="1674813" cy="1160463"/>
          </a:xfrm>
          <a:custGeom>
            <a:avLst/>
            <a:gdLst/>
            <a:ahLst/>
            <a:cxnLst>
              <a:cxn ang="0">
                <a:pos x="415" y="0"/>
              </a:cxn>
              <a:cxn ang="0">
                <a:pos x="439" y="0"/>
              </a:cxn>
              <a:cxn ang="0">
                <a:pos x="464" y="2"/>
              </a:cxn>
              <a:cxn ang="0">
                <a:pos x="479" y="6"/>
              </a:cxn>
              <a:cxn ang="0">
                <a:pos x="494" y="14"/>
              </a:cxn>
              <a:cxn ang="0">
                <a:pos x="483" y="33"/>
              </a:cxn>
              <a:cxn ang="0">
                <a:pos x="472" y="52"/>
              </a:cxn>
              <a:cxn ang="0">
                <a:pos x="458" y="69"/>
              </a:cxn>
              <a:cxn ang="0">
                <a:pos x="443" y="86"/>
              </a:cxn>
              <a:cxn ang="0">
                <a:pos x="430" y="105"/>
              </a:cxn>
              <a:cxn ang="0">
                <a:pos x="418" y="122"/>
              </a:cxn>
              <a:cxn ang="0">
                <a:pos x="403" y="139"/>
              </a:cxn>
              <a:cxn ang="0">
                <a:pos x="390" y="158"/>
              </a:cxn>
              <a:cxn ang="0">
                <a:pos x="376" y="175"/>
              </a:cxn>
              <a:cxn ang="0">
                <a:pos x="363" y="193"/>
              </a:cxn>
              <a:cxn ang="0">
                <a:pos x="350" y="212"/>
              </a:cxn>
              <a:cxn ang="0">
                <a:pos x="337" y="229"/>
              </a:cxn>
              <a:cxn ang="0">
                <a:pos x="327" y="244"/>
              </a:cxn>
              <a:cxn ang="0">
                <a:pos x="318" y="261"/>
              </a:cxn>
              <a:cxn ang="0">
                <a:pos x="306" y="278"/>
              </a:cxn>
              <a:cxn ang="0">
                <a:pos x="295" y="295"/>
              </a:cxn>
              <a:cxn ang="0">
                <a:pos x="283" y="314"/>
              </a:cxn>
              <a:cxn ang="0">
                <a:pos x="272" y="343"/>
              </a:cxn>
              <a:cxn ang="0">
                <a:pos x="245" y="341"/>
              </a:cxn>
              <a:cxn ang="0">
                <a:pos x="221" y="339"/>
              </a:cxn>
              <a:cxn ang="0">
                <a:pos x="196" y="337"/>
              </a:cxn>
              <a:cxn ang="0">
                <a:pos x="171" y="337"/>
              </a:cxn>
              <a:cxn ang="0">
                <a:pos x="146" y="333"/>
              </a:cxn>
              <a:cxn ang="0">
                <a:pos x="122" y="331"/>
              </a:cxn>
              <a:cxn ang="0">
                <a:pos x="97" y="329"/>
              </a:cxn>
              <a:cxn ang="0">
                <a:pos x="72" y="329"/>
              </a:cxn>
              <a:cxn ang="0">
                <a:pos x="49" y="328"/>
              </a:cxn>
              <a:cxn ang="0">
                <a:pos x="25" y="326"/>
              </a:cxn>
              <a:cxn ang="0">
                <a:pos x="6" y="326"/>
              </a:cxn>
              <a:cxn ang="0">
                <a:pos x="2" y="314"/>
              </a:cxn>
              <a:cxn ang="0">
                <a:pos x="15" y="301"/>
              </a:cxn>
              <a:cxn ang="0">
                <a:pos x="27" y="284"/>
              </a:cxn>
              <a:cxn ang="0">
                <a:pos x="51" y="253"/>
              </a:cxn>
              <a:cxn ang="0">
                <a:pos x="74" y="223"/>
              </a:cxn>
              <a:cxn ang="0">
                <a:pos x="86" y="204"/>
              </a:cxn>
              <a:cxn ang="0">
                <a:pos x="101" y="185"/>
              </a:cxn>
              <a:cxn ang="0">
                <a:pos x="114" y="164"/>
              </a:cxn>
              <a:cxn ang="0">
                <a:pos x="129" y="141"/>
              </a:cxn>
              <a:cxn ang="0">
                <a:pos x="145" y="116"/>
              </a:cxn>
              <a:cxn ang="0">
                <a:pos x="162" y="94"/>
              </a:cxn>
              <a:cxn ang="0">
                <a:pos x="177" y="71"/>
              </a:cxn>
              <a:cxn ang="0">
                <a:pos x="196" y="48"/>
              </a:cxn>
              <a:cxn ang="0">
                <a:pos x="207" y="25"/>
              </a:cxn>
              <a:cxn ang="0">
                <a:pos x="222" y="12"/>
              </a:cxn>
              <a:cxn ang="0">
                <a:pos x="245" y="8"/>
              </a:cxn>
              <a:cxn ang="0">
                <a:pos x="272" y="8"/>
              </a:cxn>
              <a:cxn ang="0">
                <a:pos x="299" y="8"/>
              </a:cxn>
              <a:cxn ang="0">
                <a:pos x="325" y="8"/>
              </a:cxn>
              <a:cxn ang="0">
                <a:pos x="354" y="8"/>
              </a:cxn>
              <a:cxn ang="0">
                <a:pos x="382" y="8"/>
              </a:cxn>
              <a:cxn ang="0">
                <a:pos x="397" y="0"/>
              </a:cxn>
            </a:cxnLst>
            <a:rect l="0" t="0" r="r" b="b"/>
            <a:pathLst>
              <a:path w="494" h="343">
                <a:moveTo>
                  <a:pt x="397" y="0"/>
                </a:moveTo>
                <a:lnTo>
                  <a:pt x="407" y="0"/>
                </a:lnTo>
                <a:lnTo>
                  <a:pt x="415" y="0"/>
                </a:lnTo>
                <a:lnTo>
                  <a:pt x="422" y="0"/>
                </a:lnTo>
                <a:lnTo>
                  <a:pt x="432" y="0"/>
                </a:lnTo>
                <a:lnTo>
                  <a:pt x="439" y="0"/>
                </a:lnTo>
                <a:lnTo>
                  <a:pt x="447" y="0"/>
                </a:lnTo>
                <a:lnTo>
                  <a:pt x="456" y="0"/>
                </a:lnTo>
                <a:lnTo>
                  <a:pt x="464" y="2"/>
                </a:lnTo>
                <a:lnTo>
                  <a:pt x="468" y="4"/>
                </a:lnTo>
                <a:lnTo>
                  <a:pt x="473" y="4"/>
                </a:lnTo>
                <a:lnTo>
                  <a:pt x="479" y="6"/>
                </a:lnTo>
                <a:lnTo>
                  <a:pt x="487" y="8"/>
                </a:lnTo>
                <a:lnTo>
                  <a:pt x="491" y="10"/>
                </a:lnTo>
                <a:lnTo>
                  <a:pt x="494" y="14"/>
                </a:lnTo>
                <a:lnTo>
                  <a:pt x="492" y="19"/>
                </a:lnTo>
                <a:lnTo>
                  <a:pt x="489" y="27"/>
                </a:lnTo>
                <a:lnTo>
                  <a:pt x="483" y="33"/>
                </a:lnTo>
                <a:lnTo>
                  <a:pt x="479" y="39"/>
                </a:lnTo>
                <a:lnTo>
                  <a:pt x="475" y="44"/>
                </a:lnTo>
                <a:lnTo>
                  <a:pt x="472" y="52"/>
                </a:lnTo>
                <a:lnTo>
                  <a:pt x="466" y="58"/>
                </a:lnTo>
                <a:lnTo>
                  <a:pt x="462" y="63"/>
                </a:lnTo>
                <a:lnTo>
                  <a:pt x="458" y="69"/>
                </a:lnTo>
                <a:lnTo>
                  <a:pt x="454" y="75"/>
                </a:lnTo>
                <a:lnTo>
                  <a:pt x="449" y="80"/>
                </a:lnTo>
                <a:lnTo>
                  <a:pt x="443" y="86"/>
                </a:lnTo>
                <a:lnTo>
                  <a:pt x="439" y="92"/>
                </a:lnTo>
                <a:lnTo>
                  <a:pt x="435" y="97"/>
                </a:lnTo>
                <a:lnTo>
                  <a:pt x="430" y="105"/>
                </a:lnTo>
                <a:lnTo>
                  <a:pt x="426" y="111"/>
                </a:lnTo>
                <a:lnTo>
                  <a:pt x="422" y="116"/>
                </a:lnTo>
                <a:lnTo>
                  <a:pt x="418" y="122"/>
                </a:lnTo>
                <a:lnTo>
                  <a:pt x="413" y="128"/>
                </a:lnTo>
                <a:lnTo>
                  <a:pt x="409" y="134"/>
                </a:lnTo>
                <a:lnTo>
                  <a:pt x="403" y="139"/>
                </a:lnTo>
                <a:lnTo>
                  <a:pt x="399" y="147"/>
                </a:lnTo>
                <a:lnTo>
                  <a:pt x="394" y="153"/>
                </a:lnTo>
                <a:lnTo>
                  <a:pt x="390" y="158"/>
                </a:lnTo>
                <a:lnTo>
                  <a:pt x="386" y="164"/>
                </a:lnTo>
                <a:lnTo>
                  <a:pt x="382" y="170"/>
                </a:lnTo>
                <a:lnTo>
                  <a:pt x="376" y="175"/>
                </a:lnTo>
                <a:lnTo>
                  <a:pt x="373" y="181"/>
                </a:lnTo>
                <a:lnTo>
                  <a:pt x="367" y="187"/>
                </a:lnTo>
                <a:lnTo>
                  <a:pt x="363" y="193"/>
                </a:lnTo>
                <a:lnTo>
                  <a:pt x="359" y="200"/>
                </a:lnTo>
                <a:lnTo>
                  <a:pt x="356" y="206"/>
                </a:lnTo>
                <a:lnTo>
                  <a:pt x="350" y="212"/>
                </a:lnTo>
                <a:lnTo>
                  <a:pt x="346" y="217"/>
                </a:lnTo>
                <a:lnTo>
                  <a:pt x="340" y="223"/>
                </a:lnTo>
                <a:lnTo>
                  <a:pt x="337" y="229"/>
                </a:lnTo>
                <a:lnTo>
                  <a:pt x="333" y="232"/>
                </a:lnTo>
                <a:lnTo>
                  <a:pt x="331" y="238"/>
                </a:lnTo>
                <a:lnTo>
                  <a:pt x="327" y="244"/>
                </a:lnTo>
                <a:lnTo>
                  <a:pt x="323" y="250"/>
                </a:lnTo>
                <a:lnTo>
                  <a:pt x="319" y="255"/>
                </a:lnTo>
                <a:lnTo>
                  <a:pt x="318" y="261"/>
                </a:lnTo>
                <a:lnTo>
                  <a:pt x="314" y="267"/>
                </a:lnTo>
                <a:lnTo>
                  <a:pt x="310" y="272"/>
                </a:lnTo>
                <a:lnTo>
                  <a:pt x="306" y="278"/>
                </a:lnTo>
                <a:lnTo>
                  <a:pt x="302" y="284"/>
                </a:lnTo>
                <a:lnTo>
                  <a:pt x="299" y="288"/>
                </a:lnTo>
                <a:lnTo>
                  <a:pt x="295" y="295"/>
                </a:lnTo>
                <a:lnTo>
                  <a:pt x="293" y="301"/>
                </a:lnTo>
                <a:lnTo>
                  <a:pt x="289" y="307"/>
                </a:lnTo>
                <a:lnTo>
                  <a:pt x="283" y="314"/>
                </a:lnTo>
                <a:lnTo>
                  <a:pt x="280" y="324"/>
                </a:lnTo>
                <a:lnTo>
                  <a:pt x="274" y="331"/>
                </a:lnTo>
                <a:lnTo>
                  <a:pt x="272" y="343"/>
                </a:lnTo>
                <a:lnTo>
                  <a:pt x="262" y="343"/>
                </a:lnTo>
                <a:lnTo>
                  <a:pt x="255" y="341"/>
                </a:lnTo>
                <a:lnTo>
                  <a:pt x="245" y="341"/>
                </a:lnTo>
                <a:lnTo>
                  <a:pt x="238" y="341"/>
                </a:lnTo>
                <a:lnTo>
                  <a:pt x="228" y="339"/>
                </a:lnTo>
                <a:lnTo>
                  <a:pt x="221" y="339"/>
                </a:lnTo>
                <a:lnTo>
                  <a:pt x="213" y="339"/>
                </a:lnTo>
                <a:lnTo>
                  <a:pt x="205" y="339"/>
                </a:lnTo>
                <a:lnTo>
                  <a:pt x="196" y="337"/>
                </a:lnTo>
                <a:lnTo>
                  <a:pt x="186" y="337"/>
                </a:lnTo>
                <a:lnTo>
                  <a:pt x="179" y="337"/>
                </a:lnTo>
                <a:lnTo>
                  <a:pt x="171" y="337"/>
                </a:lnTo>
                <a:lnTo>
                  <a:pt x="164" y="335"/>
                </a:lnTo>
                <a:lnTo>
                  <a:pt x="154" y="333"/>
                </a:lnTo>
                <a:lnTo>
                  <a:pt x="146" y="333"/>
                </a:lnTo>
                <a:lnTo>
                  <a:pt x="139" y="333"/>
                </a:lnTo>
                <a:lnTo>
                  <a:pt x="129" y="333"/>
                </a:lnTo>
                <a:lnTo>
                  <a:pt x="122" y="331"/>
                </a:lnTo>
                <a:lnTo>
                  <a:pt x="114" y="331"/>
                </a:lnTo>
                <a:lnTo>
                  <a:pt x="106" y="331"/>
                </a:lnTo>
                <a:lnTo>
                  <a:pt x="97" y="329"/>
                </a:lnTo>
                <a:lnTo>
                  <a:pt x="87" y="329"/>
                </a:lnTo>
                <a:lnTo>
                  <a:pt x="80" y="329"/>
                </a:lnTo>
                <a:lnTo>
                  <a:pt x="72" y="329"/>
                </a:lnTo>
                <a:lnTo>
                  <a:pt x="65" y="328"/>
                </a:lnTo>
                <a:lnTo>
                  <a:pt x="57" y="328"/>
                </a:lnTo>
                <a:lnTo>
                  <a:pt x="49" y="328"/>
                </a:lnTo>
                <a:lnTo>
                  <a:pt x="42" y="328"/>
                </a:lnTo>
                <a:lnTo>
                  <a:pt x="32" y="326"/>
                </a:lnTo>
                <a:lnTo>
                  <a:pt x="25" y="326"/>
                </a:lnTo>
                <a:lnTo>
                  <a:pt x="17" y="326"/>
                </a:lnTo>
                <a:lnTo>
                  <a:pt x="10" y="326"/>
                </a:lnTo>
                <a:lnTo>
                  <a:pt x="6" y="326"/>
                </a:lnTo>
                <a:lnTo>
                  <a:pt x="2" y="326"/>
                </a:lnTo>
                <a:lnTo>
                  <a:pt x="0" y="320"/>
                </a:lnTo>
                <a:lnTo>
                  <a:pt x="2" y="314"/>
                </a:lnTo>
                <a:lnTo>
                  <a:pt x="6" y="309"/>
                </a:lnTo>
                <a:lnTo>
                  <a:pt x="11" y="307"/>
                </a:lnTo>
                <a:lnTo>
                  <a:pt x="15" y="301"/>
                </a:lnTo>
                <a:lnTo>
                  <a:pt x="19" y="295"/>
                </a:lnTo>
                <a:lnTo>
                  <a:pt x="23" y="288"/>
                </a:lnTo>
                <a:lnTo>
                  <a:pt x="27" y="284"/>
                </a:lnTo>
                <a:lnTo>
                  <a:pt x="34" y="272"/>
                </a:lnTo>
                <a:lnTo>
                  <a:pt x="44" y="263"/>
                </a:lnTo>
                <a:lnTo>
                  <a:pt x="51" y="253"/>
                </a:lnTo>
                <a:lnTo>
                  <a:pt x="59" y="244"/>
                </a:lnTo>
                <a:lnTo>
                  <a:pt x="67" y="232"/>
                </a:lnTo>
                <a:lnTo>
                  <a:pt x="74" y="223"/>
                </a:lnTo>
                <a:lnTo>
                  <a:pt x="78" y="215"/>
                </a:lnTo>
                <a:lnTo>
                  <a:pt x="82" y="210"/>
                </a:lnTo>
                <a:lnTo>
                  <a:pt x="86" y="204"/>
                </a:lnTo>
                <a:lnTo>
                  <a:pt x="91" y="198"/>
                </a:lnTo>
                <a:lnTo>
                  <a:pt x="95" y="191"/>
                </a:lnTo>
                <a:lnTo>
                  <a:pt x="101" y="185"/>
                </a:lnTo>
                <a:lnTo>
                  <a:pt x="105" y="179"/>
                </a:lnTo>
                <a:lnTo>
                  <a:pt x="108" y="174"/>
                </a:lnTo>
                <a:lnTo>
                  <a:pt x="114" y="164"/>
                </a:lnTo>
                <a:lnTo>
                  <a:pt x="118" y="156"/>
                </a:lnTo>
                <a:lnTo>
                  <a:pt x="124" y="149"/>
                </a:lnTo>
                <a:lnTo>
                  <a:pt x="129" y="141"/>
                </a:lnTo>
                <a:lnTo>
                  <a:pt x="133" y="132"/>
                </a:lnTo>
                <a:lnTo>
                  <a:pt x="139" y="124"/>
                </a:lnTo>
                <a:lnTo>
                  <a:pt x="145" y="116"/>
                </a:lnTo>
                <a:lnTo>
                  <a:pt x="150" y="111"/>
                </a:lnTo>
                <a:lnTo>
                  <a:pt x="156" y="101"/>
                </a:lnTo>
                <a:lnTo>
                  <a:pt x="162" y="94"/>
                </a:lnTo>
                <a:lnTo>
                  <a:pt x="165" y="86"/>
                </a:lnTo>
                <a:lnTo>
                  <a:pt x="171" y="78"/>
                </a:lnTo>
                <a:lnTo>
                  <a:pt x="177" y="71"/>
                </a:lnTo>
                <a:lnTo>
                  <a:pt x="183" y="63"/>
                </a:lnTo>
                <a:lnTo>
                  <a:pt x="188" y="56"/>
                </a:lnTo>
                <a:lnTo>
                  <a:pt x="196" y="48"/>
                </a:lnTo>
                <a:lnTo>
                  <a:pt x="200" y="40"/>
                </a:lnTo>
                <a:lnTo>
                  <a:pt x="203" y="33"/>
                </a:lnTo>
                <a:lnTo>
                  <a:pt x="207" y="25"/>
                </a:lnTo>
                <a:lnTo>
                  <a:pt x="213" y="19"/>
                </a:lnTo>
                <a:lnTo>
                  <a:pt x="217" y="14"/>
                </a:lnTo>
                <a:lnTo>
                  <a:pt x="222" y="12"/>
                </a:lnTo>
                <a:lnTo>
                  <a:pt x="228" y="10"/>
                </a:lnTo>
                <a:lnTo>
                  <a:pt x="236" y="10"/>
                </a:lnTo>
                <a:lnTo>
                  <a:pt x="245" y="8"/>
                </a:lnTo>
                <a:lnTo>
                  <a:pt x="253" y="8"/>
                </a:lnTo>
                <a:lnTo>
                  <a:pt x="262" y="8"/>
                </a:lnTo>
                <a:lnTo>
                  <a:pt x="272" y="8"/>
                </a:lnTo>
                <a:lnTo>
                  <a:pt x="280" y="8"/>
                </a:lnTo>
                <a:lnTo>
                  <a:pt x="289" y="8"/>
                </a:lnTo>
                <a:lnTo>
                  <a:pt x="299" y="8"/>
                </a:lnTo>
                <a:lnTo>
                  <a:pt x="308" y="8"/>
                </a:lnTo>
                <a:lnTo>
                  <a:pt x="318" y="8"/>
                </a:lnTo>
                <a:lnTo>
                  <a:pt x="325" y="8"/>
                </a:lnTo>
                <a:lnTo>
                  <a:pt x="335" y="8"/>
                </a:lnTo>
                <a:lnTo>
                  <a:pt x="346" y="8"/>
                </a:lnTo>
                <a:lnTo>
                  <a:pt x="354" y="8"/>
                </a:lnTo>
                <a:lnTo>
                  <a:pt x="363" y="8"/>
                </a:lnTo>
                <a:lnTo>
                  <a:pt x="373" y="8"/>
                </a:lnTo>
                <a:lnTo>
                  <a:pt x="382" y="8"/>
                </a:lnTo>
                <a:lnTo>
                  <a:pt x="390" y="4"/>
                </a:lnTo>
                <a:lnTo>
                  <a:pt x="397" y="0"/>
                </a:lnTo>
                <a:lnTo>
                  <a:pt x="397" y="0"/>
                </a:lnTo>
                <a:close/>
              </a:path>
            </a:pathLst>
          </a:custGeom>
          <a:solidFill>
            <a:srgbClr val="000000"/>
          </a:solidFill>
          <a:ln w="9525">
            <a:noFill/>
            <a:round/>
            <a:headEnd/>
            <a:tailEnd/>
          </a:ln>
        </p:spPr>
        <p:txBody>
          <a:bodyPr/>
          <a:lstStyle/>
          <a:p>
            <a:endParaRPr lang="en-GB"/>
          </a:p>
        </p:txBody>
      </p:sp>
      <p:sp>
        <p:nvSpPr>
          <p:cNvPr id="21601" name="Freeform 97"/>
          <p:cNvSpPr>
            <a:spLocks/>
          </p:cNvSpPr>
          <p:nvPr/>
        </p:nvSpPr>
        <p:spPr bwMode="auto">
          <a:xfrm>
            <a:off x="8126413" y="2787650"/>
            <a:ext cx="841375" cy="1011238"/>
          </a:xfrm>
          <a:custGeom>
            <a:avLst/>
            <a:gdLst/>
            <a:ahLst/>
            <a:cxnLst>
              <a:cxn ang="0">
                <a:pos x="15" y="10"/>
              </a:cxn>
              <a:cxn ang="0">
                <a:pos x="34" y="27"/>
              </a:cxn>
              <a:cxn ang="0">
                <a:pos x="53" y="46"/>
              </a:cxn>
              <a:cxn ang="0">
                <a:pos x="72" y="65"/>
              </a:cxn>
              <a:cxn ang="0">
                <a:pos x="91" y="84"/>
              </a:cxn>
              <a:cxn ang="0">
                <a:pos x="110" y="105"/>
              </a:cxn>
              <a:cxn ang="0">
                <a:pos x="127" y="122"/>
              </a:cxn>
              <a:cxn ang="0">
                <a:pos x="148" y="141"/>
              </a:cxn>
              <a:cxn ang="0">
                <a:pos x="161" y="156"/>
              </a:cxn>
              <a:cxn ang="0">
                <a:pos x="171" y="168"/>
              </a:cxn>
              <a:cxn ang="0">
                <a:pos x="180" y="179"/>
              </a:cxn>
              <a:cxn ang="0">
                <a:pos x="190" y="191"/>
              </a:cxn>
              <a:cxn ang="0">
                <a:pos x="199" y="202"/>
              </a:cxn>
              <a:cxn ang="0">
                <a:pos x="209" y="212"/>
              </a:cxn>
              <a:cxn ang="0">
                <a:pos x="216" y="223"/>
              </a:cxn>
              <a:cxn ang="0">
                <a:pos x="226" y="234"/>
              </a:cxn>
              <a:cxn ang="0">
                <a:pos x="235" y="250"/>
              </a:cxn>
              <a:cxn ang="0">
                <a:pos x="245" y="267"/>
              </a:cxn>
              <a:cxn ang="0">
                <a:pos x="243" y="274"/>
              </a:cxn>
              <a:cxn ang="0">
                <a:pos x="230" y="274"/>
              </a:cxn>
              <a:cxn ang="0">
                <a:pos x="216" y="276"/>
              </a:cxn>
              <a:cxn ang="0">
                <a:pos x="205" y="276"/>
              </a:cxn>
              <a:cxn ang="0">
                <a:pos x="194" y="278"/>
              </a:cxn>
              <a:cxn ang="0">
                <a:pos x="180" y="278"/>
              </a:cxn>
              <a:cxn ang="0">
                <a:pos x="169" y="278"/>
              </a:cxn>
              <a:cxn ang="0">
                <a:pos x="158" y="280"/>
              </a:cxn>
              <a:cxn ang="0">
                <a:pos x="144" y="280"/>
              </a:cxn>
              <a:cxn ang="0">
                <a:pos x="133" y="280"/>
              </a:cxn>
              <a:cxn ang="0">
                <a:pos x="119" y="282"/>
              </a:cxn>
              <a:cxn ang="0">
                <a:pos x="108" y="284"/>
              </a:cxn>
              <a:cxn ang="0">
                <a:pos x="97" y="284"/>
              </a:cxn>
              <a:cxn ang="0">
                <a:pos x="85" y="284"/>
              </a:cxn>
              <a:cxn ang="0">
                <a:pos x="74" y="286"/>
              </a:cxn>
              <a:cxn ang="0">
                <a:pos x="62" y="288"/>
              </a:cxn>
              <a:cxn ang="0">
                <a:pos x="49" y="288"/>
              </a:cxn>
              <a:cxn ang="0">
                <a:pos x="38" y="289"/>
              </a:cxn>
              <a:cxn ang="0">
                <a:pos x="26" y="293"/>
              </a:cxn>
              <a:cxn ang="0">
                <a:pos x="15" y="295"/>
              </a:cxn>
              <a:cxn ang="0">
                <a:pos x="5" y="289"/>
              </a:cxn>
              <a:cxn ang="0">
                <a:pos x="2" y="278"/>
              </a:cxn>
              <a:cxn ang="0">
                <a:pos x="0" y="263"/>
              </a:cxn>
              <a:cxn ang="0">
                <a:pos x="0" y="244"/>
              </a:cxn>
              <a:cxn ang="0">
                <a:pos x="0" y="225"/>
              </a:cxn>
              <a:cxn ang="0">
                <a:pos x="2" y="206"/>
              </a:cxn>
              <a:cxn ang="0">
                <a:pos x="3" y="187"/>
              </a:cxn>
              <a:cxn ang="0">
                <a:pos x="3" y="168"/>
              </a:cxn>
              <a:cxn ang="0">
                <a:pos x="3" y="151"/>
              </a:cxn>
              <a:cxn ang="0">
                <a:pos x="5" y="132"/>
              </a:cxn>
              <a:cxn ang="0">
                <a:pos x="5" y="115"/>
              </a:cxn>
              <a:cxn ang="0">
                <a:pos x="3" y="101"/>
              </a:cxn>
              <a:cxn ang="0">
                <a:pos x="2" y="88"/>
              </a:cxn>
              <a:cxn ang="0">
                <a:pos x="0" y="77"/>
              </a:cxn>
              <a:cxn ang="0">
                <a:pos x="0" y="61"/>
              </a:cxn>
              <a:cxn ang="0">
                <a:pos x="2" y="42"/>
              </a:cxn>
              <a:cxn ang="0">
                <a:pos x="2" y="25"/>
              </a:cxn>
              <a:cxn ang="0">
                <a:pos x="3" y="8"/>
              </a:cxn>
              <a:cxn ang="0">
                <a:pos x="5" y="0"/>
              </a:cxn>
            </a:cxnLst>
            <a:rect l="0" t="0" r="r" b="b"/>
            <a:pathLst>
              <a:path w="249" h="297">
                <a:moveTo>
                  <a:pt x="5" y="0"/>
                </a:moveTo>
                <a:lnTo>
                  <a:pt x="15" y="10"/>
                </a:lnTo>
                <a:lnTo>
                  <a:pt x="24" y="18"/>
                </a:lnTo>
                <a:lnTo>
                  <a:pt x="34" y="27"/>
                </a:lnTo>
                <a:lnTo>
                  <a:pt x="43" y="37"/>
                </a:lnTo>
                <a:lnTo>
                  <a:pt x="53" y="46"/>
                </a:lnTo>
                <a:lnTo>
                  <a:pt x="62" y="56"/>
                </a:lnTo>
                <a:lnTo>
                  <a:pt x="72" y="65"/>
                </a:lnTo>
                <a:lnTo>
                  <a:pt x="81" y="77"/>
                </a:lnTo>
                <a:lnTo>
                  <a:pt x="91" y="84"/>
                </a:lnTo>
                <a:lnTo>
                  <a:pt x="100" y="94"/>
                </a:lnTo>
                <a:lnTo>
                  <a:pt x="110" y="105"/>
                </a:lnTo>
                <a:lnTo>
                  <a:pt x="119" y="115"/>
                </a:lnTo>
                <a:lnTo>
                  <a:pt x="127" y="122"/>
                </a:lnTo>
                <a:lnTo>
                  <a:pt x="139" y="132"/>
                </a:lnTo>
                <a:lnTo>
                  <a:pt x="148" y="141"/>
                </a:lnTo>
                <a:lnTo>
                  <a:pt x="158" y="153"/>
                </a:lnTo>
                <a:lnTo>
                  <a:pt x="161" y="156"/>
                </a:lnTo>
                <a:lnTo>
                  <a:pt x="167" y="162"/>
                </a:lnTo>
                <a:lnTo>
                  <a:pt x="171" y="168"/>
                </a:lnTo>
                <a:lnTo>
                  <a:pt x="177" y="174"/>
                </a:lnTo>
                <a:lnTo>
                  <a:pt x="180" y="179"/>
                </a:lnTo>
                <a:lnTo>
                  <a:pt x="184" y="185"/>
                </a:lnTo>
                <a:lnTo>
                  <a:pt x="190" y="191"/>
                </a:lnTo>
                <a:lnTo>
                  <a:pt x="196" y="196"/>
                </a:lnTo>
                <a:lnTo>
                  <a:pt x="199" y="202"/>
                </a:lnTo>
                <a:lnTo>
                  <a:pt x="203" y="208"/>
                </a:lnTo>
                <a:lnTo>
                  <a:pt x="209" y="212"/>
                </a:lnTo>
                <a:lnTo>
                  <a:pt x="213" y="217"/>
                </a:lnTo>
                <a:lnTo>
                  <a:pt x="216" y="223"/>
                </a:lnTo>
                <a:lnTo>
                  <a:pt x="222" y="229"/>
                </a:lnTo>
                <a:lnTo>
                  <a:pt x="226" y="234"/>
                </a:lnTo>
                <a:lnTo>
                  <a:pt x="232" y="242"/>
                </a:lnTo>
                <a:lnTo>
                  <a:pt x="235" y="250"/>
                </a:lnTo>
                <a:lnTo>
                  <a:pt x="241" y="257"/>
                </a:lnTo>
                <a:lnTo>
                  <a:pt x="245" y="267"/>
                </a:lnTo>
                <a:lnTo>
                  <a:pt x="249" y="274"/>
                </a:lnTo>
                <a:lnTo>
                  <a:pt x="243" y="274"/>
                </a:lnTo>
                <a:lnTo>
                  <a:pt x="237" y="274"/>
                </a:lnTo>
                <a:lnTo>
                  <a:pt x="230" y="274"/>
                </a:lnTo>
                <a:lnTo>
                  <a:pt x="224" y="276"/>
                </a:lnTo>
                <a:lnTo>
                  <a:pt x="216" y="276"/>
                </a:lnTo>
                <a:lnTo>
                  <a:pt x="211" y="276"/>
                </a:lnTo>
                <a:lnTo>
                  <a:pt x="205" y="276"/>
                </a:lnTo>
                <a:lnTo>
                  <a:pt x="199" y="278"/>
                </a:lnTo>
                <a:lnTo>
                  <a:pt x="194" y="278"/>
                </a:lnTo>
                <a:lnTo>
                  <a:pt x="188" y="278"/>
                </a:lnTo>
                <a:lnTo>
                  <a:pt x="180" y="278"/>
                </a:lnTo>
                <a:lnTo>
                  <a:pt x="175" y="278"/>
                </a:lnTo>
                <a:lnTo>
                  <a:pt x="169" y="278"/>
                </a:lnTo>
                <a:lnTo>
                  <a:pt x="163" y="280"/>
                </a:lnTo>
                <a:lnTo>
                  <a:pt x="158" y="280"/>
                </a:lnTo>
                <a:lnTo>
                  <a:pt x="152" y="280"/>
                </a:lnTo>
                <a:lnTo>
                  <a:pt x="144" y="280"/>
                </a:lnTo>
                <a:lnTo>
                  <a:pt x="139" y="280"/>
                </a:lnTo>
                <a:lnTo>
                  <a:pt x="133" y="280"/>
                </a:lnTo>
                <a:lnTo>
                  <a:pt x="127" y="282"/>
                </a:lnTo>
                <a:lnTo>
                  <a:pt x="119" y="282"/>
                </a:lnTo>
                <a:lnTo>
                  <a:pt x="114" y="282"/>
                </a:lnTo>
                <a:lnTo>
                  <a:pt x="108" y="284"/>
                </a:lnTo>
                <a:lnTo>
                  <a:pt x="102" y="284"/>
                </a:lnTo>
                <a:lnTo>
                  <a:pt x="97" y="284"/>
                </a:lnTo>
                <a:lnTo>
                  <a:pt x="91" y="284"/>
                </a:lnTo>
                <a:lnTo>
                  <a:pt x="85" y="284"/>
                </a:lnTo>
                <a:lnTo>
                  <a:pt x="80" y="286"/>
                </a:lnTo>
                <a:lnTo>
                  <a:pt x="74" y="286"/>
                </a:lnTo>
                <a:lnTo>
                  <a:pt x="68" y="286"/>
                </a:lnTo>
                <a:lnTo>
                  <a:pt x="62" y="288"/>
                </a:lnTo>
                <a:lnTo>
                  <a:pt x="57" y="288"/>
                </a:lnTo>
                <a:lnTo>
                  <a:pt x="49" y="288"/>
                </a:lnTo>
                <a:lnTo>
                  <a:pt x="43" y="289"/>
                </a:lnTo>
                <a:lnTo>
                  <a:pt x="38" y="289"/>
                </a:lnTo>
                <a:lnTo>
                  <a:pt x="32" y="293"/>
                </a:lnTo>
                <a:lnTo>
                  <a:pt x="26" y="293"/>
                </a:lnTo>
                <a:lnTo>
                  <a:pt x="21" y="295"/>
                </a:lnTo>
                <a:lnTo>
                  <a:pt x="15" y="295"/>
                </a:lnTo>
                <a:lnTo>
                  <a:pt x="9" y="297"/>
                </a:lnTo>
                <a:lnTo>
                  <a:pt x="5" y="289"/>
                </a:lnTo>
                <a:lnTo>
                  <a:pt x="3" y="284"/>
                </a:lnTo>
                <a:lnTo>
                  <a:pt x="2" y="278"/>
                </a:lnTo>
                <a:lnTo>
                  <a:pt x="0" y="272"/>
                </a:lnTo>
                <a:lnTo>
                  <a:pt x="0" y="263"/>
                </a:lnTo>
                <a:lnTo>
                  <a:pt x="0" y="253"/>
                </a:lnTo>
                <a:lnTo>
                  <a:pt x="0" y="244"/>
                </a:lnTo>
                <a:lnTo>
                  <a:pt x="0" y="234"/>
                </a:lnTo>
                <a:lnTo>
                  <a:pt x="0" y="225"/>
                </a:lnTo>
                <a:lnTo>
                  <a:pt x="2" y="215"/>
                </a:lnTo>
                <a:lnTo>
                  <a:pt x="2" y="206"/>
                </a:lnTo>
                <a:lnTo>
                  <a:pt x="3" y="198"/>
                </a:lnTo>
                <a:lnTo>
                  <a:pt x="3" y="187"/>
                </a:lnTo>
                <a:lnTo>
                  <a:pt x="3" y="177"/>
                </a:lnTo>
                <a:lnTo>
                  <a:pt x="3" y="168"/>
                </a:lnTo>
                <a:lnTo>
                  <a:pt x="3" y="160"/>
                </a:lnTo>
                <a:lnTo>
                  <a:pt x="3" y="151"/>
                </a:lnTo>
                <a:lnTo>
                  <a:pt x="5" y="141"/>
                </a:lnTo>
                <a:lnTo>
                  <a:pt x="5" y="132"/>
                </a:lnTo>
                <a:lnTo>
                  <a:pt x="5" y="122"/>
                </a:lnTo>
                <a:lnTo>
                  <a:pt x="5" y="115"/>
                </a:lnTo>
                <a:lnTo>
                  <a:pt x="3" y="109"/>
                </a:lnTo>
                <a:lnTo>
                  <a:pt x="3" y="101"/>
                </a:lnTo>
                <a:lnTo>
                  <a:pt x="3" y="96"/>
                </a:lnTo>
                <a:lnTo>
                  <a:pt x="2" y="88"/>
                </a:lnTo>
                <a:lnTo>
                  <a:pt x="0" y="82"/>
                </a:lnTo>
                <a:lnTo>
                  <a:pt x="0" y="77"/>
                </a:lnTo>
                <a:lnTo>
                  <a:pt x="0" y="71"/>
                </a:lnTo>
                <a:lnTo>
                  <a:pt x="0" y="61"/>
                </a:lnTo>
                <a:lnTo>
                  <a:pt x="0" y="52"/>
                </a:lnTo>
                <a:lnTo>
                  <a:pt x="2" y="42"/>
                </a:lnTo>
                <a:lnTo>
                  <a:pt x="2" y="35"/>
                </a:lnTo>
                <a:lnTo>
                  <a:pt x="2" y="25"/>
                </a:lnTo>
                <a:lnTo>
                  <a:pt x="3" y="18"/>
                </a:lnTo>
                <a:lnTo>
                  <a:pt x="3" y="8"/>
                </a:lnTo>
                <a:lnTo>
                  <a:pt x="3" y="0"/>
                </a:lnTo>
                <a:lnTo>
                  <a:pt x="5" y="0"/>
                </a:lnTo>
                <a:lnTo>
                  <a:pt x="5" y="0"/>
                </a:lnTo>
                <a:close/>
              </a:path>
            </a:pathLst>
          </a:custGeom>
          <a:solidFill>
            <a:srgbClr val="000000"/>
          </a:solidFill>
          <a:ln w="9525">
            <a:noFill/>
            <a:round/>
            <a:headEnd/>
            <a:tailEnd/>
          </a:ln>
        </p:spPr>
        <p:txBody>
          <a:bodyPr/>
          <a:lstStyle/>
          <a:p>
            <a:endParaRPr lang="en-GB"/>
          </a:p>
        </p:txBody>
      </p:sp>
      <p:sp>
        <p:nvSpPr>
          <p:cNvPr id="21602" name="Freeform 98"/>
          <p:cNvSpPr>
            <a:spLocks/>
          </p:cNvSpPr>
          <p:nvPr/>
        </p:nvSpPr>
        <p:spPr bwMode="auto">
          <a:xfrm>
            <a:off x="4056063" y="2835275"/>
            <a:ext cx="1500187" cy="1073150"/>
          </a:xfrm>
          <a:custGeom>
            <a:avLst/>
            <a:gdLst/>
            <a:ahLst/>
            <a:cxnLst>
              <a:cxn ang="0">
                <a:pos x="399" y="0"/>
              </a:cxn>
              <a:cxn ang="0">
                <a:pos x="418" y="2"/>
              </a:cxn>
              <a:cxn ang="0">
                <a:pos x="439" y="2"/>
              </a:cxn>
              <a:cxn ang="0">
                <a:pos x="435" y="15"/>
              </a:cxn>
              <a:cxn ang="0">
                <a:pos x="422" y="34"/>
              </a:cxn>
              <a:cxn ang="0">
                <a:pos x="409" y="53"/>
              </a:cxn>
              <a:cxn ang="0">
                <a:pos x="395" y="74"/>
              </a:cxn>
              <a:cxn ang="0">
                <a:pos x="380" y="95"/>
              </a:cxn>
              <a:cxn ang="0">
                <a:pos x="367" y="114"/>
              </a:cxn>
              <a:cxn ang="0">
                <a:pos x="354" y="135"/>
              </a:cxn>
              <a:cxn ang="0">
                <a:pos x="342" y="152"/>
              </a:cxn>
              <a:cxn ang="0">
                <a:pos x="329" y="169"/>
              </a:cxn>
              <a:cxn ang="0">
                <a:pos x="317" y="186"/>
              </a:cxn>
              <a:cxn ang="0">
                <a:pos x="304" y="203"/>
              </a:cxn>
              <a:cxn ang="0">
                <a:pos x="293" y="220"/>
              </a:cxn>
              <a:cxn ang="0">
                <a:pos x="289" y="236"/>
              </a:cxn>
              <a:cxn ang="0">
                <a:pos x="279" y="255"/>
              </a:cxn>
              <a:cxn ang="0">
                <a:pos x="266" y="272"/>
              </a:cxn>
              <a:cxn ang="0">
                <a:pos x="253" y="293"/>
              </a:cxn>
              <a:cxn ang="0">
                <a:pos x="241" y="302"/>
              </a:cxn>
              <a:cxn ang="0">
                <a:pos x="230" y="314"/>
              </a:cxn>
              <a:cxn ang="0">
                <a:pos x="211" y="312"/>
              </a:cxn>
              <a:cxn ang="0">
                <a:pos x="192" y="312"/>
              </a:cxn>
              <a:cxn ang="0">
                <a:pos x="175" y="312"/>
              </a:cxn>
              <a:cxn ang="0">
                <a:pos x="158" y="312"/>
              </a:cxn>
              <a:cxn ang="0">
                <a:pos x="141" y="312"/>
              </a:cxn>
              <a:cxn ang="0">
                <a:pos x="123" y="312"/>
              </a:cxn>
              <a:cxn ang="0">
                <a:pos x="106" y="312"/>
              </a:cxn>
              <a:cxn ang="0">
                <a:pos x="87" y="312"/>
              </a:cxn>
              <a:cxn ang="0">
                <a:pos x="72" y="312"/>
              </a:cxn>
              <a:cxn ang="0">
                <a:pos x="55" y="312"/>
              </a:cxn>
              <a:cxn ang="0">
                <a:pos x="38" y="312"/>
              </a:cxn>
              <a:cxn ang="0">
                <a:pos x="17" y="314"/>
              </a:cxn>
              <a:cxn ang="0">
                <a:pos x="0" y="308"/>
              </a:cxn>
              <a:cxn ang="0">
                <a:pos x="9" y="296"/>
              </a:cxn>
              <a:cxn ang="0">
                <a:pos x="25" y="272"/>
              </a:cxn>
              <a:cxn ang="0">
                <a:pos x="40" y="249"/>
              </a:cxn>
              <a:cxn ang="0">
                <a:pos x="55" y="226"/>
              </a:cxn>
              <a:cxn ang="0">
                <a:pos x="70" y="201"/>
              </a:cxn>
              <a:cxn ang="0">
                <a:pos x="82" y="180"/>
              </a:cxn>
              <a:cxn ang="0">
                <a:pos x="97" y="156"/>
              </a:cxn>
              <a:cxn ang="0">
                <a:pos x="118" y="131"/>
              </a:cxn>
              <a:cxn ang="0">
                <a:pos x="139" y="104"/>
              </a:cxn>
              <a:cxn ang="0">
                <a:pos x="156" y="78"/>
              </a:cxn>
              <a:cxn ang="0">
                <a:pos x="177" y="53"/>
              </a:cxn>
              <a:cxn ang="0">
                <a:pos x="196" y="30"/>
              </a:cxn>
              <a:cxn ang="0">
                <a:pos x="217" y="9"/>
              </a:cxn>
              <a:cxn ang="0">
                <a:pos x="241" y="5"/>
              </a:cxn>
              <a:cxn ang="0">
                <a:pos x="258" y="5"/>
              </a:cxn>
              <a:cxn ang="0">
                <a:pos x="274" y="5"/>
              </a:cxn>
              <a:cxn ang="0">
                <a:pos x="289" y="4"/>
              </a:cxn>
              <a:cxn ang="0">
                <a:pos x="310" y="4"/>
              </a:cxn>
              <a:cxn ang="0">
                <a:pos x="331" y="2"/>
              </a:cxn>
              <a:cxn ang="0">
                <a:pos x="352" y="0"/>
              </a:cxn>
              <a:cxn ang="0">
                <a:pos x="374" y="0"/>
              </a:cxn>
              <a:cxn ang="0">
                <a:pos x="386" y="0"/>
              </a:cxn>
            </a:cxnLst>
            <a:rect l="0" t="0" r="r" b="b"/>
            <a:pathLst>
              <a:path w="441" h="315">
                <a:moveTo>
                  <a:pt x="386" y="0"/>
                </a:moveTo>
                <a:lnTo>
                  <a:pt x="392" y="0"/>
                </a:lnTo>
                <a:lnTo>
                  <a:pt x="399" y="0"/>
                </a:lnTo>
                <a:lnTo>
                  <a:pt x="405" y="0"/>
                </a:lnTo>
                <a:lnTo>
                  <a:pt x="413" y="2"/>
                </a:lnTo>
                <a:lnTo>
                  <a:pt x="418" y="2"/>
                </a:lnTo>
                <a:lnTo>
                  <a:pt x="426" y="2"/>
                </a:lnTo>
                <a:lnTo>
                  <a:pt x="432" y="2"/>
                </a:lnTo>
                <a:lnTo>
                  <a:pt x="439" y="2"/>
                </a:lnTo>
                <a:lnTo>
                  <a:pt x="441" y="7"/>
                </a:lnTo>
                <a:lnTo>
                  <a:pt x="439" y="11"/>
                </a:lnTo>
                <a:lnTo>
                  <a:pt x="435" y="15"/>
                </a:lnTo>
                <a:lnTo>
                  <a:pt x="432" y="21"/>
                </a:lnTo>
                <a:lnTo>
                  <a:pt x="426" y="26"/>
                </a:lnTo>
                <a:lnTo>
                  <a:pt x="422" y="34"/>
                </a:lnTo>
                <a:lnTo>
                  <a:pt x="416" y="40"/>
                </a:lnTo>
                <a:lnTo>
                  <a:pt x="413" y="47"/>
                </a:lnTo>
                <a:lnTo>
                  <a:pt x="409" y="53"/>
                </a:lnTo>
                <a:lnTo>
                  <a:pt x="403" y="61"/>
                </a:lnTo>
                <a:lnTo>
                  <a:pt x="399" y="66"/>
                </a:lnTo>
                <a:lnTo>
                  <a:pt x="395" y="74"/>
                </a:lnTo>
                <a:lnTo>
                  <a:pt x="390" y="80"/>
                </a:lnTo>
                <a:lnTo>
                  <a:pt x="386" y="87"/>
                </a:lnTo>
                <a:lnTo>
                  <a:pt x="380" y="95"/>
                </a:lnTo>
                <a:lnTo>
                  <a:pt x="376" y="101"/>
                </a:lnTo>
                <a:lnTo>
                  <a:pt x="373" y="108"/>
                </a:lnTo>
                <a:lnTo>
                  <a:pt x="367" y="114"/>
                </a:lnTo>
                <a:lnTo>
                  <a:pt x="363" y="121"/>
                </a:lnTo>
                <a:lnTo>
                  <a:pt x="357" y="129"/>
                </a:lnTo>
                <a:lnTo>
                  <a:pt x="354" y="135"/>
                </a:lnTo>
                <a:lnTo>
                  <a:pt x="350" y="140"/>
                </a:lnTo>
                <a:lnTo>
                  <a:pt x="346" y="146"/>
                </a:lnTo>
                <a:lnTo>
                  <a:pt x="342" y="152"/>
                </a:lnTo>
                <a:lnTo>
                  <a:pt x="336" y="158"/>
                </a:lnTo>
                <a:lnTo>
                  <a:pt x="335" y="163"/>
                </a:lnTo>
                <a:lnTo>
                  <a:pt x="329" y="169"/>
                </a:lnTo>
                <a:lnTo>
                  <a:pt x="327" y="175"/>
                </a:lnTo>
                <a:lnTo>
                  <a:pt x="321" y="179"/>
                </a:lnTo>
                <a:lnTo>
                  <a:pt x="317" y="186"/>
                </a:lnTo>
                <a:lnTo>
                  <a:pt x="314" y="192"/>
                </a:lnTo>
                <a:lnTo>
                  <a:pt x="310" y="198"/>
                </a:lnTo>
                <a:lnTo>
                  <a:pt x="304" y="203"/>
                </a:lnTo>
                <a:lnTo>
                  <a:pt x="300" y="209"/>
                </a:lnTo>
                <a:lnTo>
                  <a:pt x="297" y="215"/>
                </a:lnTo>
                <a:lnTo>
                  <a:pt x="293" y="220"/>
                </a:lnTo>
                <a:lnTo>
                  <a:pt x="291" y="224"/>
                </a:lnTo>
                <a:lnTo>
                  <a:pt x="291" y="230"/>
                </a:lnTo>
                <a:lnTo>
                  <a:pt x="289" y="236"/>
                </a:lnTo>
                <a:lnTo>
                  <a:pt x="289" y="243"/>
                </a:lnTo>
                <a:lnTo>
                  <a:pt x="283" y="249"/>
                </a:lnTo>
                <a:lnTo>
                  <a:pt x="279" y="255"/>
                </a:lnTo>
                <a:lnTo>
                  <a:pt x="276" y="260"/>
                </a:lnTo>
                <a:lnTo>
                  <a:pt x="272" y="266"/>
                </a:lnTo>
                <a:lnTo>
                  <a:pt x="266" y="272"/>
                </a:lnTo>
                <a:lnTo>
                  <a:pt x="262" y="279"/>
                </a:lnTo>
                <a:lnTo>
                  <a:pt x="258" y="285"/>
                </a:lnTo>
                <a:lnTo>
                  <a:pt x="253" y="293"/>
                </a:lnTo>
                <a:lnTo>
                  <a:pt x="247" y="295"/>
                </a:lnTo>
                <a:lnTo>
                  <a:pt x="245" y="298"/>
                </a:lnTo>
                <a:lnTo>
                  <a:pt x="241" y="302"/>
                </a:lnTo>
                <a:lnTo>
                  <a:pt x="238" y="308"/>
                </a:lnTo>
                <a:lnTo>
                  <a:pt x="234" y="310"/>
                </a:lnTo>
                <a:lnTo>
                  <a:pt x="230" y="314"/>
                </a:lnTo>
                <a:lnTo>
                  <a:pt x="222" y="314"/>
                </a:lnTo>
                <a:lnTo>
                  <a:pt x="217" y="312"/>
                </a:lnTo>
                <a:lnTo>
                  <a:pt x="211" y="312"/>
                </a:lnTo>
                <a:lnTo>
                  <a:pt x="205" y="312"/>
                </a:lnTo>
                <a:lnTo>
                  <a:pt x="198" y="312"/>
                </a:lnTo>
                <a:lnTo>
                  <a:pt x="192" y="312"/>
                </a:lnTo>
                <a:lnTo>
                  <a:pt x="186" y="312"/>
                </a:lnTo>
                <a:lnTo>
                  <a:pt x="181" y="312"/>
                </a:lnTo>
                <a:lnTo>
                  <a:pt x="175" y="312"/>
                </a:lnTo>
                <a:lnTo>
                  <a:pt x="169" y="312"/>
                </a:lnTo>
                <a:lnTo>
                  <a:pt x="163" y="312"/>
                </a:lnTo>
                <a:lnTo>
                  <a:pt x="158" y="312"/>
                </a:lnTo>
                <a:lnTo>
                  <a:pt x="152" y="312"/>
                </a:lnTo>
                <a:lnTo>
                  <a:pt x="146" y="312"/>
                </a:lnTo>
                <a:lnTo>
                  <a:pt x="141" y="312"/>
                </a:lnTo>
                <a:lnTo>
                  <a:pt x="135" y="312"/>
                </a:lnTo>
                <a:lnTo>
                  <a:pt x="129" y="312"/>
                </a:lnTo>
                <a:lnTo>
                  <a:pt x="123" y="312"/>
                </a:lnTo>
                <a:lnTo>
                  <a:pt x="118" y="312"/>
                </a:lnTo>
                <a:lnTo>
                  <a:pt x="112" y="312"/>
                </a:lnTo>
                <a:lnTo>
                  <a:pt x="106" y="312"/>
                </a:lnTo>
                <a:lnTo>
                  <a:pt x="101" y="312"/>
                </a:lnTo>
                <a:lnTo>
                  <a:pt x="93" y="312"/>
                </a:lnTo>
                <a:lnTo>
                  <a:pt x="87" y="312"/>
                </a:lnTo>
                <a:lnTo>
                  <a:pt x="82" y="312"/>
                </a:lnTo>
                <a:lnTo>
                  <a:pt x="78" y="312"/>
                </a:lnTo>
                <a:lnTo>
                  <a:pt x="72" y="312"/>
                </a:lnTo>
                <a:lnTo>
                  <a:pt x="66" y="312"/>
                </a:lnTo>
                <a:lnTo>
                  <a:pt x="61" y="312"/>
                </a:lnTo>
                <a:lnTo>
                  <a:pt x="55" y="312"/>
                </a:lnTo>
                <a:lnTo>
                  <a:pt x="49" y="312"/>
                </a:lnTo>
                <a:lnTo>
                  <a:pt x="44" y="312"/>
                </a:lnTo>
                <a:lnTo>
                  <a:pt x="38" y="312"/>
                </a:lnTo>
                <a:lnTo>
                  <a:pt x="34" y="312"/>
                </a:lnTo>
                <a:lnTo>
                  <a:pt x="25" y="312"/>
                </a:lnTo>
                <a:lnTo>
                  <a:pt x="17" y="314"/>
                </a:lnTo>
                <a:lnTo>
                  <a:pt x="8" y="314"/>
                </a:lnTo>
                <a:lnTo>
                  <a:pt x="0" y="315"/>
                </a:lnTo>
                <a:lnTo>
                  <a:pt x="0" y="308"/>
                </a:lnTo>
                <a:lnTo>
                  <a:pt x="2" y="302"/>
                </a:lnTo>
                <a:lnTo>
                  <a:pt x="4" y="298"/>
                </a:lnTo>
                <a:lnTo>
                  <a:pt x="9" y="296"/>
                </a:lnTo>
                <a:lnTo>
                  <a:pt x="15" y="289"/>
                </a:lnTo>
                <a:lnTo>
                  <a:pt x="19" y="281"/>
                </a:lnTo>
                <a:lnTo>
                  <a:pt x="25" y="272"/>
                </a:lnTo>
                <a:lnTo>
                  <a:pt x="30" y="264"/>
                </a:lnTo>
                <a:lnTo>
                  <a:pt x="34" y="256"/>
                </a:lnTo>
                <a:lnTo>
                  <a:pt x="40" y="249"/>
                </a:lnTo>
                <a:lnTo>
                  <a:pt x="44" y="241"/>
                </a:lnTo>
                <a:lnTo>
                  <a:pt x="49" y="234"/>
                </a:lnTo>
                <a:lnTo>
                  <a:pt x="55" y="226"/>
                </a:lnTo>
                <a:lnTo>
                  <a:pt x="59" y="218"/>
                </a:lnTo>
                <a:lnTo>
                  <a:pt x="65" y="209"/>
                </a:lnTo>
                <a:lnTo>
                  <a:pt x="70" y="201"/>
                </a:lnTo>
                <a:lnTo>
                  <a:pt x="74" y="194"/>
                </a:lnTo>
                <a:lnTo>
                  <a:pt x="78" y="188"/>
                </a:lnTo>
                <a:lnTo>
                  <a:pt x="82" y="180"/>
                </a:lnTo>
                <a:lnTo>
                  <a:pt x="85" y="175"/>
                </a:lnTo>
                <a:lnTo>
                  <a:pt x="91" y="165"/>
                </a:lnTo>
                <a:lnTo>
                  <a:pt x="97" y="156"/>
                </a:lnTo>
                <a:lnTo>
                  <a:pt x="104" y="148"/>
                </a:lnTo>
                <a:lnTo>
                  <a:pt x="112" y="139"/>
                </a:lnTo>
                <a:lnTo>
                  <a:pt x="118" y="131"/>
                </a:lnTo>
                <a:lnTo>
                  <a:pt x="123" y="121"/>
                </a:lnTo>
                <a:lnTo>
                  <a:pt x="131" y="112"/>
                </a:lnTo>
                <a:lnTo>
                  <a:pt x="139" y="104"/>
                </a:lnTo>
                <a:lnTo>
                  <a:pt x="144" y="95"/>
                </a:lnTo>
                <a:lnTo>
                  <a:pt x="150" y="87"/>
                </a:lnTo>
                <a:lnTo>
                  <a:pt x="156" y="78"/>
                </a:lnTo>
                <a:lnTo>
                  <a:pt x="163" y="70"/>
                </a:lnTo>
                <a:lnTo>
                  <a:pt x="169" y="61"/>
                </a:lnTo>
                <a:lnTo>
                  <a:pt x="177" y="53"/>
                </a:lnTo>
                <a:lnTo>
                  <a:pt x="182" y="45"/>
                </a:lnTo>
                <a:lnTo>
                  <a:pt x="190" y="40"/>
                </a:lnTo>
                <a:lnTo>
                  <a:pt x="196" y="30"/>
                </a:lnTo>
                <a:lnTo>
                  <a:pt x="203" y="23"/>
                </a:lnTo>
                <a:lnTo>
                  <a:pt x="209" y="15"/>
                </a:lnTo>
                <a:lnTo>
                  <a:pt x="217" y="9"/>
                </a:lnTo>
                <a:lnTo>
                  <a:pt x="226" y="7"/>
                </a:lnTo>
                <a:lnTo>
                  <a:pt x="236" y="7"/>
                </a:lnTo>
                <a:lnTo>
                  <a:pt x="241" y="5"/>
                </a:lnTo>
                <a:lnTo>
                  <a:pt x="247" y="5"/>
                </a:lnTo>
                <a:lnTo>
                  <a:pt x="251" y="5"/>
                </a:lnTo>
                <a:lnTo>
                  <a:pt x="258" y="5"/>
                </a:lnTo>
                <a:lnTo>
                  <a:pt x="262" y="5"/>
                </a:lnTo>
                <a:lnTo>
                  <a:pt x="268" y="5"/>
                </a:lnTo>
                <a:lnTo>
                  <a:pt x="274" y="5"/>
                </a:lnTo>
                <a:lnTo>
                  <a:pt x="279" y="5"/>
                </a:lnTo>
                <a:lnTo>
                  <a:pt x="283" y="4"/>
                </a:lnTo>
                <a:lnTo>
                  <a:pt x="289" y="4"/>
                </a:lnTo>
                <a:lnTo>
                  <a:pt x="295" y="4"/>
                </a:lnTo>
                <a:lnTo>
                  <a:pt x="300" y="4"/>
                </a:lnTo>
                <a:lnTo>
                  <a:pt x="310" y="4"/>
                </a:lnTo>
                <a:lnTo>
                  <a:pt x="321" y="2"/>
                </a:lnTo>
                <a:lnTo>
                  <a:pt x="325" y="2"/>
                </a:lnTo>
                <a:lnTo>
                  <a:pt x="331" y="2"/>
                </a:lnTo>
                <a:lnTo>
                  <a:pt x="336" y="2"/>
                </a:lnTo>
                <a:lnTo>
                  <a:pt x="342" y="2"/>
                </a:lnTo>
                <a:lnTo>
                  <a:pt x="352" y="0"/>
                </a:lnTo>
                <a:lnTo>
                  <a:pt x="363" y="0"/>
                </a:lnTo>
                <a:lnTo>
                  <a:pt x="369" y="0"/>
                </a:lnTo>
                <a:lnTo>
                  <a:pt x="374" y="0"/>
                </a:lnTo>
                <a:lnTo>
                  <a:pt x="380" y="0"/>
                </a:lnTo>
                <a:lnTo>
                  <a:pt x="386" y="0"/>
                </a:lnTo>
                <a:lnTo>
                  <a:pt x="386" y="0"/>
                </a:lnTo>
                <a:close/>
              </a:path>
            </a:pathLst>
          </a:custGeom>
          <a:solidFill>
            <a:srgbClr val="000000"/>
          </a:solidFill>
          <a:ln w="9525">
            <a:noFill/>
            <a:round/>
            <a:headEnd/>
            <a:tailEnd/>
          </a:ln>
        </p:spPr>
        <p:txBody>
          <a:bodyPr/>
          <a:lstStyle/>
          <a:p>
            <a:endParaRPr lang="en-GB"/>
          </a:p>
        </p:txBody>
      </p:sp>
      <p:sp>
        <p:nvSpPr>
          <p:cNvPr id="21603" name="Freeform 99"/>
          <p:cNvSpPr>
            <a:spLocks/>
          </p:cNvSpPr>
          <p:nvPr/>
        </p:nvSpPr>
        <p:spPr bwMode="auto">
          <a:xfrm>
            <a:off x="5969000" y="2835275"/>
            <a:ext cx="855663" cy="1127125"/>
          </a:xfrm>
          <a:custGeom>
            <a:avLst/>
            <a:gdLst/>
            <a:ahLst/>
            <a:cxnLst>
              <a:cxn ang="0">
                <a:pos x="247" y="0"/>
              </a:cxn>
              <a:cxn ang="0">
                <a:pos x="251" y="7"/>
              </a:cxn>
              <a:cxn ang="0">
                <a:pos x="247" y="23"/>
              </a:cxn>
              <a:cxn ang="0">
                <a:pos x="247" y="44"/>
              </a:cxn>
              <a:cxn ang="0">
                <a:pos x="245" y="64"/>
              </a:cxn>
              <a:cxn ang="0">
                <a:pos x="245" y="80"/>
              </a:cxn>
              <a:cxn ang="0">
                <a:pos x="245" y="91"/>
              </a:cxn>
              <a:cxn ang="0">
                <a:pos x="243" y="106"/>
              </a:cxn>
              <a:cxn ang="0">
                <a:pos x="243" y="125"/>
              </a:cxn>
              <a:cxn ang="0">
                <a:pos x="241" y="142"/>
              </a:cxn>
              <a:cxn ang="0">
                <a:pos x="241" y="152"/>
              </a:cxn>
              <a:cxn ang="0">
                <a:pos x="241" y="163"/>
              </a:cxn>
              <a:cxn ang="0">
                <a:pos x="241" y="173"/>
              </a:cxn>
              <a:cxn ang="0">
                <a:pos x="241" y="186"/>
              </a:cxn>
              <a:cxn ang="0">
                <a:pos x="241" y="198"/>
              </a:cxn>
              <a:cxn ang="0">
                <a:pos x="243" y="209"/>
              </a:cxn>
              <a:cxn ang="0">
                <a:pos x="243" y="222"/>
              </a:cxn>
              <a:cxn ang="0">
                <a:pos x="245" y="237"/>
              </a:cxn>
              <a:cxn ang="0">
                <a:pos x="245" y="256"/>
              </a:cxn>
              <a:cxn ang="0">
                <a:pos x="245" y="275"/>
              </a:cxn>
              <a:cxn ang="0">
                <a:pos x="245" y="296"/>
              </a:cxn>
              <a:cxn ang="0">
                <a:pos x="239" y="306"/>
              </a:cxn>
              <a:cxn ang="0">
                <a:pos x="228" y="306"/>
              </a:cxn>
              <a:cxn ang="0">
                <a:pos x="213" y="308"/>
              </a:cxn>
              <a:cxn ang="0">
                <a:pos x="192" y="308"/>
              </a:cxn>
              <a:cxn ang="0">
                <a:pos x="173" y="310"/>
              </a:cxn>
              <a:cxn ang="0">
                <a:pos x="152" y="312"/>
              </a:cxn>
              <a:cxn ang="0">
                <a:pos x="131" y="314"/>
              </a:cxn>
              <a:cxn ang="0">
                <a:pos x="112" y="314"/>
              </a:cxn>
              <a:cxn ang="0">
                <a:pos x="91" y="315"/>
              </a:cxn>
              <a:cxn ang="0">
                <a:pos x="72" y="317"/>
              </a:cxn>
              <a:cxn ang="0">
                <a:pos x="53" y="321"/>
              </a:cxn>
              <a:cxn ang="0">
                <a:pos x="34" y="323"/>
              </a:cxn>
              <a:cxn ang="0">
                <a:pos x="15" y="327"/>
              </a:cxn>
              <a:cxn ang="0">
                <a:pos x="3" y="331"/>
              </a:cxn>
              <a:cxn ang="0">
                <a:pos x="0" y="327"/>
              </a:cxn>
              <a:cxn ang="0">
                <a:pos x="7" y="315"/>
              </a:cxn>
              <a:cxn ang="0">
                <a:pos x="15" y="302"/>
              </a:cxn>
              <a:cxn ang="0">
                <a:pos x="28" y="285"/>
              </a:cxn>
              <a:cxn ang="0">
                <a:pos x="41" y="266"/>
              </a:cxn>
              <a:cxn ang="0">
                <a:pos x="55" y="249"/>
              </a:cxn>
              <a:cxn ang="0">
                <a:pos x="64" y="236"/>
              </a:cxn>
              <a:cxn ang="0">
                <a:pos x="72" y="222"/>
              </a:cxn>
              <a:cxn ang="0">
                <a:pos x="78" y="213"/>
              </a:cxn>
              <a:cxn ang="0">
                <a:pos x="85" y="201"/>
              </a:cxn>
              <a:cxn ang="0">
                <a:pos x="93" y="192"/>
              </a:cxn>
              <a:cxn ang="0">
                <a:pos x="100" y="180"/>
              </a:cxn>
              <a:cxn ang="0">
                <a:pos x="114" y="165"/>
              </a:cxn>
              <a:cxn ang="0">
                <a:pos x="123" y="150"/>
              </a:cxn>
              <a:cxn ang="0">
                <a:pos x="131" y="139"/>
              </a:cxn>
              <a:cxn ang="0">
                <a:pos x="138" y="127"/>
              </a:cxn>
              <a:cxn ang="0">
                <a:pos x="146" y="116"/>
              </a:cxn>
              <a:cxn ang="0">
                <a:pos x="154" y="106"/>
              </a:cxn>
              <a:cxn ang="0">
                <a:pos x="161" y="95"/>
              </a:cxn>
              <a:cxn ang="0">
                <a:pos x="173" y="80"/>
              </a:cxn>
              <a:cxn ang="0">
                <a:pos x="186" y="61"/>
              </a:cxn>
              <a:cxn ang="0">
                <a:pos x="199" y="44"/>
              </a:cxn>
              <a:cxn ang="0">
                <a:pos x="213" y="26"/>
              </a:cxn>
              <a:cxn ang="0">
                <a:pos x="226" y="9"/>
              </a:cxn>
              <a:cxn ang="0">
                <a:pos x="237" y="2"/>
              </a:cxn>
              <a:cxn ang="0">
                <a:pos x="241" y="0"/>
              </a:cxn>
            </a:cxnLst>
            <a:rect l="0" t="0" r="r" b="b"/>
            <a:pathLst>
              <a:path w="251" h="333">
                <a:moveTo>
                  <a:pt x="241" y="0"/>
                </a:moveTo>
                <a:lnTo>
                  <a:pt x="247" y="0"/>
                </a:lnTo>
                <a:lnTo>
                  <a:pt x="251" y="4"/>
                </a:lnTo>
                <a:lnTo>
                  <a:pt x="251" y="7"/>
                </a:lnTo>
                <a:lnTo>
                  <a:pt x="249" y="13"/>
                </a:lnTo>
                <a:lnTo>
                  <a:pt x="247" y="23"/>
                </a:lnTo>
                <a:lnTo>
                  <a:pt x="247" y="34"/>
                </a:lnTo>
                <a:lnTo>
                  <a:pt x="247" y="44"/>
                </a:lnTo>
                <a:lnTo>
                  <a:pt x="247" y="55"/>
                </a:lnTo>
                <a:lnTo>
                  <a:pt x="245" y="64"/>
                </a:lnTo>
                <a:lnTo>
                  <a:pt x="245" y="74"/>
                </a:lnTo>
                <a:lnTo>
                  <a:pt x="245" y="80"/>
                </a:lnTo>
                <a:lnTo>
                  <a:pt x="245" y="83"/>
                </a:lnTo>
                <a:lnTo>
                  <a:pt x="245" y="91"/>
                </a:lnTo>
                <a:lnTo>
                  <a:pt x="245" y="97"/>
                </a:lnTo>
                <a:lnTo>
                  <a:pt x="243" y="106"/>
                </a:lnTo>
                <a:lnTo>
                  <a:pt x="243" y="116"/>
                </a:lnTo>
                <a:lnTo>
                  <a:pt x="243" y="125"/>
                </a:lnTo>
                <a:lnTo>
                  <a:pt x="243" y="137"/>
                </a:lnTo>
                <a:lnTo>
                  <a:pt x="241" y="142"/>
                </a:lnTo>
                <a:lnTo>
                  <a:pt x="241" y="146"/>
                </a:lnTo>
                <a:lnTo>
                  <a:pt x="241" y="152"/>
                </a:lnTo>
                <a:lnTo>
                  <a:pt x="241" y="158"/>
                </a:lnTo>
                <a:lnTo>
                  <a:pt x="241" y="163"/>
                </a:lnTo>
                <a:lnTo>
                  <a:pt x="241" y="167"/>
                </a:lnTo>
                <a:lnTo>
                  <a:pt x="241" y="173"/>
                </a:lnTo>
                <a:lnTo>
                  <a:pt x="241" y="179"/>
                </a:lnTo>
                <a:lnTo>
                  <a:pt x="241" y="186"/>
                </a:lnTo>
                <a:lnTo>
                  <a:pt x="241" y="192"/>
                </a:lnTo>
                <a:lnTo>
                  <a:pt x="241" y="198"/>
                </a:lnTo>
                <a:lnTo>
                  <a:pt x="243" y="203"/>
                </a:lnTo>
                <a:lnTo>
                  <a:pt x="243" y="209"/>
                </a:lnTo>
                <a:lnTo>
                  <a:pt x="243" y="217"/>
                </a:lnTo>
                <a:lnTo>
                  <a:pt x="243" y="222"/>
                </a:lnTo>
                <a:lnTo>
                  <a:pt x="245" y="230"/>
                </a:lnTo>
                <a:lnTo>
                  <a:pt x="245" y="237"/>
                </a:lnTo>
                <a:lnTo>
                  <a:pt x="245" y="247"/>
                </a:lnTo>
                <a:lnTo>
                  <a:pt x="245" y="256"/>
                </a:lnTo>
                <a:lnTo>
                  <a:pt x="245" y="266"/>
                </a:lnTo>
                <a:lnTo>
                  <a:pt x="245" y="275"/>
                </a:lnTo>
                <a:lnTo>
                  <a:pt x="245" y="287"/>
                </a:lnTo>
                <a:lnTo>
                  <a:pt x="245" y="296"/>
                </a:lnTo>
                <a:lnTo>
                  <a:pt x="245" y="306"/>
                </a:lnTo>
                <a:lnTo>
                  <a:pt x="239" y="306"/>
                </a:lnTo>
                <a:lnTo>
                  <a:pt x="233" y="306"/>
                </a:lnTo>
                <a:lnTo>
                  <a:pt x="228" y="306"/>
                </a:lnTo>
                <a:lnTo>
                  <a:pt x="224" y="306"/>
                </a:lnTo>
                <a:lnTo>
                  <a:pt x="213" y="308"/>
                </a:lnTo>
                <a:lnTo>
                  <a:pt x="203" y="308"/>
                </a:lnTo>
                <a:lnTo>
                  <a:pt x="192" y="308"/>
                </a:lnTo>
                <a:lnTo>
                  <a:pt x="182" y="310"/>
                </a:lnTo>
                <a:lnTo>
                  <a:pt x="173" y="310"/>
                </a:lnTo>
                <a:lnTo>
                  <a:pt x="163" y="312"/>
                </a:lnTo>
                <a:lnTo>
                  <a:pt x="152" y="312"/>
                </a:lnTo>
                <a:lnTo>
                  <a:pt x="142" y="314"/>
                </a:lnTo>
                <a:lnTo>
                  <a:pt x="131" y="314"/>
                </a:lnTo>
                <a:lnTo>
                  <a:pt x="121" y="314"/>
                </a:lnTo>
                <a:lnTo>
                  <a:pt x="112" y="314"/>
                </a:lnTo>
                <a:lnTo>
                  <a:pt x="100" y="315"/>
                </a:lnTo>
                <a:lnTo>
                  <a:pt x="91" y="315"/>
                </a:lnTo>
                <a:lnTo>
                  <a:pt x="81" y="317"/>
                </a:lnTo>
                <a:lnTo>
                  <a:pt x="72" y="317"/>
                </a:lnTo>
                <a:lnTo>
                  <a:pt x="62" y="319"/>
                </a:lnTo>
                <a:lnTo>
                  <a:pt x="53" y="321"/>
                </a:lnTo>
                <a:lnTo>
                  <a:pt x="43" y="323"/>
                </a:lnTo>
                <a:lnTo>
                  <a:pt x="34" y="323"/>
                </a:lnTo>
                <a:lnTo>
                  <a:pt x="24" y="325"/>
                </a:lnTo>
                <a:lnTo>
                  <a:pt x="15" y="327"/>
                </a:lnTo>
                <a:lnTo>
                  <a:pt x="7" y="329"/>
                </a:lnTo>
                <a:lnTo>
                  <a:pt x="3" y="331"/>
                </a:lnTo>
                <a:lnTo>
                  <a:pt x="0" y="333"/>
                </a:lnTo>
                <a:lnTo>
                  <a:pt x="0" y="327"/>
                </a:lnTo>
                <a:lnTo>
                  <a:pt x="3" y="321"/>
                </a:lnTo>
                <a:lnTo>
                  <a:pt x="7" y="315"/>
                </a:lnTo>
                <a:lnTo>
                  <a:pt x="9" y="312"/>
                </a:lnTo>
                <a:lnTo>
                  <a:pt x="15" y="302"/>
                </a:lnTo>
                <a:lnTo>
                  <a:pt x="22" y="293"/>
                </a:lnTo>
                <a:lnTo>
                  <a:pt x="28" y="285"/>
                </a:lnTo>
                <a:lnTo>
                  <a:pt x="36" y="275"/>
                </a:lnTo>
                <a:lnTo>
                  <a:pt x="41" y="266"/>
                </a:lnTo>
                <a:lnTo>
                  <a:pt x="49" y="256"/>
                </a:lnTo>
                <a:lnTo>
                  <a:pt x="55" y="249"/>
                </a:lnTo>
                <a:lnTo>
                  <a:pt x="60" y="241"/>
                </a:lnTo>
                <a:lnTo>
                  <a:pt x="64" y="236"/>
                </a:lnTo>
                <a:lnTo>
                  <a:pt x="68" y="230"/>
                </a:lnTo>
                <a:lnTo>
                  <a:pt x="72" y="222"/>
                </a:lnTo>
                <a:lnTo>
                  <a:pt x="76" y="218"/>
                </a:lnTo>
                <a:lnTo>
                  <a:pt x="78" y="213"/>
                </a:lnTo>
                <a:lnTo>
                  <a:pt x="83" y="207"/>
                </a:lnTo>
                <a:lnTo>
                  <a:pt x="85" y="201"/>
                </a:lnTo>
                <a:lnTo>
                  <a:pt x="91" y="198"/>
                </a:lnTo>
                <a:lnTo>
                  <a:pt x="93" y="192"/>
                </a:lnTo>
                <a:lnTo>
                  <a:pt x="97" y="186"/>
                </a:lnTo>
                <a:lnTo>
                  <a:pt x="100" y="180"/>
                </a:lnTo>
                <a:lnTo>
                  <a:pt x="106" y="175"/>
                </a:lnTo>
                <a:lnTo>
                  <a:pt x="114" y="165"/>
                </a:lnTo>
                <a:lnTo>
                  <a:pt x="121" y="156"/>
                </a:lnTo>
                <a:lnTo>
                  <a:pt x="123" y="150"/>
                </a:lnTo>
                <a:lnTo>
                  <a:pt x="127" y="144"/>
                </a:lnTo>
                <a:lnTo>
                  <a:pt x="131" y="139"/>
                </a:lnTo>
                <a:lnTo>
                  <a:pt x="135" y="133"/>
                </a:lnTo>
                <a:lnTo>
                  <a:pt x="138" y="127"/>
                </a:lnTo>
                <a:lnTo>
                  <a:pt x="142" y="121"/>
                </a:lnTo>
                <a:lnTo>
                  <a:pt x="146" y="116"/>
                </a:lnTo>
                <a:lnTo>
                  <a:pt x="152" y="112"/>
                </a:lnTo>
                <a:lnTo>
                  <a:pt x="154" y="106"/>
                </a:lnTo>
                <a:lnTo>
                  <a:pt x="157" y="101"/>
                </a:lnTo>
                <a:lnTo>
                  <a:pt x="161" y="95"/>
                </a:lnTo>
                <a:lnTo>
                  <a:pt x="165" y="91"/>
                </a:lnTo>
                <a:lnTo>
                  <a:pt x="173" y="80"/>
                </a:lnTo>
                <a:lnTo>
                  <a:pt x="180" y="70"/>
                </a:lnTo>
                <a:lnTo>
                  <a:pt x="186" y="61"/>
                </a:lnTo>
                <a:lnTo>
                  <a:pt x="194" y="53"/>
                </a:lnTo>
                <a:lnTo>
                  <a:pt x="199" y="44"/>
                </a:lnTo>
                <a:lnTo>
                  <a:pt x="207" y="36"/>
                </a:lnTo>
                <a:lnTo>
                  <a:pt x="213" y="26"/>
                </a:lnTo>
                <a:lnTo>
                  <a:pt x="218" y="19"/>
                </a:lnTo>
                <a:lnTo>
                  <a:pt x="226" y="9"/>
                </a:lnTo>
                <a:lnTo>
                  <a:pt x="233" y="2"/>
                </a:lnTo>
                <a:lnTo>
                  <a:pt x="237" y="2"/>
                </a:lnTo>
                <a:lnTo>
                  <a:pt x="241" y="0"/>
                </a:lnTo>
                <a:lnTo>
                  <a:pt x="241" y="0"/>
                </a:lnTo>
                <a:close/>
              </a:path>
            </a:pathLst>
          </a:custGeom>
          <a:solidFill>
            <a:srgbClr val="000000"/>
          </a:solidFill>
          <a:ln w="9525">
            <a:noFill/>
            <a:round/>
            <a:headEnd/>
            <a:tailEnd/>
          </a:ln>
        </p:spPr>
        <p:txBody>
          <a:bodyPr/>
          <a:lstStyle/>
          <a:p>
            <a:endParaRPr lang="en-GB"/>
          </a:p>
        </p:txBody>
      </p:sp>
      <p:sp>
        <p:nvSpPr>
          <p:cNvPr id="21604" name="Freeform 100"/>
          <p:cNvSpPr>
            <a:spLocks/>
          </p:cNvSpPr>
          <p:nvPr/>
        </p:nvSpPr>
        <p:spPr bwMode="auto">
          <a:xfrm>
            <a:off x="2876550" y="2870200"/>
            <a:ext cx="1736725" cy="1065213"/>
          </a:xfrm>
          <a:custGeom>
            <a:avLst/>
            <a:gdLst/>
            <a:ahLst/>
            <a:cxnLst>
              <a:cxn ang="0">
                <a:pos x="491" y="0"/>
              </a:cxn>
              <a:cxn ang="0">
                <a:pos x="508" y="8"/>
              </a:cxn>
              <a:cxn ang="0">
                <a:pos x="496" y="25"/>
              </a:cxn>
              <a:cxn ang="0">
                <a:pos x="483" y="42"/>
              </a:cxn>
              <a:cxn ang="0">
                <a:pos x="473" y="59"/>
              </a:cxn>
              <a:cxn ang="0">
                <a:pos x="462" y="78"/>
              </a:cxn>
              <a:cxn ang="0">
                <a:pos x="451" y="95"/>
              </a:cxn>
              <a:cxn ang="0">
                <a:pos x="437" y="112"/>
              </a:cxn>
              <a:cxn ang="0">
                <a:pos x="426" y="131"/>
              </a:cxn>
              <a:cxn ang="0">
                <a:pos x="414" y="151"/>
              </a:cxn>
              <a:cxn ang="0">
                <a:pos x="403" y="168"/>
              </a:cxn>
              <a:cxn ang="0">
                <a:pos x="390" y="189"/>
              </a:cxn>
              <a:cxn ang="0">
                <a:pos x="378" y="206"/>
              </a:cxn>
              <a:cxn ang="0">
                <a:pos x="367" y="225"/>
              </a:cxn>
              <a:cxn ang="0">
                <a:pos x="356" y="244"/>
              </a:cxn>
              <a:cxn ang="0">
                <a:pos x="342" y="263"/>
              </a:cxn>
              <a:cxn ang="0">
                <a:pos x="331" y="282"/>
              </a:cxn>
              <a:cxn ang="0">
                <a:pos x="323" y="301"/>
              </a:cxn>
              <a:cxn ang="0">
                <a:pos x="306" y="306"/>
              </a:cxn>
              <a:cxn ang="0">
                <a:pos x="283" y="306"/>
              </a:cxn>
              <a:cxn ang="0">
                <a:pos x="264" y="306"/>
              </a:cxn>
              <a:cxn ang="0">
                <a:pos x="245" y="306"/>
              </a:cxn>
              <a:cxn ang="0">
                <a:pos x="224" y="306"/>
              </a:cxn>
              <a:cxn ang="0">
                <a:pos x="205" y="306"/>
              </a:cxn>
              <a:cxn ang="0">
                <a:pos x="184" y="306"/>
              </a:cxn>
              <a:cxn ang="0">
                <a:pos x="163" y="306"/>
              </a:cxn>
              <a:cxn ang="0">
                <a:pos x="144" y="306"/>
              </a:cxn>
              <a:cxn ang="0">
                <a:pos x="124" y="306"/>
              </a:cxn>
              <a:cxn ang="0">
                <a:pos x="105" y="306"/>
              </a:cxn>
              <a:cxn ang="0">
                <a:pos x="85" y="306"/>
              </a:cxn>
              <a:cxn ang="0">
                <a:pos x="70" y="306"/>
              </a:cxn>
              <a:cxn ang="0">
                <a:pos x="53" y="308"/>
              </a:cxn>
              <a:cxn ang="0">
                <a:pos x="36" y="310"/>
              </a:cxn>
              <a:cxn ang="0">
                <a:pos x="19" y="310"/>
              </a:cxn>
              <a:cxn ang="0">
                <a:pos x="4" y="314"/>
              </a:cxn>
              <a:cxn ang="0">
                <a:pos x="2" y="301"/>
              </a:cxn>
              <a:cxn ang="0">
                <a:pos x="15" y="291"/>
              </a:cxn>
              <a:cxn ang="0">
                <a:pos x="27" y="274"/>
              </a:cxn>
              <a:cxn ang="0">
                <a:pos x="38" y="255"/>
              </a:cxn>
              <a:cxn ang="0">
                <a:pos x="51" y="238"/>
              </a:cxn>
              <a:cxn ang="0">
                <a:pos x="63" y="221"/>
              </a:cxn>
              <a:cxn ang="0">
                <a:pos x="74" y="204"/>
              </a:cxn>
              <a:cxn ang="0">
                <a:pos x="85" y="187"/>
              </a:cxn>
              <a:cxn ang="0">
                <a:pos x="99" y="170"/>
              </a:cxn>
              <a:cxn ang="0">
                <a:pos x="108" y="152"/>
              </a:cxn>
              <a:cxn ang="0">
                <a:pos x="122" y="137"/>
              </a:cxn>
              <a:cxn ang="0">
                <a:pos x="133" y="120"/>
              </a:cxn>
              <a:cxn ang="0">
                <a:pos x="148" y="101"/>
              </a:cxn>
              <a:cxn ang="0">
                <a:pos x="163" y="82"/>
              </a:cxn>
              <a:cxn ang="0">
                <a:pos x="179" y="63"/>
              </a:cxn>
              <a:cxn ang="0">
                <a:pos x="194" y="44"/>
              </a:cxn>
              <a:cxn ang="0">
                <a:pos x="211" y="25"/>
              </a:cxn>
              <a:cxn ang="0">
                <a:pos x="228" y="12"/>
              </a:cxn>
              <a:cxn ang="0">
                <a:pos x="251" y="12"/>
              </a:cxn>
              <a:cxn ang="0">
                <a:pos x="274" y="10"/>
              </a:cxn>
              <a:cxn ang="0">
                <a:pos x="297" y="10"/>
              </a:cxn>
              <a:cxn ang="0">
                <a:pos x="319" y="10"/>
              </a:cxn>
              <a:cxn ang="0">
                <a:pos x="344" y="10"/>
              </a:cxn>
              <a:cxn ang="0">
                <a:pos x="367" y="6"/>
              </a:cxn>
              <a:cxn ang="0">
                <a:pos x="390" y="4"/>
              </a:cxn>
              <a:cxn ang="0">
                <a:pos x="414" y="4"/>
              </a:cxn>
              <a:cxn ang="0">
                <a:pos x="437" y="2"/>
              </a:cxn>
              <a:cxn ang="0">
                <a:pos x="462" y="0"/>
              </a:cxn>
            </a:cxnLst>
            <a:rect l="0" t="0" r="r" b="b"/>
            <a:pathLst>
              <a:path w="511" h="314">
                <a:moveTo>
                  <a:pt x="471" y="0"/>
                </a:moveTo>
                <a:lnTo>
                  <a:pt x="481" y="0"/>
                </a:lnTo>
                <a:lnTo>
                  <a:pt x="491" y="0"/>
                </a:lnTo>
                <a:lnTo>
                  <a:pt x="500" y="2"/>
                </a:lnTo>
                <a:lnTo>
                  <a:pt x="511" y="2"/>
                </a:lnTo>
                <a:lnTo>
                  <a:pt x="508" y="8"/>
                </a:lnTo>
                <a:lnTo>
                  <a:pt x="504" y="14"/>
                </a:lnTo>
                <a:lnTo>
                  <a:pt x="498" y="19"/>
                </a:lnTo>
                <a:lnTo>
                  <a:pt x="496" y="25"/>
                </a:lnTo>
                <a:lnTo>
                  <a:pt x="491" y="31"/>
                </a:lnTo>
                <a:lnTo>
                  <a:pt x="487" y="36"/>
                </a:lnTo>
                <a:lnTo>
                  <a:pt x="483" y="42"/>
                </a:lnTo>
                <a:lnTo>
                  <a:pt x="481" y="48"/>
                </a:lnTo>
                <a:lnTo>
                  <a:pt x="475" y="54"/>
                </a:lnTo>
                <a:lnTo>
                  <a:pt x="473" y="59"/>
                </a:lnTo>
                <a:lnTo>
                  <a:pt x="468" y="65"/>
                </a:lnTo>
                <a:lnTo>
                  <a:pt x="466" y="71"/>
                </a:lnTo>
                <a:lnTo>
                  <a:pt x="462" y="78"/>
                </a:lnTo>
                <a:lnTo>
                  <a:pt x="458" y="84"/>
                </a:lnTo>
                <a:lnTo>
                  <a:pt x="454" y="90"/>
                </a:lnTo>
                <a:lnTo>
                  <a:pt x="451" y="95"/>
                </a:lnTo>
                <a:lnTo>
                  <a:pt x="445" y="101"/>
                </a:lnTo>
                <a:lnTo>
                  <a:pt x="441" y="107"/>
                </a:lnTo>
                <a:lnTo>
                  <a:pt x="437" y="112"/>
                </a:lnTo>
                <a:lnTo>
                  <a:pt x="433" y="118"/>
                </a:lnTo>
                <a:lnTo>
                  <a:pt x="430" y="126"/>
                </a:lnTo>
                <a:lnTo>
                  <a:pt x="426" y="131"/>
                </a:lnTo>
                <a:lnTo>
                  <a:pt x="422" y="137"/>
                </a:lnTo>
                <a:lnTo>
                  <a:pt x="418" y="145"/>
                </a:lnTo>
                <a:lnTo>
                  <a:pt x="414" y="151"/>
                </a:lnTo>
                <a:lnTo>
                  <a:pt x="411" y="156"/>
                </a:lnTo>
                <a:lnTo>
                  <a:pt x="407" y="162"/>
                </a:lnTo>
                <a:lnTo>
                  <a:pt x="403" y="168"/>
                </a:lnTo>
                <a:lnTo>
                  <a:pt x="397" y="175"/>
                </a:lnTo>
                <a:lnTo>
                  <a:pt x="395" y="181"/>
                </a:lnTo>
                <a:lnTo>
                  <a:pt x="390" y="189"/>
                </a:lnTo>
                <a:lnTo>
                  <a:pt x="388" y="194"/>
                </a:lnTo>
                <a:lnTo>
                  <a:pt x="382" y="200"/>
                </a:lnTo>
                <a:lnTo>
                  <a:pt x="378" y="206"/>
                </a:lnTo>
                <a:lnTo>
                  <a:pt x="375" y="211"/>
                </a:lnTo>
                <a:lnTo>
                  <a:pt x="371" y="219"/>
                </a:lnTo>
                <a:lnTo>
                  <a:pt x="367" y="225"/>
                </a:lnTo>
                <a:lnTo>
                  <a:pt x="363" y="232"/>
                </a:lnTo>
                <a:lnTo>
                  <a:pt x="359" y="238"/>
                </a:lnTo>
                <a:lnTo>
                  <a:pt x="356" y="244"/>
                </a:lnTo>
                <a:lnTo>
                  <a:pt x="352" y="249"/>
                </a:lnTo>
                <a:lnTo>
                  <a:pt x="348" y="255"/>
                </a:lnTo>
                <a:lnTo>
                  <a:pt x="342" y="263"/>
                </a:lnTo>
                <a:lnTo>
                  <a:pt x="338" y="270"/>
                </a:lnTo>
                <a:lnTo>
                  <a:pt x="335" y="276"/>
                </a:lnTo>
                <a:lnTo>
                  <a:pt x="331" y="282"/>
                </a:lnTo>
                <a:lnTo>
                  <a:pt x="327" y="287"/>
                </a:lnTo>
                <a:lnTo>
                  <a:pt x="323" y="295"/>
                </a:lnTo>
                <a:lnTo>
                  <a:pt x="323" y="301"/>
                </a:lnTo>
                <a:lnTo>
                  <a:pt x="319" y="305"/>
                </a:lnTo>
                <a:lnTo>
                  <a:pt x="312" y="305"/>
                </a:lnTo>
                <a:lnTo>
                  <a:pt x="306" y="306"/>
                </a:lnTo>
                <a:lnTo>
                  <a:pt x="298" y="306"/>
                </a:lnTo>
                <a:lnTo>
                  <a:pt x="291" y="306"/>
                </a:lnTo>
                <a:lnTo>
                  <a:pt x="283" y="306"/>
                </a:lnTo>
                <a:lnTo>
                  <a:pt x="278" y="306"/>
                </a:lnTo>
                <a:lnTo>
                  <a:pt x="270" y="306"/>
                </a:lnTo>
                <a:lnTo>
                  <a:pt x="264" y="306"/>
                </a:lnTo>
                <a:lnTo>
                  <a:pt x="257" y="306"/>
                </a:lnTo>
                <a:lnTo>
                  <a:pt x="251" y="306"/>
                </a:lnTo>
                <a:lnTo>
                  <a:pt x="245" y="306"/>
                </a:lnTo>
                <a:lnTo>
                  <a:pt x="238" y="306"/>
                </a:lnTo>
                <a:lnTo>
                  <a:pt x="230" y="306"/>
                </a:lnTo>
                <a:lnTo>
                  <a:pt x="224" y="306"/>
                </a:lnTo>
                <a:lnTo>
                  <a:pt x="219" y="306"/>
                </a:lnTo>
                <a:lnTo>
                  <a:pt x="211" y="306"/>
                </a:lnTo>
                <a:lnTo>
                  <a:pt x="205" y="306"/>
                </a:lnTo>
                <a:lnTo>
                  <a:pt x="200" y="306"/>
                </a:lnTo>
                <a:lnTo>
                  <a:pt x="190" y="306"/>
                </a:lnTo>
                <a:lnTo>
                  <a:pt x="184" y="306"/>
                </a:lnTo>
                <a:lnTo>
                  <a:pt x="177" y="306"/>
                </a:lnTo>
                <a:lnTo>
                  <a:pt x="171" y="306"/>
                </a:lnTo>
                <a:lnTo>
                  <a:pt x="163" y="306"/>
                </a:lnTo>
                <a:lnTo>
                  <a:pt x="158" y="306"/>
                </a:lnTo>
                <a:lnTo>
                  <a:pt x="150" y="306"/>
                </a:lnTo>
                <a:lnTo>
                  <a:pt x="144" y="306"/>
                </a:lnTo>
                <a:lnTo>
                  <a:pt x="137" y="306"/>
                </a:lnTo>
                <a:lnTo>
                  <a:pt x="131" y="306"/>
                </a:lnTo>
                <a:lnTo>
                  <a:pt x="124" y="306"/>
                </a:lnTo>
                <a:lnTo>
                  <a:pt x="118" y="306"/>
                </a:lnTo>
                <a:lnTo>
                  <a:pt x="112" y="306"/>
                </a:lnTo>
                <a:lnTo>
                  <a:pt x="105" y="306"/>
                </a:lnTo>
                <a:lnTo>
                  <a:pt x="99" y="306"/>
                </a:lnTo>
                <a:lnTo>
                  <a:pt x="93" y="306"/>
                </a:lnTo>
                <a:lnTo>
                  <a:pt x="85" y="306"/>
                </a:lnTo>
                <a:lnTo>
                  <a:pt x="80" y="306"/>
                </a:lnTo>
                <a:lnTo>
                  <a:pt x="74" y="306"/>
                </a:lnTo>
                <a:lnTo>
                  <a:pt x="70" y="306"/>
                </a:lnTo>
                <a:lnTo>
                  <a:pt x="65" y="306"/>
                </a:lnTo>
                <a:lnTo>
                  <a:pt x="59" y="308"/>
                </a:lnTo>
                <a:lnTo>
                  <a:pt x="53" y="308"/>
                </a:lnTo>
                <a:lnTo>
                  <a:pt x="47" y="310"/>
                </a:lnTo>
                <a:lnTo>
                  <a:pt x="42" y="310"/>
                </a:lnTo>
                <a:lnTo>
                  <a:pt x="36" y="310"/>
                </a:lnTo>
                <a:lnTo>
                  <a:pt x="30" y="310"/>
                </a:lnTo>
                <a:lnTo>
                  <a:pt x="25" y="310"/>
                </a:lnTo>
                <a:lnTo>
                  <a:pt x="19" y="310"/>
                </a:lnTo>
                <a:lnTo>
                  <a:pt x="15" y="312"/>
                </a:lnTo>
                <a:lnTo>
                  <a:pt x="9" y="312"/>
                </a:lnTo>
                <a:lnTo>
                  <a:pt x="4" y="314"/>
                </a:lnTo>
                <a:lnTo>
                  <a:pt x="2" y="314"/>
                </a:lnTo>
                <a:lnTo>
                  <a:pt x="0" y="305"/>
                </a:lnTo>
                <a:lnTo>
                  <a:pt x="2" y="301"/>
                </a:lnTo>
                <a:lnTo>
                  <a:pt x="6" y="297"/>
                </a:lnTo>
                <a:lnTo>
                  <a:pt x="13" y="297"/>
                </a:lnTo>
                <a:lnTo>
                  <a:pt x="15" y="291"/>
                </a:lnTo>
                <a:lnTo>
                  <a:pt x="19" y="286"/>
                </a:lnTo>
                <a:lnTo>
                  <a:pt x="23" y="280"/>
                </a:lnTo>
                <a:lnTo>
                  <a:pt x="27" y="274"/>
                </a:lnTo>
                <a:lnTo>
                  <a:pt x="30" y="266"/>
                </a:lnTo>
                <a:lnTo>
                  <a:pt x="34" y="261"/>
                </a:lnTo>
                <a:lnTo>
                  <a:pt x="38" y="255"/>
                </a:lnTo>
                <a:lnTo>
                  <a:pt x="44" y="249"/>
                </a:lnTo>
                <a:lnTo>
                  <a:pt x="46" y="244"/>
                </a:lnTo>
                <a:lnTo>
                  <a:pt x="51" y="238"/>
                </a:lnTo>
                <a:lnTo>
                  <a:pt x="53" y="232"/>
                </a:lnTo>
                <a:lnTo>
                  <a:pt x="59" y="227"/>
                </a:lnTo>
                <a:lnTo>
                  <a:pt x="63" y="221"/>
                </a:lnTo>
                <a:lnTo>
                  <a:pt x="66" y="215"/>
                </a:lnTo>
                <a:lnTo>
                  <a:pt x="70" y="209"/>
                </a:lnTo>
                <a:lnTo>
                  <a:pt x="74" y="204"/>
                </a:lnTo>
                <a:lnTo>
                  <a:pt x="78" y="198"/>
                </a:lnTo>
                <a:lnTo>
                  <a:pt x="82" y="192"/>
                </a:lnTo>
                <a:lnTo>
                  <a:pt x="85" y="187"/>
                </a:lnTo>
                <a:lnTo>
                  <a:pt x="89" y="181"/>
                </a:lnTo>
                <a:lnTo>
                  <a:pt x="93" y="175"/>
                </a:lnTo>
                <a:lnTo>
                  <a:pt x="99" y="170"/>
                </a:lnTo>
                <a:lnTo>
                  <a:pt x="101" y="164"/>
                </a:lnTo>
                <a:lnTo>
                  <a:pt x="106" y="158"/>
                </a:lnTo>
                <a:lnTo>
                  <a:pt x="108" y="152"/>
                </a:lnTo>
                <a:lnTo>
                  <a:pt x="114" y="147"/>
                </a:lnTo>
                <a:lnTo>
                  <a:pt x="116" y="141"/>
                </a:lnTo>
                <a:lnTo>
                  <a:pt x="122" y="137"/>
                </a:lnTo>
                <a:lnTo>
                  <a:pt x="125" y="131"/>
                </a:lnTo>
                <a:lnTo>
                  <a:pt x="129" y="126"/>
                </a:lnTo>
                <a:lnTo>
                  <a:pt x="133" y="120"/>
                </a:lnTo>
                <a:lnTo>
                  <a:pt x="137" y="114"/>
                </a:lnTo>
                <a:lnTo>
                  <a:pt x="143" y="109"/>
                </a:lnTo>
                <a:lnTo>
                  <a:pt x="148" y="101"/>
                </a:lnTo>
                <a:lnTo>
                  <a:pt x="152" y="95"/>
                </a:lnTo>
                <a:lnTo>
                  <a:pt x="158" y="90"/>
                </a:lnTo>
                <a:lnTo>
                  <a:pt x="163" y="82"/>
                </a:lnTo>
                <a:lnTo>
                  <a:pt x="169" y="76"/>
                </a:lnTo>
                <a:lnTo>
                  <a:pt x="173" y="69"/>
                </a:lnTo>
                <a:lnTo>
                  <a:pt x="179" y="63"/>
                </a:lnTo>
                <a:lnTo>
                  <a:pt x="184" y="57"/>
                </a:lnTo>
                <a:lnTo>
                  <a:pt x="188" y="50"/>
                </a:lnTo>
                <a:lnTo>
                  <a:pt x="194" y="44"/>
                </a:lnTo>
                <a:lnTo>
                  <a:pt x="200" y="38"/>
                </a:lnTo>
                <a:lnTo>
                  <a:pt x="205" y="33"/>
                </a:lnTo>
                <a:lnTo>
                  <a:pt x="211" y="25"/>
                </a:lnTo>
                <a:lnTo>
                  <a:pt x="215" y="19"/>
                </a:lnTo>
                <a:lnTo>
                  <a:pt x="221" y="14"/>
                </a:lnTo>
                <a:lnTo>
                  <a:pt x="228" y="12"/>
                </a:lnTo>
                <a:lnTo>
                  <a:pt x="236" y="12"/>
                </a:lnTo>
                <a:lnTo>
                  <a:pt x="243" y="12"/>
                </a:lnTo>
                <a:lnTo>
                  <a:pt x="251" y="12"/>
                </a:lnTo>
                <a:lnTo>
                  <a:pt x="259" y="10"/>
                </a:lnTo>
                <a:lnTo>
                  <a:pt x="266" y="10"/>
                </a:lnTo>
                <a:lnTo>
                  <a:pt x="274" y="10"/>
                </a:lnTo>
                <a:lnTo>
                  <a:pt x="281" y="10"/>
                </a:lnTo>
                <a:lnTo>
                  <a:pt x="289" y="10"/>
                </a:lnTo>
                <a:lnTo>
                  <a:pt x="297" y="10"/>
                </a:lnTo>
                <a:lnTo>
                  <a:pt x="304" y="10"/>
                </a:lnTo>
                <a:lnTo>
                  <a:pt x="314" y="10"/>
                </a:lnTo>
                <a:lnTo>
                  <a:pt x="319" y="10"/>
                </a:lnTo>
                <a:lnTo>
                  <a:pt x="327" y="10"/>
                </a:lnTo>
                <a:lnTo>
                  <a:pt x="335" y="10"/>
                </a:lnTo>
                <a:lnTo>
                  <a:pt x="344" y="10"/>
                </a:lnTo>
                <a:lnTo>
                  <a:pt x="352" y="8"/>
                </a:lnTo>
                <a:lnTo>
                  <a:pt x="359" y="8"/>
                </a:lnTo>
                <a:lnTo>
                  <a:pt x="367" y="6"/>
                </a:lnTo>
                <a:lnTo>
                  <a:pt x="375" y="6"/>
                </a:lnTo>
                <a:lnTo>
                  <a:pt x="382" y="6"/>
                </a:lnTo>
                <a:lnTo>
                  <a:pt x="390" y="4"/>
                </a:lnTo>
                <a:lnTo>
                  <a:pt x="397" y="4"/>
                </a:lnTo>
                <a:lnTo>
                  <a:pt x="407" y="4"/>
                </a:lnTo>
                <a:lnTo>
                  <a:pt x="414" y="4"/>
                </a:lnTo>
                <a:lnTo>
                  <a:pt x="422" y="2"/>
                </a:lnTo>
                <a:lnTo>
                  <a:pt x="430" y="2"/>
                </a:lnTo>
                <a:lnTo>
                  <a:pt x="437" y="2"/>
                </a:lnTo>
                <a:lnTo>
                  <a:pt x="445" y="0"/>
                </a:lnTo>
                <a:lnTo>
                  <a:pt x="454" y="0"/>
                </a:lnTo>
                <a:lnTo>
                  <a:pt x="462" y="0"/>
                </a:lnTo>
                <a:lnTo>
                  <a:pt x="471" y="0"/>
                </a:lnTo>
                <a:lnTo>
                  <a:pt x="471" y="0"/>
                </a:lnTo>
                <a:close/>
              </a:path>
            </a:pathLst>
          </a:custGeom>
          <a:solidFill>
            <a:srgbClr val="000000"/>
          </a:solidFill>
          <a:ln w="9525">
            <a:noFill/>
            <a:round/>
            <a:headEnd/>
            <a:tailEnd/>
          </a:ln>
        </p:spPr>
        <p:txBody>
          <a:bodyPr/>
          <a:lstStyle/>
          <a:p>
            <a:endParaRPr lang="en-GB"/>
          </a:p>
        </p:txBody>
      </p:sp>
      <p:sp>
        <p:nvSpPr>
          <p:cNvPr id="21606" name="Freeform 102"/>
          <p:cNvSpPr>
            <a:spLocks/>
          </p:cNvSpPr>
          <p:nvPr/>
        </p:nvSpPr>
        <p:spPr bwMode="auto">
          <a:xfrm>
            <a:off x="5060950" y="2870200"/>
            <a:ext cx="1355725" cy="955675"/>
          </a:xfrm>
          <a:custGeom>
            <a:avLst/>
            <a:gdLst/>
            <a:ahLst/>
            <a:cxnLst>
              <a:cxn ang="0">
                <a:pos x="393" y="2"/>
              </a:cxn>
              <a:cxn ang="0">
                <a:pos x="399" y="17"/>
              </a:cxn>
              <a:cxn ang="0">
                <a:pos x="384" y="40"/>
              </a:cxn>
              <a:cxn ang="0">
                <a:pos x="349" y="76"/>
              </a:cxn>
              <a:cxn ang="0">
                <a:pos x="332" y="109"/>
              </a:cxn>
              <a:cxn ang="0">
                <a:pos x="300" y="149"/>
              </a:cxn>
              <a:cxn ang="0">
                <a:pos x="270" y="187"/>
              </a:cxn>
              <a:cxn ang="0">
                <a:pos x="247" y="215"/>
              </a:cxn>
              <a:cxn ang="0">
                <a:pos x="224" y="240"/>
              </a:cxn>
              <a:cxn ang="0">
                <a:pos x="233" y="215"/>
              </a:cxn>
              <a:cxn ang="0">
                <a:pos x="243" y="192"/>
              </a:cxn>
              <a:cxn ang="0">
                <a:pos x="222" y="215"/>
              </a:cxn>
              <a:cxn ang="0">
                <a:pos x="201" y="238"/>
              </a:cxn>
              <a:cxn ang="0">
                <a:pos x="186" y="261"/>
              </a:cxn>
              <a:cxn ang="0">
                <a:pos x="174" y="280"/>
              </a:cxn>
              <a:cxn ang="0">
                <a:pos x="163" y="280"/>
              </a:cxn>
              <a:cxn ang="0">
                <a:pos x="171" y="259"/>
              </a:cxn>
              <a:cxn ang="0">
                <a:pos x="188" y="230"/>
              </a:cxn>
              <a:cxn ang="0">
                <a:pos x="195" y="208"/>
              </a:cxn>
              <a:cxn ang="0">
                <a:pos x="174" y="225"/>
              </a:cxn>
              <a:cxn ang="0">
                <a:pos x="148" y="251"/>
              </a:cxn>
              <a:cxn ang="0">
                <a:pos x="123" y="259"/>
              </a:cxn>
              <a:cxn ang="0">
                <a:pos x="133" y="234"/>
              </a:cxn>
              <a:cxn ang="0">
                <a:pos x="150" y="202"/>
              </a:cxn>
              <a:cxn ang="0">
                <a:pos x="155" y="183"/>
              </a:cxn>
              <a:cxn ang="0">
                <a:pos x="129" y="206"/>
              </a:cxn>
              <a:cxn ang="0">
                <a:pos x="100" y="234"/>
              </a:cxn>
              <a:cxn ang="0">
                <a:pos x="79" y="253"/>
              </a:cxn>
              <a:cxn ang="0">
                <a:pos x="70" y="251"/>
              </a:cxn>
              <a:cxn ang="0">
                <a:pos x="49" y="265"/>
              </a:cxn>
              <a:cxn ang="0">
                <a:pos x="62" y="242"/>
              </a:cxn>
              <a:cxn ang="0">
                <a:pos x="76" y="219"/>
              </a:cxn>
              <a:cxn ang="0">
                <a:pos x="89" y="196"/>
              </a:cxn>
              <a:cxn ang="0">
                <a:pos x="102" y="173"/>
              </a:cxn>
              <a:cxn ang="0">
                <a:pos x="104" y="166"/>
              </a:cxn>
              <a:cxn ang="0">
                <a:pos x="70" y="206"/>
              </a:cxn>
              <a:cxn ang="0">
                <a:pos x="34" y="246"/>
              </a:cxn>
              <a:cxn ang="0">
                <a:pos x="1" y="272"/>
              </a:cxn>
              <a:cxn ang="0">
                <a:pos x="11" y="253"/>
              </a:cxn>
              <a:cxn ang="0">
                <a:pos x="32" y="225"/>
              </a:cxn>
              <a:cxn ang="0">
                <a:pos x="51" y="198"/>
              </a:cxn>
              <a:cxn ang="0">
                <a:pos x="72" y="170"/>
              </a:cxn>
              <a:cxn ang="0">
                <a:pos x="91" y="143"/>
              </a:cxn>
              <a:cxn ang="0">
                <a:pos x="112" y="116"/>
              </a:cxn>
              <a:cxn ang="0">
                <a:pos x="133" y="90"/>
              </a:cxn>
              <a:cxn ang="0">
                <a:pos x="152" y="63"/>
              </a:cxn>
              <a:cxn ang="0">
                <a:pos x="173" y="38"/>
              </a:cxn>
              <a:cxn ang="0">
                <a:pos x="193" y="19"/>
              </a:cxn>
              <a:cxn ang="0">
                <a:pos x="222" y="16"/>
              </a:cxn>
              <a:cxn ang="0">
                <a:pos x="251" y="14"/>
              </a:cxn>
              <a:cxn ang="0">
                <a:pos x="281" y="10"/>
              </a:cxn>
              <a:cxn ang="0">
                <a:pos x="311" y="8"/>
              </a:cxn>
              <a:cxn ang="0">
                <a:pos x="349" y="4"/>
              </a:cxn>
              <a:cxn ang="0">
                <a:pos x="380" y="2"/>
              </a:cxn>
            </a:cxnLst>
            <a:rect l="0" t="0" r="r" b="b"/>
            <a:pathLst>
              <a:path w="399" h="284">
                <a:moveTo>
                  <a:pt x="380" y="2"/>
                </a:moveTo>
                <a:lnTo>
                  <a:pt x="386" y="0"/>
                </a:lnTo>
                <a:lnTo>
                  <a:pt x="391" y="0"/>
                </a:lnTo>
                <a:lnTo>
                  <a:pt x="393" y="2"/>
                </a:lnTo>
                <a:lnTo>
                  <a:pt x="397" y="4"/>
                </a:lnTo>
                <a:lnTo>
                  <a:pt x="399" y="8"/>
                </a:lnTo>
                <a:lnTo>
                  <a:pt x="399" y="12"/>
                </a:lnTo>
                <a:lnTo>
                  <a:pt x="399" y="17"/>
                </a:lnTo>
                <a:lnTo>
                  <a:pt x="399" y="25"/>
                </a:lnTo>
                <a:lnTo>
                  <a:pt x="393" y="27"/>
                </a:lnTo>
                <a:lnTo>
                  <a:pt x="393" y="31"/>
                </a:lnTo>
                <a:lnTo>
                  <a:pt x="384" y="40"/>
                </a:lnTo>
                <a:lnTo>
                  <a:pt x="374" y="50"/>
                </a:lnTo>
                <a:lnTo>
                  <a:pt x="363" y="59"/>
                </a:lnTo>
                <a:lnTo>
                  <a:pt x="353" y="71"/>
                </a:lnTo>
                <a:lnTo>
                  <a:pt x="349" y="76"/>
                </a:lnTo>
                <a:lnTo>
                  <a:pt x="347" y="86"/>
                </a:lnTo>
                <a:lnTo>
                  <a:pt x="344" y="92"/>
                </a:lnTo>
                <a:lnTo>
                  <a:pt x="340" y="99"/>
                </a:lnTo>
                <a:lnTo>
                  <a:pt x="332" y="109"/>
                </a:lnTo>
                <a:lnTo>
                  <a:pt x="325" y="118"/>
                </a:lnTo>
                <a:lnTo>
                  <a:pt x="317" y="128"/>
                </a:lnTo>
                <a:lnTo>
                  <a:pt x="308" y="139"/>
                </a:lnTo>
                <a:lnTo>
                  <a:pt x="300" y="149"/>
                </a:lnTo>
                <a:lnTo>
                  <a:pt x="290" y="158"/>
                </a:lnTo>
                <a:lnTo>
                  <a:pt x="283" y="168"/>
                </a:lnTo>
                <a:lnTo>
                  <a:pt x="277" y="179"/>
                </a:lnTo>
                <a:lnTo>
                  <a:pt x="270" y="187"/>
                </a:lnTo>
                <a:lnTo>
                  <a:pt x="264" y="194"/>
                </a:lnTo>
                <a:lnTo>
                  <a:pt x="258" y="202"/>
                </a:lnTo>
                <a:lnTo>
                  <a:pt x="252" y="209"/>
                </a:lnTo>
                <a:lnTo>
                  <a:pt x="247" y="215"/>
                </a:lnTo>
                <a:lnTo>
                  <a:pt x="241" y="225"/>
                </a:lnTo>
                <a:lnTo>
                  <a:pt x="235" y="232"/>
                </a:lnTo>
                <a:lnTo>
                  <a:pt x="230" y="240"/>
                </a:lnTo>
                <a:lnTo>
                  <a:pt x="224" y="240"/>
                </a:lnTo>
                <a:lnTo>
                  <a:pt x="224" y="236"/>
                </a:lnTo>
                <a:lnTo>
                  <a:pt x="226" y="230"/>
                </a:lnTo>
                <a:lnTo>
                  <a:pt x="230" y="227"/>
                </a:lnTo>
                <a:lnTo>
                  <a:pt x="233" y="215"/>
                </a:lnTo>
                <a:lnTo>
                  <a:pt x="239" y="206"/>
                </a:lnTo>
                <a:lnTo>
                  <a:pt x="243" y="196"/>
                </a:lnTo>
                <a:lnTo>
                  <a:pt x="249" y="187"/>
                </a:lnTo>
                <a:lnTo>
                  <a:pt x="243" y="192"/>
                </a:lnTo>
                <a:lnTo>
                  <a:pt x="239" y="198"/>
                </a:lnTo>
                <a:lnTo>
                  <a:pt x="233" y="204"/>
                </a:lnTo>
                <a:lnTo>
                  <a:pt x="228" y="209"/>
                </a:lnTo>
                <a:lnTo>
                  <a:pt x="222" y="215"/>
                </a:lnTo>
                <a:lnTo>
                  <a:pt x="218" y="221"/>
                </a:lnTo>
                <a:lnTo>
                  <a:pt x="211" y="227"/>
                </a:lnTo>
                <a:lnTo>
                  <a:pt x="207" y="234"/>
                </a:lnTo>
                <a:lnTo>
                  <a:pt x="201" y="238"/>
                </a:lnTo>
                <a:lnTo>
                  <a:pt x="199" y="244"/>
                </a:lnTo>
                <a:lnTo>
                  <a:pt x="193" y="249"/>
                </a:lnTo>
                <a:lnTo>
                  <a:pt x="192" y="255"/>
                </a:lnTo>
                <a:lnTo>
                  <a:pt x="186" y="261"/>
                </a:lnTo>
                <a:lnTo>
                  <a:pt x="182" y="266"/>
                </a:lnTo>
                <a:lnTo>
                  <a:pt x="178" y="274"/>
                </a:lnTo>
                <a:lnTo>
                  <a:pt x="174" y="280"/>
                </a:lnTo>
                <a:lnTo>
                  <a:pt x="174" y="280"/>
                </a:lnTo>
                <a:lnTo>
                  <a:pt x="174" y="282"/>
                </a:lnTo>
                <a:lnTo>
                  <a:pt x="171" y="282"/>
                </a:lnTo>
                <a:lnTo>
                  <a:pt x="167" y="284"/>
                </a:lnTo>
                <a:lnTo>
                  <a:pt x="163" y="280"/>
                </a:lnTo>
                <a:lnTo>
                  <a:pt x="165" y="276"/>
                </a:lnTo>
                <a:lnTo>
                  <a:pt x="167" y="272"/>
                </a:lnTo>
                <a:lnTo>
                  <a:pt x="169" y="266"/>
                </a:lnTo>
                <a:lnTo>
                  <a:pt x="171" y="259"/>
                </a:lnTo>
                <a:lnTo>
                  <a:pt x="174" y="253"/>
                </a:lnTo>
                <a:lnTo>
                  <a:pt x="178" y="246"/>
                </a:lnTo>
                <a:lnTo>
                  <a:pt x="184" y="238"/>
                </a:lnTo>
                <a:lnTo>
                  <a:pt x="188" y="230"/>
                </a:lnTo>
                <a:lnTo>
                  <a:pt x="192" y="225"/>
                </a:lnTo>
                <a:lnTo>
                  <a:pt x="197" y="217"/>
                </a:lnTo>
                <a:lnTo>
                  <a:pt x="201" y="211"/>
                </a:lnTo>
                <a:lnTo>
                  <a:pt x="195" y="208"/>
                </a:lnTo>
                <a:lnTo>
                  <a:pt x="192" y="211"/>
                </a:lnTo>
                <a:lnTo>
                  <a:pt x="186" y="217"/>
                </a:lnTo>
                <a:lnTo>
                  <a:pt x="182" y="221"/>
                </a:lnTo>
                <a:lnTo>
                  <a:pt x="174" y="225"/>
                </a:lnTo>
                <a:lnTo>
                  <a:pt x="169" y="232"/>
                </a:lnTo>
                <a:lnTo>
                  <a:pt x="161" y="240"/>
                </a:lnTo>
                <a:lnTo>
                  <a:pt x="155" y="247"/>
                </a:lnTo>
                <a:lnTo>
                  <a:pt x="148" y="251"/>
                </a:lnTo>
                <a:lnTo>
                  <a:pt x="138" y="257"/>
                </a:lnTo>
                <a:lnTo>
                  <a:pt x="131" y="261"/>
                </a:lnTo>
                <a:lnTo>
                  <a:pt x="123" y="266"/>
                </a:lnTo>
                <a:lnTo>
                  <a:pt x="123" y="259"/>
                </a:lnTo>
                <a:lnTo>
                  <a:pt x="123" y="253"/>
                </a:lnTo>
                <a:lnTo>
                  <a:pt x="125" y="247"/>
                </a:lnTo>
                <a:lnTo>
                  <a:pt x="129" y="242"/>
                </a:lnTo>
                <a:lnTo>
                  <a:pt x="133" y="234"/>
                </a:lnTo>
                <a:lnTo>
                  <a:pt x="136" y="227"/>
                </a:lnTo>
                <a:lnTo>
                  <a:pt x="140" y="219"/>
                </a:lnTo>
                <a:lnTo>
                  <a:pt x="146" y="209"/>
                </a:lnTo>
                <a:lnTo>
                  <a:pt x="150" y="202"/>
                </a:lnTo>
                <a:lnTo>
                  <a:pt x="154" y="194"/>
                </a:lnTo>
                <a:lnTo>
                  <a:pt x="157" y="185"/>
                </a:lnTo>
                <a:lnTo>
                  <a:pt x="161" y="177"/>
                </a:lnTo>
                <a:lnTo>
                  <a:pt x="155" y="183"/>
                </a:lnTo>
                <a:lnTo>
                  <a:pt x="150" y="187"/>
                </a:lnTo>
                <a:lnTo>
                  <a:pt x="142" y="192"/>
                </a:lnTo>
                <a:lnTo>
                  <a:pt x="136" y="200"/>
                </a:lnTo>
                <a:lnTo>
                  <a:pt x="129" y="206"/>
                </a:lnTo>
                <a:lnTo>
                  <a:pt x="123" y="213"/>
                </a:lnTo>
                <a:lnTo>
                  <a:pt x="116" y="221"/>
                </a:lnTo>
                <a:lnTo>
                  <a:pt x="108" y="228"/>
                </a:lnTo>
                <a:lnTo>
                  <a:pt x="100" y="234"/>
                </a:lnTo>
                <a:lnTo>
                  <a:pt x="95" y="242"/>
                </a:lnTo>
                <a:lnTo>
                  <a:pt x="87" y="247"/>
                </a:lnTo>
                <a:lnTo>
                  <a:pt x="81" y="255"/>
                </a:lnTo>
                <a:lnTo>
                  <a:pt x="79" y="253"/>
                </a:lnTo>
                <a:lnTo>
                  <a:pt x="81" y="247"/>
                </a:lnTo>
                <a:lnTo>
                  <a:pt x="81" y="244"/>
                </a:lnTo>
                <a:lnTo>
                  <a:pt x="77" y="247"/>
                </a:lnTo>
                <a:lnTo>
                  <a:pt x="70" y="251"/>
                </a:lnTo>
                <a:lnTo>
                  <a:pt x="64" y="257"/>
                </a:lnTo>
                <a:lnTo>
                  <a:pt x="57" y="265"/>
                </a:lnTo>
                <a:lnTo>
                  <a:pt x="49" y="272"/>
                </a:lnTo>
                <a:lnTo>
                  <a:pt x="49" y="265"/>
                </a:lnTo>
                <a:lnTo>
                  <a:pt x="51" y="257"/>
                </a:lnTo>
                <a:lnTo>
                  <a:pt x="55" y="251"/>
                </a:lnTo>
                <a:lnTo>
                  <a:pt x="58" y="247"/>
                </a:lnTo>
                <a:lnTo>
                  <a:pt x="62" y="242"/>
                </a:lnTo>
                <a:lnTo>
                  <a:pt x="66" y="236"/>
                </a:lnTo>
                <a:lnTo>
                  <a:pt x="68" y="230"/>
                </a:lnTo>
                <a:lnTo>
                  <a:pt x="72" y="225"/>
                </a:lnTo>
                <a:lnTo>
                  <a:pt x="76" y="219"/>
                </a:lnTo>
                <a:lnTo>
                  <a:pt x="79" y="211"/>
                </a:lnTo>
                <a:lnTo>
                  <a:pt x="81" y="206"/>
                </a:lnTo>
                <a:lnTo>
                  <a:pt x="85" y="202"/>
                </a:lnTo>
                <a:lnTo>
                  <a:pt x="89" y="196"/>
                </a:lnTo>
                <a:lnTo>
                  <a:pt x="93" y="190"/>
                </a:lnTo>
                <a:lnTo>
                  <a:pt x="95" y="185"/>
                </a:lnTo>
                <a:lnTo>
                  <a:pt x="98" y="179"/>
                </a:lnTo>
                <a:lnTo>
                  <a:pt x="102" y="173"/>
                </a:lnTo>
                <a:lnTo>
                  <a:pt x="106" y="168"/>
                </a:lnTo>
                <a:lnTo>
                  <a:pt x="110" y="162"/>
                </a:lnTo>
                <a:lnTo>
                  <a:pt x="114" y="156"/>
                </a:lnTo>
                <a:lnTo>
                  <a:pt x="104" y="166"/>
                </a:lnTo>
                <a:lnTo>
                  <a:pt x="96" y="177"/>
                </a:lnTo>
                <a:lnTo>
                  <a:pt x="87" y="187"/>
                </a:lnTo>
                <a:lnTo>
                  <a:pt x="79" y="196"/>
                </a:lnTo>
                <a:lnTo>
                  <a:pt x="70" y="206"/>
                </a:lnTo>
                <a:lnTo>
                  <a:pt x="60" y="215"/>
                </a:lnTo>
                <a:lnTo>
                  <a:pt x="51" y="227"/>
                </a:lnTo>
                <a:lnTo>
                  <a:pt x="43" y="236"/>
                </a:lnTo>
                <a:lnTo>
                  <a:pt x="34" y="246"/>
                </a:lnTo>
                <a:lnTo>
                  <a:pt x="24" y="255"/>
                </a:lnTo>
                <a:lnTo>
                  <a:pt x="17" y="265"/>
                </a:lnTo>
                <a:lnTo>
                  <a:pt x="7" y="276"/>
                </a:lnTo>
                <a:lnTo>
                  <a:pt x="1" y="272"/>
                </a:lnTo>
                <a:lnTo>
                  <a:pt x="0" y="268"/>
                </a:lnTo>
                <a:lnTo>
                  <a:pt x="1" y="263"/>
                </a:lnTo>
                <a:lnTo>
                  <a:pt x="7" y="261"/>
                </a:lnTo>
                <a:lnTo>
                  <a:pt x="11" y="253"/>
                </a:lnTo>
                <a:lnTo>
                  <a:pt x="17" y="246"/>
                </a:lnTo>
                <a:lnTo>
                  <a:pt x="20" y="240"/>
                </a:lnTo>
                <a:lnTo>
                  <a:pt x="26" y="232"/>
                </a:lnTo>
                <a:lnTo>
                  <a:pt x="32" y="225"/>
                </a:lnTo>
                <a:lnTo>
                  <a:pt x="36" y="219"/>
                </a:lnTo>
                <a:lnTo>
                  <a:pt x="41" y="211"/>
                </a:lnTo>
                <a:lnTo>
                  <a:pt x="47" y="206"/>
                </a:lnTo>
                <a:lnTo>
                  <a:pt x="51" y="198"/>
                </a:lnTo>
                <a:lnTo>
                  <a:pt x="57" y="190"/>
                </a:lnTo>
                <a:lnTo>
                  <a:pt x="60" y="185"/>
                </a:lnTo>
                <a:lnTo>
                  <a:pt x="68" y="179"/>
                </a:lnTo>
                <a:lnTo>
                  <a:pt x="72" y="170"/>
                </a:lnTo>
                <a:lnTo>
                  <a:pt x="77" y="164"/>
                </a:lnTo>
                <a:lnTo>
                  <a:pt x="81" y="156"/>
                </a:lnTo>
                <a:lnTo>
                  <a:pt x="87" y="151"/>
                </a:lnTo>
                <a:lnTo>
                  <a:pt x="91" y="143"/>
                </a:lnTo>
                <a:lnTo>
                  <a:pt x="96" y="137"/>
                </a:lnTo>
                <a:lnTo>
                  <a:pt x="100" y="130"/>
                </a:lnTo>
                <a:lnTo>
                  <a:pt x="106" y="124"/>
                </a:lnTo>
                <a:lnTo>
                  <a:pt x="112" y="116"/>
                </a:lnTo>
                <a:lnTo>
                  <a:pt x="117" y="109"/>
                </a:lnTo>
                <a:lnTo>
                  <a:pt x="121" y="103"/>
                </a:lnTo>
                <a:lnTo>
                  <a:pt x="127" y="97"/>
                </a:lnTo>
                <a:lnTo>
                  <a:pt x="133" y="90"/>
                </a:lnTo>
                <a:lnTo>
                  <a:pt x="136" y="84"/>
                </a:lnTo>
                <a:lnTo>
                  <a:pt x="142" y="74"/>
                </a:lnTo>
                <a:lnTo>
                  <a:pt x="148" y="69"/>
                </a:lnTo>
                <a:lnTo>
                  <a:pt x="152" y="63"/>
                </a:lnTo>
                <a:lnTo>
                  <a:pt x="157" y="55"/>
                </a:lnTo>
                <a:lnTo>
                  <a:pt x="161" y="50"/>
                </a:lnTo>
                <a:lnTo>
                  <a:pt x="169" y="44"/>
                </a:lnTo>
                <a:lnTo>
                  <a:pt x="173" y="38"/>
                </a:lnTo>
                <a:lnTo>
                  <a:pt x="178" y="33"/>
                </a:lnTo>
                <a:lnTo>
                  <a:pt x="182" y="25"/>
                </a:lnTo>
                <a:lnTo>
                  <a:pt x="186" y="19"/>
                </a:lnTo>
                <a:lnTo>
                  <a:pt x="193" y="19"/>
                </a:lnTo>
                <a:lnTo>
                  <a:pt x="201" y="17"/>
                </a:lnTo>
                <a:lnTo>
                  <a:pt x="207" y="17"/>
                </a:lnTo>
                <a:lnTo>
                  <a:pt x="216" y="17"/>
                </a:lnTo>
                <a:lnTo>
                  <a:pt x="222" y="16"/>
                </a:lnTo>
                <a:lnTo>
                  <a:pt x="230" y="16"/>
                </a:lnTo>
                <a:lnTo>
                  <a:pt x="237" y="14"/>
                </a:lnTo>
                <a:lnTo>
                  <a:pt x="245" y="14"/>
                </a:lnTo>
                <a:lnTo>
                  <a:pt x="251" y="14"/>
                </a:lnTo>
                <a:lnTo>
                  <a:pt x="258" y="12"/>
                </a:lnTo>
                <a:lnTo>
                  <a:pt x="266" y="12"/>
                </a:lnTo>
                <a:lnTo>
                  <a:pt x="273" y="12"/>
                </a:lnTo>
                <a:lnTo>
                  <a:pt x="281" y="10"/>
                </a:lnTo>
                <a:lnTo>
                  <a:pt x="289" y="10"/>
                </a:lnTo>
                <a:lnTo>
                  <a:pt x="296" y="10"/>
                </a:lnTo>
                <a:lnTo>
                  <a:pt x="304" y="10"/>
                </a:lnTo>
                <a:lnTo>
                  <a:pt x="311" y="8"/>
                </a:lnTo>
                <a:lnTo>
                  <a:pt x="323" y="8"/>
                </a:lnTo>
                <a:lnTo>
                  <a:pt x="332" y="6"/>
                </a:lnTo>
                <a:lnTo>
                  <a:pt x="342" y="6"/>
                </a:lnTo>
                <a:lnTo>
                  <a:pt x="349" y="4"/>
                </a:lnTo>
                <a:lnTo>
                  <a:pt x="359" y="4"/>
                </a:lnTo>
                <a:lnTo>
                  <a:pt x="368" y="2"/>
                </a:lnTo>
                <a:lnTo>
                  <a:pt x="380" y="2"/>
                </a:lnTo>
                <a:lnTo>
                  <a:pt x="380" y="2"/>
                </a:lnTo>
                <a:close/>
              </a:path>
            </a:pathLst>
          </a:custGeom>
          <a:solidFill>
            <a:srgbClr val="E0E0F0"/>
          </a:solidFill>
          <a:ln w="9525">
            <a:noFill/>
            <a:round/>
            <a:headEnd/>
            <a:tailEnd/>
          </a:ln>
        </p:spPr>
        <p:txBody>
          <a:bodyPr/>
          <a:lstStyle/>
          <a:p>
            <a:endParaRPr lang="en-GB"/>
          </a:p>
        </p:txBody>
      </p:sp>
      <p:sp>
        <p:nvSpPr>
          <p:cNvPr id="21607" name="Freeform 103"/>
          <p:cNvSpPr>
            <a:spLocks/>
          </p:cNvSpPr>
          <p:nvPr/>
        </p:nvSpPr>
        <p:spPr bwMode="auto">
          <a:xfrm>
            <a:off x="6918325" y="2876550"/>
            <a:ext cx="950913" cy="889000"/>
          </a:xfrm>
          <a:custGeom>
            <a:avLst/>
            <a:gdLst/>
            <a:ahLst/>
            <a:cxnLst>
              <a:cxn ang="0">
                <a:pos x="129" y="0"/>
              </a:cxn>
              <a:cxn ang="0">
                <a:pos x="158" y="2"/>
              </a:cxn>
              <a:cxn ang="0">
                <a:pos x="188" y="2"/>
              </a:cxn>
              <a:cxn ang="0">
                <a:pos x="215" y="2"/>
              </a:cxn>
              <a:cxn ang="0">
                <a:pos x="244" y="4"/>
              </a:cxn>
              <a:cxn ang="0">
                <a:pos x="268" y="6"/>
              </a:cxn>
              <a:cxn ang="0">
                <a:pos x="276" y="23"/>
              </a:cxn>
              <a:cxn ang="0">
                <a:pos x="276" y="40"/>
              </a:cxn>
              <a:cxn ang="0">
                <a:pos x="278" y="57"/>
              </a:cxn>
              <a:cxn ang="0">
                <a:pos x="278" y="76"/>
              </a:cxn>
              <a:cxn ang="0">
                <a:pos x="276" y="93"/>
              </a:cxn>
              <a:cxn ang="0">
                <a:pos x="272" y="112"/>
              </a:cxn>
              <a:cxn ang="0">
                <a:pos x="272" y="139"/>
              </a:cxn>
              <a:cxn ang="0">
                <a:pos x="272" y="166"/>
              </a:cxn>
              <a:cxn ang="0">
                <a:pos x="276" y="198"/>
              </a:cxn>
              <a:cxn ang="0">
                <a:pos x="272" y="225"/>
              </a:cxn>
              <a:cxn ang="0">
                <a:pos x="263" y="245"/>
              </a:cxn>
              <a:cxn ang="0">
                <a:pos x="242" y="259"/>
              </a:cxn>
              <a:cxn ang="0">
                <a:pos x="223" y="259"/>
              </a:cxn>
              <a:cxn ang="0">
                <a:pos x="205" y="259"/>
              </a:cxn>
              <a:cxn ang="0">
                <a:pos x="186" y="259"/>
              </a:cxn>
              <a:cxn ang="0">
                <a:pos x="167" y="259"/>
              </a:cxn>
              <a:cxn ang="0">
                <a:pos x="150" y="259"/>
              </a:cxn>
              <a:cxn ang="0">
                <a:pos x="129" y="259"/>
              </a:cxn>
              <a:cxn ang="0">
                <a:pos x="112" y="259"/>
              </a:cxn>
              <a:cxn ang="0">
                <a:pos x="95" y="261"/>
              </a:cxn>
              <a:cxn ang="0">
                <a:pos x="78" y="261"/>
              </a:cxn>
              <a:cxn ang="0">
                <a:pos x="59" y="263"/>
              </a:cxn>
              <a:cxn ang="0">
                <a:pos x="40" y="259"/>
              </a:cxn>
              <a:cxn ang="0">
                <a:pos x="21" y="255"/>
              </a:cxn>
              <a:cxn ang="0">
                <a:pos x="4" y="245"/>
              </a:cxn>
              <a:cxn ang="0">
                <a:pos x="0" y="226"/>
              </a:cxn>
              <a:cxn ang="0">
                <a:pos x="0" y="206"/>
              </a:cxn>
              <a:cxn ang="0">
                <a:pos x="0" y="185"/>
              </a:cxn>
              <a:cxn ang="0">
                <a:pos x="0" y="164"/>
              </a:cxn>
              <a:cxn ang="0">
                <a:pos x="0" y="145"/>
              </a:cxn>
              <a:cxn ang="0">
                <a:pos x="2" y="126"/>
              </a:cxn>
              <a:cxn ang="0">
                <a:pos x="2" y="103"/>
              </a:cxn>
              <a:cxn ang="0">
                <a:pos x="2" y="84"/>
              </a:cxn>
              <a:cxn ang="0">
                <a:pos x="2" y="63"/>
              </a:cxn>
              <a:cxn ang="0">
                <a:pos x="2" y="42"/>
              </a:cxn>
              <a:cxn ang="0">
                <a:pos x="2" y="23"/>
              </a:cxn>
              <a:cxn ang="0">
                <a:pos x="15" y="12"/>
              </a:cxn>
              <a:cxn ang="0">
                <a:pos x="40" y="10"/>
              </a:cxn>
              <a:cxn ang="0">
                <a:pos x="70" y="6"/>
              </a:cxn>
              <a:cxn ang="0">
                <a:pos x="99" y="2"/>
              </a:cxn>
              <a:cxn ang="0">
                <a:pos x="112" y="0"/>
              </a:cxn>
            </a:cxnLst>
            <a:rect l="0" t="0" r="r" b="b"/>
            <a:pathLst>
              <a:path w="280" h="263">
                <a:moveTo>
                  <a:pt x="112" y="0"/>
                </a:moveTo>
                <a:lnTo>
                  <a:pt x="122" y="0"/>
                </a:lnTo>
                <a:lnTo>
                  <a:pt x="129" y="0"/>
                </a:lnTo>
                <a:lnTo>
                  <a:pt x="141" y="0"/>
                </a:lnTo>
                <a:lnTo>
                  <a:pt x="150" y="2"/>
                </a:lnTo>
                <a:lnTo>
                  <a:pt x="158" y="2"/>
                </a:lnTo>
                <a:lnTo>
                  <a:pt x="167" y="2"/>
                </a:lnTo>
                <a:lnTo>
                  <a:pt x="177" y="2"/>
                </a:lnTo>
                <a:lnTo>
                  <a:pt x="188" y="2"/>
                </a:lnTo>
                <a:lnTo>
                  <a:pt x="196" y="2"/>
                </a:lnTo>
                <a:lnTo>
                  <a:pt x="205" y="2"/>
                </a:lnTo>
                <a:lnTo>
                  <a:pt x="215" y="2"/>
                </a:lnTo>
                <a:lnTo>
                  <a:pt x="224" y="4"/>
                </a:lnTo>
                <a:lnTo>
                  <a:pt x="232" y="4"/>
                </a:lnTo>
                <a:lnTo>
                  <a:pt x="244" y="4"/>
                </a:lnTo>
                <a:lnTo>
                  <a:pt x="253" y="4"/>
                </a:lnTo>
                <a:lnTo>
                  <a:pt x="263" y="4"/>
                </a:lnTo>
                <a:lnTo>
                  <a:pt x="268" y="6"/>
                </a:lnTo>
                <a:lnTo>
                  <a:pt x="272" y="12"/>
                </a:lnTo>
                <a:lnTo>
                  <a:pt x="274" y="17"/>
                </a:lnTo>
                <a:lnTo>
                  <a:pt x="276" y="23"/>
                </a:lnTo>
                <a:lnTo>
                  <a:pt x="276" y="29"/>
                </a:lnTo>
                <a:lnTo>
                  <a:pt x="276" y="34"/>
                </a:lnTo>
                <a:lnTo>
                  <a:pt x="276" y="40"/>
                </a:lnTo>
                <a:lnTo>
                  <a:pt x="276" y="46"/>
                </a:lnTo>
                <a:lnTo>
                  <a:pt x="276" y="52"/>
                </a:lnTo>
                <a:lnTo>
                  <a:pt x="278" y="57"/>
                </a:lnTo>
                <a:lnTo>
                  <a:pt x="278" y="63"/>
                </a:lnTo>
                <a:lnTo>
                  <a:pt x="280" y="71"/>
                </a:lnTo>
                <a:lnTo>
                  <a:pt x="278" y="76"/>
                </a:lnTo>
                <a:lnTo>
                  <a:pt x="278" y="82"/>
                </a:lnTo>
                <a:lnTo>
                  <a:pt x="276" y="88"/>
                </a:lnTo>
                <a:lnTo>
                  <a:pt x="276" y="93"/>
                </a:lnTo>
                <a:lnTo>
                  <a:pt x="274" y="99"/>
                </a:lnTo>
                <a:lnTo>
                  <a:pt x="272" y="107"/>
                </a:lnTo>
                <a:lnTo>
                  <a:pt x="272" y="112"/>
                </a:lnTo>
                <a:lnTo>
                  <a:pt x="272" y="120"/>
                </a:lnTo>
                <a:lnTo>
                  <a:pt x="272" y="129"/>
                </a:lnTo>
                <a:lnTo>
                  <a:pt x="272" y="139"/>
                </a:lnTo>
                <a:lnTo>
                  <a:pt x="272" y="149"/>
                </a:lnTo>
                <a:lnTo>
                  <a:pt x="272" y="158"/>
                </a:lnTo>
                <a:lnTo>
                  <a:pt x="272" y="166"/>
                </a:lnTo>
                <a:lnTo>
                  <a:pt x="274" y="177"/>
                </a:lnTo>
                <a:lnTo>
                  <a:pt x="274" y="187"/>
                </a:lnTo>
                <a:lnTo>
                  <a:pt x="276" y="198"/>
                </a:lnTo>
                <a:lnTo>
                  <a:pt x="274" y="206"/>
                </a:lnTo>
                <a:lnTo>
                  <a:pt x="274" y="215"/>
                </a:lnTo>
                <a:lnTo>
                  <a:pt x="272" y="225"/>
                </a:lnTo>
                <a:lnTo>
                  <a:pt x="270" y="232"/>
                </a:lnTo>
                <a:lnTo>
                  <a:pt x="266" y="240"/>
                </a:lnTo>
                <a:lnTo>
                  <a:pt x="263" y="245"/>
                </a:lnTo>
                <a:lnTo>
                  <a:pt x="255" y="251"/>
                </a:lnTo>
                <a:lnTo>
                  <a:pt x="249" y="259"/>
                </a:lnTo>
                <a:lnTo>
                  <a:pt x="242" y="259"/>
                </a:lnTo>
                <a:lnTo>
                  <a:pt x="236" y="259"/>
                </a:lnTo>
                <a:lnTo>
                  <a:pt x="228" y="259"/>
                </a:lnTo>
                <a:lnTo>
                  <a:pt x="223" y="259"/>
                </a:lnTo>
                <a:lnTo>
                  <a:pt x="217" y="259"/>
                </a:lnTo>
                <a:lnTo>
                  <a:pt x="211" y="259"/>
                </a:lnTo>
                <a:lnTo>
                  <a:pt x="205" y="259"/>
                </a:lnTo>
                <a:lnTo>
                  <a:pt x="200" y="259"/>
                </a:lnTo>
                <a:lnTo>
                  <a:pt x="192" y="259"/>
                </a:lnTo>
                <a:lnTo>
                  <a:pt x="186" y="259"/>
                </a:lnTo>
                <a:lnTo>
                  <a:pt x="181" y="259"/>
                </a:lnTo>
                <a:lnTo>
                  <a:pt x="173" y="259"/>
                </a:lnTo>
                <a:lnTo>
                  <a:pt x="167" y="259"/>
                </a:lnTo>
                <a:lnTo>
                  <a:pt x="162" y="259"/>
                </a:lnTo>
                <a:lnTo>
                  <a:pt x="156" y="259"/>
                </a:lnTo>
                <a:lnTo>
                  <a:pt x="150" y="259"/>
                </a:lnTo>
                <a:lnTo>
                  <a:pt x="143" y="259"/>
                </a:lnTo>
                <a:lnTo>
                  <a:pt x="137" y="259"/>
                </a:lnTo>
                <a:lnTo>
                  <a:pt x="129" y="259"/>
                </a:lnTo>
                <a:lnTo>
                  <a:pt x="124" y="259"/>
                </a:lnTo>
                <a:lnTo>
                  <a:pt x="118" y="259"/>
                </a:lnTo>
                <a:lnTo>
                  <a:pt x="112" y="259"/>
                </a:lnTo>
                <a:lnTo>
                  <a:pt x="107" y="259"/>
                </a:lnTo>
                <a:lnTo>
                  <a:pt x="101" y="261"/>
                </a:lnTo>
                <a:lnTo>
                  <a:pt x="95" y="261"/>
                </a:lnTo>
                <a:lnTo>
                  <a:pt x="89" y="261"/>
                </a:lnTo>
                <a:lnTo>
                  <a:pt x="84" y="261"/>
                </a:lnTo>
                <a:lnTo>
                  <a:pt x="78" y="261"/>
                </a:lnTo>
                <a:lnTo>
                  <a:pt x="70" y="261"/>
                </a:lnTo>
                <a:lnTo>
                  <a:pt x="65" y="263"/>
                </a:lnTo>
                <a:lnTo>
                  <a:pt x="59" y="263"/>
                </a:lnTo>
                <a:lnTo>
                  <a:pt x="53" y="263"/>
                </a:lnTo>
                <a:lnTo>
                  <a:pt x="46" y="261"/>
                </a:lnTo>
                <a:lnTo>
                  <a:pt x="40" y="259"/>
                </a:lnTo>
                <a:lnTo>
                  <a:pt x="34" y="259"/>
                </a:lnTo>
                <a:lnTo>
                  <a:pt x="29" y="263"/>
                </a:lnTo>
                <a:lnTo>
                  <a:pt x="21" y="255"/>
                </a:lnTo>
                <a:lnTo>
                  <a:pt x="13" y="249"/>
                </a:lnTo>
                <a:lnTo>
                  <a:pt x="6" y="247"/>
                </a:lnTo>
                <a:lnTo>
                  <a:pt x="4" y="245"/>
                </a:lnTo>
                <a:lnTo>
                  <a:pt x="0" y="240"/>
                </a:lnTo>
                <a:lnTo>
                  <a:pt x="0" y="234"/>
                </a:lnTo>
                <a:lnTo>
                  <a:pt x="0" y="226"/>
                </a:lnTo>
                <a:lnTo>
                  <a:pt x="0" y="219"/>
                </a:lnTo>
                <a:lnTo>
                  <a:pt x="0" y="211"/>
                </a:lnTo>
                <a:lnTo>
                  <a:pt x="0" y="206"/>
                </a:lnTo>
                <a:lnTo>
                  <a:pt x="0" y="198"/>
                </a:lnTo>
                <a:lnTo>
                  <a:pt x="0" y="192"/>
                </a:lnTo>
                <a:lnTo>
                  <a:pt x="0" y="185"/>
                </a:lnTo>
                <a:lnTo>
                  <a:pt x="0" y="179"/>
                </a:lnTo>
                <a:lnTo>
                  <a:pt x="0" y="171"/>
                </a:lnTo>
                <a:lnTo>
                  <a:pt x="0" y="164"/>
                </a:lnTo>
                <a:lnTo>
                  <a:pt x="0" y="158"/>
                </a:lnTo>
                <a:lnTo>
                  <a:pt x="0" y="150"/>
                </a:lnTo>
                <a:lnTo>
                  <a:pt x="0" y="145"/>
                </a:lnTo>
                <a:lnTo>
                  <a:pt x="0" y="137"/>
                </a:lnTo>
                <a:lnTo>
                  <a:pt x="0" y="131"/>
                </a:lnTo>
                <a:lnTo>
                  <a:pt x="2" y="126"/>
                </a:lnTo>
                <a:lnTo>
                  <a:pt x="2" y="116"/>
                </a:lnTo>
                <a:lnTo>
                  <a:pt x="2" y="110"/>
                </a:lnTo>
                <a:lnTo>
                  <a:pt x="2" y="103"/>
                </a:lnTo>
                <a:lnTo>
                  <a:pt x="2" y="97"/>
                </a:lnTo>
                <a:lnTo>
                  <a:pt x="2" y="90"/>
                </a:lnTo>
                <a:lnTo>
                  <a:pt x="2" y="84"/>
                </a:lnTo>
                <a:lnTo>
                  <a:pt x="2" y="76"/>
                </a:lnTo>
                <a:lnTo>
                  <a:pt x="2" y="71"/>
                </a:lnTo>
                <a:lnTo>
                  <a:pt x="2" y="63"/>
                </a:lnTo>
                <a:lnTo>
                  <a:pt x="2" y="55"/>
                </a:lnTo>
                <a:lnTo>
                  <a:pt x="2" y="50"/>
                </a:lnTo>
                <a:lnTo>
                  <a:pt x="2" y="42"/>
                </a:lnTo>
                <a:lnTo>
                  <a:pt x="2" y="36"/>
                </a:lnTo>
                <a:lnTo>
                  <a:pt x="2" y="29"/>
                </a:lnTo>
                <a:lnTo>
                  <a:pt x="2" y="23"/>
                </a:lnTo>
                <a:lnTo>
                  <a:pt x="4" y="15"/>
                </a:lnTo>
                <a:lnTo>
                  <a:pt x="8" y="12"/>
                </a:lnTo>
                <a:lnTo>
                  <a:pt x="15" y="12"/>
                </a:lnTo>
                <a:lnTo>
                  <a:pt x="23" y="12"/>
                </a:lnTo>
                <a:lnTo>
                  <a:pt x="32" y="12"/>
                </a:lnTo>
                <a:lnTo>
                  <a:pt x="40" y="10"/>
                </a:lnTo>
                <a:lnTo>
                  <a:pt x="50" y="8"/>
                </a:lnTo>
                <a:lnTo>
                  <a:pt x="59" y="8"/>
                </a:lnTo>
                <a:lnTo>
                  <a:pt x="70" y="6"/>
                </a:lnTo>
                <a:lnTo>
                  <a:pt x="80" y="4"/>
                </a:lnTo>
                <a:lnTo>
                  <a:pt x="89" y="4"/>
                </a:lnTo>
                <a:lnTo>
                  <a:pt x="99" y="2"/>
                </a:lnTo>
                <a:lnTo>
                  <a:pt x="110" y="2"/>
                </a:lnTo>
                <a:lnTo>
                  <a:pt x="112" y="2"/>
                </a:lnTo>
                <a:lnTo>
                  <a:pt x="112" y="0"/>
                </a:lnTo>
                <a:lnTo>
                  <a:pt x="112" y="0"/>
                </a:lnTo>
                <a:close/>
              </a:path>
            </a:pathLst>
          </a:custGeom>
          <a:solidFill>
            <a:srgbClr val="E0E0F0"/>
          </a:solidFill>
          <a:ln w="9525">
            <a:noFill/>
            <a:round/>
            <a:headEnd/>
            <a:tailEnd/>
          </a:ln>
        </p:spPr>
        <p:txBody>
          <a:bodyPr/>
          <a:lstStyle/>
          <a:p>
            <a:endParaRPr lang="en-GB"/>
          </a:p>
        </p:txBody>
      </p:sp>
      <p:sp>
        <p:nvSpPr>
          <p:cNvPr id="21608" name="Freeform 104"/>
          <p:cNvSpPr>
            <a:spLocks/>
          </p:cNvSpPr>
          <p:nvPr/>
        </p:nvSpPr>
        <p:spPr bwMode="auto">
          <a:xfrm>
            <a:off x="2068513" y="2930525"/>
            <a:ext cx="1377950" cy="1031875"/>
          </a:xfrm>
          <a:custGeom>
            <a:avLst/>
            <a:gdLst/>
            <a:ahLst/>
            <a:cxnLst>
              <a:cxn ang="0">
                <a:pos x="403" y="4"/>
              </a:cxn>
              <a:cxn ang="0">
                <a:pos x="392" y="23"/>
              </a:cxn>
              <a:cxn ang="0">
                <a:pos x="369" y="54"/>
              </a:cxn>
              <a:cxn ang="0">
                <a:pos x="346" y="84"/>
              </a:cxn>
              <a:cxn ang="0">
                <a:pos x="331" y="105"/>
              </a:cxn>
              <a:cxn ang="0">
                <a:pos x="318" y="122"/>
              </a:cxn>
              <a:cxn ang="0">
                <a:pos x="306" y="139"/>
              </a:cxn>
              <a:cxn ang="0">
                <a:pos x="295" y="156"/>
              </a:cxn>
              <a:cxn ang="0">
                <a:pos x="284" y="173"/>
              </a:cxn>
              <a:cxn ang="0">
                <a:pos x="270" y="192"/>
              </a:cxn>
              <a:cxn ang="0">
                <a:pos x="257" y="215"/>
              </a:cxn>
              <a:cxn ang="0">
                <a:pos x="242" y="236"/>
              </a:cxn>
              <a:cxn ang="0">
                <a:pos x="227" y="259"/>
              </a:cxn>
              <a:cxn ang="0">
                <a:pos x="215" y="280"/>
              </a:cxn>
              <a:cxn ang="0">
                <a:pos x="204" y="295"/>
              </a:cxn>
              <a:cxn ang="0">
                <a:pos x="185" y="295"/>
              </a:cxn>
              <a:cxn ang="0">
                <a:pos x="166" y="295"/>
              </a:cxn>
              <a:cxn ang="0">
                <a:pos x="149" y="295"/>
              </a:cxn>
              <a:cxn ang="0">
                <a:pos x="131" y="297"/>
              </a:cxn>
              <a:cxn ang="0">
                <a:pos x="112" y="297"/>
              </a:cxn>
              <a:cxn ang="0">
                <a:pos x="95" y="297"/>
              </a:cxn>
              <a:cxn ang="0">
                <a:pos x="76" y="297"/>
              </a:cxn>
              <a:cxn ang="0">
                <a:pos x="59" y="299"/>
              </a:cxn>
              <a:cxn ang="0">
                <a:pos x="40" y="299"/>
              </a:cxn>
              <a:cxn ang="0">
                <a:pos x="23" y="301"/>
              </a:cxn>
              <a:cxn ang="0">
                <a:pos x="8" y="303"/>
              </a:cxn>
              <a:cxn ang="0">
                <a:pos x="2" y="295"/>
              </a:cxn>
              <a:cxn ang="0">
                <a:pos x="15" y="276"/>
              </a:cxn>
              <a:cxn ang="0">
                <a:pos x="31" y="251"/>
              </a:cxn>
              <a:cxn ang="0">
                <a:pos x="48" y="225"/>
              </a:cxn>
              <a:cxn ang="0">
                <a:pos x="53" y="208"/>
              </a:cxn>
              <a:cxn ang="0">
                <a:pos x="73" y="181"/>
              </a:cxn>
              <a:cxn ang="0">
                <a:pos x="92" y="154"/>
              </a:cxn>
              <a:cxn ang="0">
                <a:pos x="109" y="128"/>
              </a:cxn>
              <a:cxn ang="0">
                <a:pos x="120" y="107"/>
              </a:cxn>
              <a:cxn ang="0">
                <a:pos x="133" y="84"/>
              </a:cxn>
              <a:cxn ang="0">
                <a:pos x="145" y="63"/>
              </a:cxn>
              <a:cxn ang="0">
                <a:pos x="158" y="40"/>
              </a:cxn>
              <a:cxn ang="0">
                <a:pos x="171" y="19"/>
              </a:cxn>
              <a:cxn ang="0">
                <a:pos x="192" y="12"/>
              </a:cxn>
              <a:cxn ang="0">
                <a:pos x="209" y="10"/>
              </a:cxn>
              <a:cxn ang="0">
                <a:pos x="228" y="8"/>
              </a:cxn>
              <a:cxn ang="0">
                <a:pos x="246" y="8"/>
              </a:cxn>
              <a:cxn ang="0">
                <a:pos x="263" y="6"/>
              </a:cxn>
              <a:cxn ang="0">
                <a:pos x="284" y="6"/>
              </a:cxn>
              <a:cxn ang="0">
                <a:pos x="301" y="6"/>
              </a:cxn>
              <a:cxn ang="0">
                <a:pos x="318" y="4"/>
              </a:cxn>
              <a:cxn ang="0">
                <a:pos x="337" y="2"/>
              </a:cxn>
              <a:cxn ang="0">
                <a:pos x="356" y="2"/>
              </a:cxn>
              <a:cxn ang="0">
                <a:pos x="373" y="0"/>
              </a:cxn>
              <a:cxn ang="0">
                <a:pos x="394" y="0"/>
              </a:cxn>
            </a:cxnLst>
            <a:rect l="0" t="0" r="r" b="b"/>
            <a:pathLst>
              <a:path w="405" h="305">
                <a:moveTo>
                  <a:pt x="394" y="0"/>
                </a:moveTo>
                <a:lnTo>
                  <a:pt x="398" y="2"/>
                </a:lnTo>
                <a:lnTo>
                  <a:pt x="403" y="4"/>
                </a:lnTo>
                <a:lnTo>
                  <a:pt x="405" y="8"/>
                </a:lnTo>
                <a:lnTo>
                  <a:pt x="401" y="14"/>
                </a:lnTo>
                <a:lnTo>
                  <a:pt x="392" y="23"/>
                </a:lnTo>
                <a:lnTo>
                  <a:pt x="384" y="33"/>
                </a:lnTo>
                <a:lnTo>
                  <a:pt x="377" y="42"/>
                </a:lnTo>
                <a:lnTo>
                  <a:pt x="369" y="54"/>
                </a:lnTo>
                <a:lnTo>
                  <a:pt x="362" y="63"/>
                </a:lnTo>
                <a:lnTo>
                  <a:pt x="354" y="74"/>
                </a:lnTo>
                <a:lnTo>
                  <a:pt x="346" y="84"/>
                </a:lnTo>
                <a:lnTo>
                  <a:pt x="339" y="93"/>
                </a:lnTo>
                <a:lnTo>
                  <a:pt x="335" y="99"/>
                </a:lnTo>
                <a:lnTo>
                  <a:pt x="331" y="105"/>
                </a:lnTo>
                <a:lnTo>
                  <a:pt x="325" y="111"/>
                </a:lnTo>
                <a:lnTo>
                  <a:pt x="322" y="116"/>
                </a:lnTo>
                <a:lnTo>
                  <a:pt x="318" y="122"/>
                </a:lnTo>
                <a:lnTo>
                  <a:pt x="314" y="128"/>
                </a:lnTo>
                <a:lnTo>
                  <a:pt x="310" y="133"/>
                </a:lnTo>
                <a:lnTo>
                  <a:pt x="306" y="139"/>
                </a:lnTo>
                <a:lnTo>
                  <a:pt x="303" y="145"/>
                </a:lnTo>
                <a:lnTo>
                  <a:pt x="299" y="151"/>
                </a:lnTo>
                <a:lnTo>
                  <a:pt x="295" y="156"/>
                </a:lnTo>
                <a:lnTo>
                  <a:pt x="291" y="162"/>
                </a:lnTo>
                <a:lnTo>
                  <a:pt x="287" y="168"/>
                </a:lnTo>
                <a:lnTo>
                  <a:pt x="284" y="173"/>
                </a:lnTo>
                <a:lnTo>
                  <a:pt x="280" y="179"/>
                </a:lnTo>
                <a:lnTo>
                  <a:pt x="276" y="185"/>
                </a:lnTo>
                <a:lnTo>
                  <a:pt x="270" y="192"/>
                </a:lnTo>
                <a:lnTo>
                  <a:pt x="265" y="200"/>
                </a:lnTo>
                <a:lnTo>
                  <a:pt x="261" y="208"/>
                </a:lnTo>
                <a:lnTo>
                  <a:pt x="257" y="215"/>
                </a:lnTo>
                <a:lnTo>
                  <a:pt x="251" y="223"/>
                </a:lnTo>
                <a:lnTo>
                  <a:pt x="247" y="228"/>
                </a:lnTo>
                <a:lnTo>
                  <a:pt x="242" y="236"/>
                </a:lnTo>
                <a:lnTo>
                  <a:pt x="238" y="244"/>
                </a:lnTo>
                <a:lnTo>
                  <a:pt x="232" y="251"/>
                </a:lnTo>
                <a:lnTo>
                  <a:pt x="227" y="259"/>
                </a:lnTo>
                <a:lnTo>
                  <a:pt x="221" y="267"/>
                </a:lnTo>
                <a:lnTo>
                  <a:pt x="217" y="274"/>
                </a:lnTo>
                <a:lnTo>
                  <a:pt x="215" y="280"/>
                </a:lnTo>
                <a:lnTo>
                  <a:pt x="215" y="287"/>
                </a:lnTo>
                <a:lnTo>
                  <a:pt x="209" y="291"/>
                </a:lnTo>
                <a:lnTo>
                  <a:pt x="204" y="295"/>
                </a:lnTo>
                <a:lnTo>
                  <a:pt x="196" y="295"/>
                </a:lnTo>
                <a:lnTo>
                  <a:pt x="190" y="295"/>
                </a:lnTo>
                <a:lnTo>
                  <a:pt x="185" y="295"/>
                </a:lnTo>
                <a:lnTo>
                  <a:pt x="179" y="295"/>
                </a:lnTo>
                <a:lnTo>
                  <a:pt x="173" y="295"/>
                </a:lnTo>
                <a:lnTo>
                  <a:pt x="166" y="295"/>
                </a:lnTo>
                <a:lnTo>
                  <a:pt x="160" y="295"/>
                </a:lnTo>
                <a:lnTo>
                  <a:pt x="154" y="295"/>
                </a:lnTo>
                <a:lnTo>
                  <a:pt x="149" y="295"/>
                </a:lnTo>
                <a:lnTo>
                  <a:pt x="143" y="295"/>
                </a:lnTo>
                <a:lnTo>
                  <a:pt x="137" y="295"/>
                </a:lnTo>
                <a:lnTo>
                  <a:pt x="131" y="297"/>
                </a:lnTo>
                <a:lnTo>
                  <a:pt x="126" y="297"/>
                </a:lnTo>
                <a:lnTo>
                  <a:pt x="118" y="297"/>
                </a:lnTo>
                <a:lnTo>
                  <a:pt x="112" y="297"/>
                </a:lnTo>
                <a:lnTo>
                  <a:pt x="107" y="297"/>
                </a:lnTo>
                <a:lnTo>
                  <a:pt x="101" y="297"/>
                </a:lnTo>
                <a:lnTo>
                  <a:pt x="95" y="297"/>
                </a:lnTo>
                <a:lnTo>
                  <a:pt x="90" y="297"/>
                </a:lnTo>
                <a:lnTo>
                  <a:pt x="84" y="297"/>
                </a:lnTo>
                <a:lnTo>
                  <a:pt x="76" y="297"/>
                </a:lnTo>
                <a:lnTo>
                  <a:pt x="71" y="297"/>
                </a:lnTo>
                <a:lnTo>
                  <a:pt x="65" y="297"/>
                </a:lnTo>
                <a:lnTo>
                  <a:pt x="59" y="299"/>
                </a:lnTo>
                <a:lnTo>
                  <a:pt x="52" y="299"/>
                </a:lnTo>
                <a:lnTo>
                  <a:pt x="46" y="299"/>
                </a:lnTo>
                <a:lnTo>
                  <a:pt x="40" y="299"/>
                </a:lnTo>
                <a:lnTo>
                  <a:pt x="34" y="299"/>
                </a:lnTo>
                <a:lnTo>
                  <a:pt x="29" y="299"/>
                </a:lnTo>
                <a:lnTo>
                  <a:pt x="23" y="301"/>
                </a:lnTo>
                <a:lnTo>
                  <a:pt x="15" y="301"/>
                </a:lnTo>
                <a:lnTo>
                  <a:pt x="10" y="301"/>
                </a:lnTo>
                <a:lnTo>
                  <a:pt x="8" y="303"/>
                </a:lnTo>
                <a:lnTo>
                  <a:pt x="6" y="305"/>
                </a:lnTo>
                <a:lnTo>
                  <a:pt x="0" y="299"/>
                </a:lnTo>
                <a:lnTo>
                  <a:pt x="2" y="295"/>
                </a:lnTo>
                <a:lnTo>
                  <a:pt x="6" y="289"/>
                </a:lnTo>
                <a:lnTo>
                  <a:pt x="10" y="284"/>
                </a:lnTo>
                <a:lnTo>
                  <a:pt x="15" y="276"/>
                </a:lnTo>
                <a:lnTo>
                  <a:pt x="19" y="267"/>
                </a:lnTo>
                <a:lnTo>
                  <a:pt x="25" y="259"/>
                </a:lnTo>
                <a:lnTo>
                  <a:pt x="31" y="251"/>
                </a:lnTo>
                <a:lnTo>
                  <a:pt x="38" y="240"/>
                </a:lnTo>
                <a:lnTo>
                  <a:pt x="44" y="230"/>
                </a:lnTo>
                <a:lnTo>
                  <a:pt x="48" y="225"/>
                </a:lnTo>
                <a:lnTo>
                  <a:pt x="50" y="221"/>
                </a:lnTo>
                <a:lnTo>
                  <a:pt x="52" y="213"/>
                </a:lnTo>
                <a:lnTo>
                  <a:pt x="53" y="208"/>
                </a:lnTo>
                <a:lnTo>
                  <a:pt x="59" y="198"/>
                </a:lnTo>
                <a:lnTo>
                  <a:pt x="65" y="189"/>
                </a:lnTo>
                <a:lnTo>
                  <a:pt x="73" y="181"/>
                </a:lnTo>
                <a:lnTo>
                  <a:pt x="78" y="171"/>
                </a:lnTo>
                <a:lnTo>
                  <a:pt x="84" y="162"/>
                </a:lnTo>
                <a:lnTo>
                  <a:pt x="92" y="154"/>
                </a:lnTo>
                <a:lnTo>
                  <a:pt x="97" y="143"/>
                </a:lnTo>
                <a:lnTo>
                  <a:pt x="105" y="135"/>
                </a:lnTo>
                <a:lnTo>
                  <a:pt x="109" y="128"/>
                </a:lnTo>
                <a:lnTo>
                  <a:pt x="112" y="120"/>
                </a:lnTo>
                <a:lnTo>
                  <a:pt x="116" y="112"/>
                </a:lnTo>
                <a:lnTo>
                  <a:pt x="120" y="107"/>
                </a:lnTo>
                <a:lnTo>
                  <a:pt x="124" y="97"/>
                </a:lnTo>
                <a:lnTo>
                  <a:pt x="130" y="92"/>
                </a:lnTo>
                <a:lnTo>
                  <a:pt x="133" y="84"/>
                </a:lnTo>
                <a:lnTo>
                  <a:pt x="137" y="76"/>
                </a:lnTo>
                <a:lnTo>
                  <a:pt x="141" y="69"/>
                </a:lnTo>
                <a:lnTo>
                  <a:pt x="145" y="63"/>
                </a:lnTo>
                <a:lnTo>
                  <a:pt x="149" y="54"/>
                </a:lnTo>
                <a:lnTo>
                  <a:pt x="154" y="48"/>
                </a:lnTo>
                <a:lnTo>
                  <a:pt x="158" y="40"/>
                </a:lnTo>
                <a:lnTo>
                  <a:pt x="162" y="33"/>
                </a:lnTo>
                <a:lnTo>
                  <a:pt x="166" y="27"/>
                </a:lnTo>
                <a:lnTo>
                  <a:pt x="171" y="19"/>
                </a:lnTo>
                <a:lnTo>
                  <a:pt x="179" y="17"/>
                </a:lnTo>
                <a:lnTo>
                  <a:pt x="185" y="16"/>
                </a:lnTo>
                <a:lnTo>
                  <a:pt x="192" y="12"/>
                </a:lnTo>
                <a:lnTo>
                  <a:pt x="198" y="12"/>
                </a:lnTo>
                <a:lnTo>
                  <a:pt x="204" y="10"/>
                </a:lnTo>
                <a:lnTo>
                  <a:pt x="209" y="10"/>
                </a:lnTo>
                <a:lnTo>
                  <a:pt x="215" y="10"/>
                </a:lnTo>
                <a:lnTo>
                  <a:pt x="221" y="10"/>
                </a:lnTo>
                <a:lnTo>
                  <a:pt x="228" y="8"/>
                </a:lnTo>
                <a:lnTo>
                  <a:pt x="234" y="8"/>
                </a:lnTo>
                <a:lnTo>
                  <a:pt x="240" y="8"/>
                </a:lnTo>
                <a:lnTo>
                  <a:pt x="246" y="8"/>
                </a:lnTo>
                <a:lnTo>
                  <a:pt x="251" y="8"/>
                </a:lnTo>
                <a:lnTo>
                  <a:pt x="257" y="8"/>
                </a:lnTo>
                <a:lnTo>
                  <a:pt x="263" y="6"/>
                </a:lnTo>
                <a:lnTo>
                  <a:pt x="270" y="6"/>
                </a:lnTo>
                <a:lnTo>
                  <a:pt x="276" y="6"/>
                </a:lnTo>
                <a:lnTo>
                  <a:pt x="284" y="6"/>
                </a:lnTo>
                <a:lnTo>
                  <a:pt x="289" y="6"/>
                </a:lnTo>
                <a:lnTo>
                  <a:pt x="295" y="6"/>
                </a:lnTo>
                <a:lnTo>
                  <a:pt x="301" y="6"/>
                </a:lnTo>
                <a:lnTo>
                  <a:pt x="306" y="6"/>
                </a:lnTo>
                <a:lnTo>
                  <a:pt x="312" y="4"/>
                </a:lnTo>
                <a:lnTo>
                  <a:pt x="318" y="4"/>
                </a:lnTo>
                <a:lnTo>
                  <a:pt x="323" y="2"/>
                </a:lnTo>
                <a:lnTo>
                  <a:pt x="331" y="2"/>
                </a:lnTo>
                <a:lnTo>
                  <a:pt x="337" y="2"/>
                </a:lnTo>
                <a:lnTo>
                  <a:pt x="344" y="2"/>
                </a:lnTo>
                <a:lnTo>
                  <a:pt x="350" y="2"/>
                </a:lnTo>
                <a:lnTo>
                  <a:pt x="356" y="2"/>
                </a:lnTo>
                <a:lnTo>
                  <a:pt x="362" y="0"/>
                </a:lnTo>
                <a:lnTo>
                  <a:pt x="367" y="0"/>
                </a:lnTo>
                <a:lnTo>
                  <a:pt x="373" y="0"/>
                </a:lnTo>
                <a:lnTo>
                  <a:pt x="381" y="0"/>
                </a:lnTo>
                <a:lnTo>
                  <a:pt x="386" y="0"/>
                </a:lnTo>
                <a:lnTo>
                  <a:pt x="394" y="0"/>
                </a:lnTo>
                <a:lnTo>
                  <a:pt x="394" y="0"/>
                </a:lnTo>
                <a:close/>
              </a:path>
            </a:pathLst>
          </a:custGeom>
          <a:solidFill>
            <a:srgbClr val="000000"/>
          </a:solidFill>
          <a:ln w="9525">
            <a:noFill/>
            <a:round/>
            <a:headEnd/>
            <a:tailEnd/>
          </a:ln>
        </p:spPr>
        <p:txBody>
          <a:bodyPr/>
          <a:lstStyle/>
          <a:p>
            <a:endParaRPr lang="en-GB"/>
          </a:p>
        </p:txBody>
      </p:sp>
      <p:sp>
        <p:nvSpPr>
          <p:cNvPr id="21610" name="Freeform 106"/>
          <p:cNvSpPr>
            <a:spLocks/>
          </p:cNvSpPr>
          <p:nvPr/>
        </p:nvSpPr>
        <p:spPr bwMode="auto">
          <a:xfrm>
            <a:off x="6078538" y="2971800"/>
            <a:ext cx="236537" cy="169863"/>
          </a:xfrm>
          <a:custGeom>
            <a:avLst/>
            <a:gdLst/>
            <a:ahLst/>
            <a:cxnLst>
              <a:cxn ang="0">
                <a:pos x="70" y="0"/>
              </a:cxn>
              <a:cxn ang="0">
                <a:pos x="63" y="5"/>
              </a:cxn>
              <a:cxn ang="0">
                <a:pos x="55" y="11"/>
              </a:cxn>
              <a:cxn ang="0">
                <a:pos x="48" y="17"/>
              </a:cxn>
              <a:cxn ang="0">
                <a:pos x="40" y="23"/>
              </a:cxn>
              <a:cxn ang="0">
                <a:pos x="30" y="28"/>
              </a:cxn>
              <a:cxn ang="0">
                <a:pos x="23" y="34"/>
              </a:cxn>
              <a:cxn ang="0">
                <a:pos x="13" y="40"/>
              </a:cxn>
              <a:cxn ang="0">
                <a:pos x="6" y="49"/>
              </a:cxn>
              <a:cxn ang="0">
                <a:pos x="0" y="42"/>
              </a:cxn>
              <a:cxn ang="0">
                <a:pos x="2" y="38"/>
              </a:cxn>
              <a:cxn ang="0">
                <a:pos x="6" y="32"/>
              </a:cxn>
              <a:cxn ang="0">
                <a:pos x="11" y="30"/>
              </a:cxn>
              <a:cxn ang="0">
                <a:pos x="19" y="24"/>
              </a:cxn>
              <a:cxn ang="0">
                <a:pos x="27" y="21"/>
              </a:cxn>
              <a:cxn ang="0">
                <a:pos x="32" y="17"/>
              </a:cxn>
              <a:cxn ang="0">
                <a:pos x="40" y="15"/>
              </a:cxn>
              <a:cxn ang="0">
                <a:pos x="48" y="9"/>
              </a:cxn>
              <a:cxn ang="0">
                <a:pos x="55" y="5"/>
              </a:cxn>
              <a:cxn ang="0">
                <a:pos x="63" y="2"/>
              </a:cxn>
              <a:cxn ang="0">
                <a:pos x="70" y="0"/>
              </a:cxn>
              <a:cxn ang="0">
                <a:pos x="70" y="0"/>
              </a:cxn>
            </a:cxnLst>
            <a:rect l="0" t="0" r="r" b="b"/>
            <a:pathLst>
              <a:path w="70" h="49">
                <a:moveTo>
                  <a:pt x="70" y="0"/>
                </a:moveTo>
                <a:lnTo>
                  <a:pt x="63" y="5"/>
                </a:lnTo>
                <a:lnTo>
                  <a:pt x="55" y="11"/>
                </a:lnTo>
                <a:lnTo>
                  <a:pt x="48" y="17"/>
                </a:lnTo>
                <a:lnTo>
                  <a:pt x="40" y="23"/>
                </a:lnTo>
                <a:lnTo>
                  <a:pt x="30" y="28"/>
                </a:lnTo>
                <a:lnTo>
                  <a:pt x="23" y="34"/>
                </a:lnTo>
                <a:lnTo>
                  <a:pt x="13" y="40"/>
                </a:lnTo>
                <a:lnTo>
                  <a:pt x="6" y="49"/>
                </a:lnTo>
                <a:lnTo>
                  <a:pt x="0" y="42"/>
                </a:lnTo>
                <a:lnTo>
                  <a:pt x="2" y="38"/>
                </a:lnTo>
                <a:lnTo>
                  <a:pt x="6" y="32"/>
                </a:lnTo>
                <a:lnTo>
                  <a:pt x="11" y="30"/>
                </a:lnTo>
                <a:lnTo>
                  <a:pt x="19" y="24"/>
                </a:lnTo>
                <a:lnTo>
                  <a:pt x="27" y="21"/>
                </a:lnTo>
                <a:lnTo>
                  <a:pt x="32" y="17"/>
                </a:lnTo>
                <a:lnTo>
                  <a:pt x="40" y="15"/>
                </a:lnTo>
                <a:lnTo>
                  <a:pt x="48" y="9"/>
                </a:lnTo>
                <a:lnTo>
                  <a:pt x="55" y="5"/>
                </a:lnTo>
                <a:lnTo>
                  <a:pt x="63" y="2"/>
                </a:lnTo>
                <a:lnTo>
                  <a:pt x="70" y="0"/>
                </a:lnTo>
                <a:lnTo>
                  <a:pt x="70" y="0"/>
                </a:lnTo>
                <a:close/>
              </a:path>
            </a:pathLst>
          </a:custGeom>
          <a:solidFill>
            <a:srgbClr val="000000"/>
          </a:solidFill>
          <a:ln w="9525">
            <a:noFill/>
            <a:round/>
            <a:headEnd/>
            <a:tailEnd/>
          </a:ln>
        </p:spPr>
        <p:txBody>
          <a:bodyPr/>
          <a:lstStyle/>
          <a:p>
            <a:endParaRPr lang="en-GB"/>
          </a:p>
        </p:txBody>
      </p:sp>
      <p:sp>
        <p:nvSpPr>
          <p:cNvPr id="21611" name="Freeform 107"/>
          <p:cNvSpPr>
            <a:spLocks/>
          </p:cNvSpPr>
          <p:nvPr/>
        </p:nvSpPr>
        <p:spPr bwMode="auto">
          <a:xfrm>
            <a:off x="7123113" y="2971800"/>
            <a:ext cx="773112" cy="149225"/>
          </a:xfrm>
          <a:custGeom>
            <a:avLst/>
            <a:gdLst/>
            <a:ahLst/>
            <a:cxnLst>
              <a:cxn ang="0">
                <a:pos x="19" y="0"/>
              </a:cxn>
              <a:cxn ang="0">
                <a:pos x="28" y="2"/>
              </a:cxn>
              <a:cxn ang="0">
                <a:pos x="40" y="2"/>
              </a:cxn>
              <a:cxn ang="0">
                <a:pos x="51" y="4"/>
              </a:cxn>
              <a:cxn ang="0">
                <a:pos x="67" y="4"/>
              </a:cxn>
              <a:cxn ang="0">
                <a:pos x="87" y="2"/>
              </a:cxn>
              <a:cxn ang="0">
                <a:pos x="106" y="2"/>
              </a:cxn>
              <a:cxn ang="0">
                <a:pos x="125" y="2"/>
              </a:cxn>
              <a:cxn ang="0">
                <a:pos x="141" y="2"/>
              </a:cxn>
              <a:cxn ang="0">
                <a:pos x="150" y="2"/>
              </a:cxn>
              <a:cxn ang="0">
                <a:pos x="162" y="2"/>
              </a:cxn>
              <a:cxn ang="0">
                <a:pos x="171" y="2"/>
              </a:cxn>
              <a:cxn ang="0">
                <a:pos x="183" y="2"/>
              </a:cxn>
              <a:cxn ang="0">
                <a:pos x="194" y="2"/>
              </a:cxn>
              <a:cxn ang="0">
                <a:pos x="203" y="2"/>
              </a:cxn>
              <a:cxn ang="0">
                <a:pos x="215" y="2"/>
              </a:cxn>
              <a:cxn ang="0">
                <a:pos x="222" y="7"/>
              </a:cxn>
              <a:cxn ang="0">
                <a:pos x="224" y="23"/>
              </a:cxn>
              <a:cxn ang="0">
                <a:pos x="219" y="30"/>
              </a:cxn>
              <a:cxn ang="0">
                <a:pos x="215" y="38"/>
              </a:cxn>
              <a:cxn ang="0">
                <a:pos x="205" y="42"/>
              </a:cxn>
              <a:cxn ang="0">
                <a:pos x="194" y="40"/>
              </a:cxn>
              <a:cxn ang="0">
                <a:pos x="183" y="38"/>
              </a:cxn>
              <a:cxn ang="0">
                <a:pos x="171" y="36"/>
              </a:cxn>
              <a:cxn ang="0">
                <a:pos x="169" y="30"/>
              </a:cxn>
              <a:cxn ang="0">
                <a:pos x="183" y="28"/>
              </a:cxn>
              <a:cxn ang="0">
                <a:pos x="196" y="28"/>
              </a:cxn>
              <a:cxn ang="0">
                <a:pos x="209" y="28"/>
              </a:cxn>
              <a:cxn ang="0">
                <a:pos x="221" y="21"/>
              </a:cxn>
              <a:cxn ang="0">
                <a:pos x="217" y="11"/>
              </a:cxn>
              <a:cxn ang="0">
                <a:pos x="203" y="13"/>
              </a:cxn>
              <a:cxn ang="0">
                <a:pos x="188" y="13"/>
              </a:cxn>
              <a:cxn ang="0">
                <a:pos x="173" y="13"/>
              </a:cxn>
              <a:cxn ang="0">
                <a:pos x="158" y="13"/>
              </a:cxn>
              <a:cxn ang="0">
                <a:pos x="143" y="13"/>
              </a:cxn>
              <a:cxn ang="0">
                <a:pos x="127" y="13"/>
              </a:cxn>
              <a:cxn ang="0">
                <a:pos x="112" y="13"/>
              </a:cxn>
              <a:cxn ang="0">
                <a:pos x="97" y="13"/>
              </a:cxn>
              <a:cxn ang="0">
                <a:pos x="86" y="13"/>
              </a:cxn>
              <a:cxn ang="0">
                <a:pos x="74" y="13"/>
              </a:cxn>
              <a:cxn ang="0">
                <a:pos x="61" y="15"/>
              </a:cxn>
              <a:cxn ang="0">
                <a:pos x="49" y="17"/>
              </a:cxn>
              <a:cxn ang="0">
                <a:pos x="38" y="17"/>
              </a:cxn>
              <a:cxn ang="0">
                <a:pos x="27" y="19"/>
              </a:cxn>
              <a:cxn ang="0">
                <a:pos x="15" y="21"/>
              </a:cxn>
              <a:cxn ang="0">
                <a:pos x="4" y="23"/>
              </a:cxn>
              <a:cxn ang="0">
                <a:pos x="0" y="19"/>
              </a:cxn>
              <a:cxn ang="0">
                <a:pos x="0" y="9"/>
              </a:cxn>
              <a:cxn ang="0">
                <a:pos x="6" y="4"/>
              </a:cxn>
              <a:cxn ang="0">
                <a:pos x="13" y="0"/>
              </a:cxn>
            </a:cxnLst>
            <a:rect l="0" t="0" r="r" b="b"/>
            <a:pathLst>
              <a:path w="226" h="43">
                <a:moveTo>
                  <a:pt x="13" y="0"/>
                </a:moveTo>
                <a:lnTo>
                  <a:pt x="19" y="0"/>
                </a:lnTo>
                <a:lnTo>
                  <a:pt x="23" y="0"/>
                </a:lnTo>
                <a:lnTo>
                  <a:pt x="28" y="2"/>
                </a:lnTo>
                <a:lnTo>
                  <a:pt x="34" y="2"/>
                </a:lnTo>
                <a:lnTo>
                  <a:pt x="40" y="2"/>
                </a:lnTo>
                <a:lnTo>
                  <a:pt x="46" y="4"/>
                </a:lnTo>
                <a:lnTo>
                  <a:pt x="51" y="4"/>
                </a:lnTo>
                <a:lnTo>
                  <a:pt x="59" y="5"/>
                </a:lnTo>
                <a:lnTo>
                  <a:pt x="67" y="4"/>
                </a:lnTo>
                <a:lnTo>
                  <a:pt x="78" y="4"/>
                </a:lnTo>
                <a:lnTo>
                  <a:pt x="87" y="2"/>
                </a:lnTo>
                <a:lnTo>
                  <a:pt x="97" y="2"/>
                </a:lnTo>
                <a:lnTo>
                  <a:pt x="106" y="2"/>
                </a:lnTo>
                <a:lnTo>
                  <a:pt x="116" y="2"/>
                </a:lnTo>
                <a:lnTo>
                  <a:pt x="125" y="2"/>
                </a:lnTo>
                <a:lnTo>
                  <a:pt x="135" y="2"/>
                </a:lnTo>
                <a:lnTo>
                  <a:pt x="141" y="2"/>
                </a:lnTo>
                <a:lnTo>
                  <a:pt x="146" y="2"/>
                </a:lnTo>
                <a:lnTo>
                  <a:pt x="150" y="2"/>
                </a:lnTo>
                <a:lnTo>
                  <a:pt x="156" y="2"/>
                </a:lnTo>
                <a:lnTo>
                  <a:pt x="162" y="2"/>
                </a:lnTo>
                <a:lnTo>
                  <a:pt x="167" y="2"/>
                </a:lnTo>
                <a:lnTo>
                  <a:pt x="171" y="2"/>
                </a:lnTo>
                <a:lnTo>
                  <a:pt x="179" y="2"/>
                </a:lnTo>
                <a:lnTo>
                  <a:pt x="183" y="2"/>
                </a:lnTo>
                <a:lnTo>
                  <a:pt x="188" y="2"/>
                </a:lnTo>
                <a:lnTo>
                  <a:pt x="194" y="2"/>
                </a:lnTo>
                <a:lnTo>
                  <a:pt x="200" y="2"/>
                </a:lnTo>
                <a:lnTo>
                  <a:pt x="203" y="2"/>
                </a:lnTo>
                <a:lnTo>
                  <a:pt x="209" y="2"/>
                </a:lnTo>
                <a:lnTo>
                  <a:pt x="215" y="2"/>
                </a:lnTo>
                <a:lnTo>
                  <a:pt x="222" y="2"/>
                </a:lnTo>
                <a:lnTo>
                  <a:pt x="222" y="7"/>
                </a:lnTo>
                <a:lnTo>
                  <a:pt x="224" y="15"/>
                </a:lnTo>
                <a:lnTo>
                  <a:pt x="224" y="23"/>
                </a:lnTo>
                <a:lnTo>
                  <a:pt x="226" y="30"/>
                </a:lnTo>
                <a:lnTo>
                  <a:pt x="219" y="30"/>
                </a:lnTo>
                <a:lnTo>
                  <a:pt x="217" y="32"/>
                </a:lnTo>
                <a:lnTo>
                  <a:pt x="215" y="38"/>
                </a:lnTo>
                <a:lnTo>
                  <a:pt x="211" y="43"/>
                </a:lnTo>
                <a:lnTo>
                  <a:pt x="205" y="42"/>
                </a:lnTo>
                <a:lnTo>
                  <a:pt x="200" y="42"/>
                </a:lnTo>
                <a:lnTo>
                  <a:pt x="194" y="40"/>
                </a:lnTo>
                <a:lnTo>
                  <a:pt x="188" y="40"/>
                </a:lnTo>
                <a:lnTo>
                  <a:pt x="183" y="38"/>
                </a:lnTo>
                <a:lnTo>
                  <a:pt x="177" y="38"/>
                </a:lnTo>
                <a:lnTo>
                  <a:pt x="171" y="36"/>
                </a:lnTo>
                <a:lnTo>
                  <a:pt x="165" y="36"/>
                </a:lnTo>
                <a:lnTo>
                  <a:pt x="169" y="30"/>
                </a:lnTo>
                <a:lnTo>
                  <a:pt x="175" y="30"/>
                </a:lnTo>
                <a:lnTo>
                  <a:pt x="183" y="28"/>
                </a:lnTo>
                <a:lnTo>
                  <a:pt x="190" y="30"/>
                </a:lnTo>
                <a:lnTo>
                  <a:pt x="196" y="28"/>
                </a:lnTo>
                <a:lnTo>
                  <a:pt x="203" y="28"/>
                </a:lnTo>
                <a:lnTo>
                  <a:pt x="209" y="28"/>
                </a:lnTo>
                <a:lnTo>
                  <a:pt x="217" y="28"/>
                </a:lnTo>
                <a:lnTo>
                  <a:pt x="221" y="21"/>
                </a:lnTo>
                <a:lnTo>
                  <a:pt x="222" y="15"/>
                </a:lnTo>
                <a:lnTo>
                  <a:pt x="217" y="11"/>
                </a:lnTo>
                <a:lnTo>
                  <a:pt x="211" y="13"/>
                </a:lnTo>
                <a:lnTo>
                  <a:pt x="203" y="13"/>
                </a:lnTo>
                <a:lnTo>
                  <a:pt x="196" y="13"/>
                </a:lnTo>
                <a:lnTo>
                  <a:pt x="188" y="13"/>
                </a:lnTo>
                <a:lnTo>
                  <a:pt x="181" y="13"/>
                </a:lnTo>
                <a:lnTo>
                  <a:pt x="173" y="13"/>
                </a:lnTo>
                <a:lnTo>
                  <a:pt x="165" y="13"/>
                </a:lnTo>
                <a:lnTo>
                  <a:pt x="158" y="13"/>
                </a:lnTo>
                <a:lnTo>
                  <a:pt x="150" y="13"/>
                </a:lnTo>
                <a:lnTo>
                  <a:pt x="143" y="13"/>
                </a:lnTo>
                <a:lnTo>
                  <a:pt x="135" y="13"/>
                </a:lnTo>
                <a:lnTo>
                  <a:pt x="127" y="13"/>
                </a:lnTo>
                <a:lnTo>
                  <a:pt x="122" y="13"/>
                </a:lnTo>
                <a:lnTo>
                  <a:pt x="112" y="13"/>
                </a:lnTo>
                <a:lnTo>
                  <a:pt x="105" y="13"/>
                </a:lnTo>
                <a:lnTo>
                  <a:pt x="97" y="13"/>
                </a:lnTo>
                <a:lnTo>
                  <a:pt x="91" y="13"/>
                </a:lnTo>
                <a:lnTo>
                  <a:pt x="86" y="13"/>
                </a:lnTo>
                <a:lnTo>
                  <a:pt x="80" y="13"/>
                </a:lnTo>
                <a:lnTo>
                  <a:pt x="74" y="13"/>
                </a:lnTo>
                <a:lnTo>
                  <a:pt x="67" y="15"/>
                </a:lnTo>
                <a:lnTo>
                  <a:pt x="61" y="15"/>
                </a:lnTo>
                <a:lnTo>
                  <a:pt x="55" y="15"/>
                </a:lnTo>
                <a:lnTo>
                  <a:pt x="49" y="17"/>
                </a:lnTo>
                <a:lnTo>
                  <a:pt x="44" y="17"/>
                </a:lnTo>
                <a:lnTo>
                  <a:pt x="38" y="17"/>
                </a:lnTo>
                <a:lnTo>
                  <a:pt x="32" y="19"/>
                </a:lnTo>
                <a:lnTo>
                  <a:pt x="27" y="19"/>
                </a:lnTo>
                <a:lnTo>
                  <a:pt x="21" y="21"/>
                </a:lnTo>
                <a:lnTo>
                  <a:pt x="15" y="21"/>
                </a:lnTo>
                <a:lnTo>
                  <a:pt x="9" y="21"/>
                </a:lnTo>
                <a:lnTo>
                  <a:pt x="4" y="23"/>
                </a:lnTo>
                <a:lnTo>
                  <a:pt x="0" y="23"/>
                </a:lnTo>
                <a:lnTo>
                  <a:pt x="0" y="19"/>
                </a:lnTo>
                <a:lnTo>
                  <a:pt x="0" y="15"/>
                </a:lnTo>
                <a:lnTo>
                  <a:pt x="0" y="9"/>
                </a:lnTo>
                <a:lnTo>
                  <a:pt x="0" y="5"/>
                </a:lnTo>
                <a:lnTo>
                  <a:pt x="6" y="4"/>
                </a:lnTo>
                <a:lnTo>
                  <a:pt x="13" y="0"/>
                </a:lnTo>
                <a:lnTo>
                  <a:pt x="13" y="0"/>
                </a:lnTo>
                <a:close/>
              </a:path>
            </a:pathLst>
          </a:custGeom>
          <a:solidFill>
            <a:srgbClr val="000000"/>
          </a:solidFill>
          <a:ln w="9525">
            <a:noFill/>
            <a:round/>
            <a:headEnd/>
            <a:tailEnd/>
          </a:ln>
        </p:spPr>
        <p:txBody>
          <a:bodyPr/>
          <a:lstStyle/>
          <a:p>
            <a:endParaRPr lang="en-GB"/>
          </a:p>
        </p:txBody>
      </p:sp>
      <p:sp>
        <p:nvSpPr>
          <p:cNvPr id="21613" name="Freeform 109"/>
          <p:cNvSpPr>
            <a:spLocks/>
          </p:cNvSpPr>
          <p:nvPr/>
        </p:nvSpPr>
        <p:spPr bwMode="auto">
          <a:xfrm>
            <a:off x="4789488" y="2998788"/>
            <a:ext cx="277812" cy="196850"/>
          </a:xfrm>
          <a:custGeom>
            <a:avLst/>
            <a:gdLst/>
            <a:ahLst/>
            <a:cxnLst>
              <a:cxn ang="0">
                <a:pos x="26" y="0"/>
              </a:cxn>
              <a:cxn ang="0">
                <a:pos x="32" y="0"/>
              </a:cxn>
              <a:cxn ang="0">
                <a:pos x="38" y="2"/>
              </a:cxn>
              <a:cxn ang="0">
                <a:pos x="45" y="2"/>
              </a:cxn>
              <a:cxn ang="0">
                <a:pos x="53" y="4"/>
              </a:cxn>
              <a:cxn ang="0">
                <a:pos x="59" y="4"/>
              </a:cxn>
              <a:cxn ang="0">
                <a:pos x="66" y="4"/>
              </a:cxn>
              <a:cxn ang="0">
                <a:pos x="74" y="4"/>
              </a:cxn>
              <a:cxn ang="0">
                <a:pos x="81" y="6"/>
              </a:cxn>
              <a:cxn ang="0">
                <a:pos x="76" y="12"/>
              </a:cxn>
              <a:cxn ang="0">
                <a:pos x="68" y="17"/>
              </a:cxn>
              <a:cxn ang="0">
                <a:pos x="62" y="23"/>
              </a:cxn>
              <a:cxn ang="0">
                <a:pos x="57" y="31"/>
              </a:cxn>
              <a:cxn ang="0">
                <a:pos x="49" y="36"/>
              </a:cxn>
              <a:cxn ang="0">
                <a:pos x="43" y="42"/>
              </a:cxn>
              <a:cxn ang="0">
                <a:pos x="36" y="48"/>
              </a:cxn>
              <a:cxn ang="0">
                <a:pos x="30" y="55"/>
              </a:cxn>
              <a:cxn ang="0">
                <a:pos x="30" y="57"/>
              </a:cxn>
              <a:cxn ang="0">
                <a:pos x="30" y="59"/>
              </a:cxn>
              <a:cxn ang="0">
                <a:pos x="24" y="55"/>
              </a:cxn>
              <a:cxn ang="0">
                <a:pos x="24" y="52"/>
              </a:cxn>
              <a:cxn ang="0">
                <a:pos x="26" y="46"/>
              </a:cxn>
              <a:cxn ang="0">
                <a:pos x="30" y="42"/>
              </a:cxn>
              <a:cxn ang="0">
                <a:pos x="32" y="33"/>
              </a:cxn>
              <a:cxn ang="0">
                <a:pos x="36" y="27"/>
              </a:cxn>
              <a:cxn ang="0">
                <a:pos x="40" y="17"/>
              </a:cxn>
              <a:cxn ang="0">
                <a:pos x="43" y="12"/>
              </a:cxn>
              <a:cxn ang="0">
                <a:pos x="36" y="12"/>
              </a:cxn>
              <a:cxn ang="0">
                <a:pos x="32" y="14"/>
              </a:cxn>
              <a:cxn ang="0">
                <a:pos x="28" y="16"/>
              </a:cxn>
              <a:cxn ang="0">
                <a:pos x="26" y="21"/>
              </a:cxn>
              <a:cxn ang="0">
                <a:pos x="21" y="27"/>
              </a:cxn>
              <a:cxn ang="0">
                <a:pos x="15" y="33"/>
              </a:cxn>
              <a:cxn ang="0">
                <a:pos x="9" y="36"/>
              </a:cxn>
              <a:cxn ang="0">
                <a:pos x="3" y="44"/>
              </a:cxn>
              <a:cxn ang="0">
                <a:pos x="3" y="36"/>
              </a:cxn>
              <a:cxn ang="0">
                <a:pos x="0" y="36"/>
              </a:cxn>
              <a:cxn ang="0">
                <a:pos x="0" y="33"/>
              </a:cxn>
              <a:cxn ang="0">
                <a:pos x="3" y="29"/>
              </a:cxn>
              <a:cxn ang="0">
                <a:pos x="7" y="21"/>
              </a:cxn>
              <a:cxn ang="0">
                <a:pos x="15" y="16"/>
              </a:cxn>
              <a:cxn ang="0">
                <a:pos x="21" y="6"/>
              </a:cxn>
              <a:cxn ang="0">
                <a:pos x="26" y="0"/>
              </a:cxn>
              <a:cxn ang="0">
                <a:pos x="26" y="0"/>
              </a:cxn>
            </a:cxnLst>
            <a:rect l="0" t="0" r="r" b="b"/>
            <a:pathLst>
              <a:path w="81" h="59">
                <a:moveTo>
                  <a:pt x="26" y="0"/>
                </a:moveTo>
                <a:lnTo>
                  <a:pt x="32" y="0"/>
                </a:lnTo>
                <a:lnTo>
                  <a:pt x="38" y="2"/>
                </a:lnTo>
                <a:lnTo>
                  <a:pt x="45" y="2"/>
                </a:lnTo>
                <a:lnTo>
                  <a:pt x="53" y="4"/>
                </a:lnTo>
                <a:lnTo>
                  <a:pt x="59" y="4"/>
                </a:lnTo>
                <a:lnTo>
                  <a:pt x="66" y="4"/>
                </a:lnTo>
                <a:lnTo>
                  <a:pt x="74" y="4"/>
                </a:lnTo>
                <a:lnTo>
                  <a:pt x="81" y="6"/>
                </a:lnTo>
                <a:lnTo>
                  <a:pt x="76" y="12"/>
                </a:lnTo>
                <a:lnTo>
                  <a:pt x="68" y="17"/>
                </a:lnTo>
                <a:lnTo>
                  <a:pt x="62" y="23"/>
                </a:lnTo>
                <a:lnTo>
                  <a:pt x="57" y="31"/>
                </a:lnTo>
                <a:lnTo>
                  <a:pt x="49" y="36"/>
                </a:lnTo>
                <a:lnTo>
                  <a:pt x="43" y="42"/>
                </a:lnTo>
                <a:lnTo>
                  <a:pt x="36" y="48"/>
                </a:lnTo>
                <a:lnTo>
                  <a:pt x="30" y="55"/>
                </a:lnTo>
                <a:lnTo>
                  <a:pt x="30" y="57"/>
                </a:lnTo>
                <a:lnTo>
                  <a:pt x="30" y="59"/>
                </a:lnTo>
                <a:lnTo>
                  <a:pt x="24" y="55"/>
                </a:lnTo>
                <a:lnTo>
                  <a:pt x="24" y="52"/>
                </a:lnTo>
                <a:lnTo>
                  <a:pt x="26" y="46"/>
                </a:lnTo>
                <a:lnTo>
                  <a:pt x="30" y="42"/>
                </a:lnTo>
                <a:lnTo>
                  <a:pt x="32" y="33"/>
                </a:lnTo>
                <a:lnTo>
                  <a:pt x="36" y="27"/>
                </a:lnTo>
                <a:lnTo>
                  <a:pt x="40" y="17"/>
                </a:lnTo>
                <a:lnTo>
                  <a:pt x="43" y="12"/>
                </a:lnTo>
                <a:lnTo>
                  <a:pt x="36" y="12"/>
                </a:lnTo>
                <a:lnTo>
                  <a:pt x="32" y="14"/>
                </a:lnTo>
                <a:lnTo>
                  <a:pt x="28" y="16"/>
                </a:lnTo>
                <a:lnTo>
                  <a:pt x="26" y="21"/>
                </a:lnTo>
                <a:lnTo>
                  <a:pt x="21" y="27"/>
                </a:lnTo>
                <a:lnTo>
                  <a:pt x="15" y="33"/>
                </a:lnTo>
                <a:lnTo>
                  <a:pt x="9" y="36"/>
                </a:lnTo>
                <a:lnTo>
                  <a:pt x="3" y="44"/>
                </a:lnTo>
                <a:lnTo>
                  <a:pt x="3" y="36"/>
                </a:lnTo>
                <a:lnTo>
                  <a:pt x="0" y="36"/>
                </a:lnTo>
                <a:lnTo>
                  <a:pt x="0" y="33"/>
                </a:lnTo>
                <a:lnTo>
                  <a:pt x="3" y="29"/>
                </a:lnTo>
                <a:lnTo>
                  <a:pt x="7" y="21"/>
                </a:lnTo>
                <a:lnTo>
                  <a:pt x="15" y="16"/>
                </a:lnTo>
                <a:lnTo>
                  <a:pt x="21" y="6"/>
                </a:lnTo>
                <a:lnTo>
                  <a:pt x="26" y="0"/>
                </a:lnTo>
                <a:lnTo>
                  <a:pt x="26" y="0"/>
                </a:lnTo>
                <a:close/>
              </a:path>
            </a:pathLst>
          </a:custGeom>
          <a:solidFill>
            <a:srgbClr val="000000"/>
          </a:solidFill>
          <a:ln w="9525">
            <a:noFill/>
            <a:round/>
            <a:headEnd/>
            <a:tailEnd/>
          </a:ln>
        </p:spPr>
        <p:txBody>
          <a:bodyPr/>
          <a:lstStyle/>
          <a:p>
            <a:endParaRPr lang="en-GB"/>
          </a:p>
        </p:txBody>
      </p:sp>
      <p:sp>
        <p:nvSpPr>
          <p:cNvPr id="21614" name="Freeform 110"/>
          <p:cNvSpPr>
            <a:spLocks/>
          </p:cNvSpPr>
          <p:nvPr/>
        </p:nvSpPr>
        <p:spPr bwMode="auto">
          <a:xfrm>
            <a:off x="5942013" y="2998788"/>
            <a:ext cx="169862" cy="142875"/>
          </a:xfrm>
          <a:custGeom>
            <a:avLst/>
            <a:gdLst/>
            <a:ahLst/>
            <a:cxnLst>
              <a:cxn ang="0">
                <a:pos x="51" y="0"/>
              </a:cxn>
              <a:cxn ang="0">
                <a:pos x="46" y="6"/>
              </a:cxn>
              <a:cxn ang="0">
                <a:pos x="40" y="10"/>
              </a:cxn>
              <a:cxn ang="0">
                <a:pos x="34" y="16"/>
              </a:cxn>
              <a:cxn ang="0">
                <a:pos x="29" y="21"/>
              </a:cxn>
              <a:cxn ang="0">
                <a:pos x="23" y="25"/>
              </a:cxn>
              <a:cxn ang="0">
                <a:pos x="17" y="31"/>
              </a:cxn>
              <a:cxn ang="0">
                <a:pos x="12" y="36"/>
              </a:cxn>
              <a:cxn ang="0">
                <a:pos x="4" y="42"/>
              </a:cxn>
              <a:cxn ang="0">
                <a:pos x="0" y="35"/>
              </a:cxn>
              <a:cxn ang="0">
                <a:pos x="4" y="33"/>
              </a:cxn>
              <a:cxn ang="0">
                <a:pos x="6" y="31"/>
              </a:cxn>
              <a:cxn ang="0">
                <a:pos x="10" y="27"/>
              </a:cxn>
              <a:cxn ang="0">
                <a:pos x="15" y="23"/>
              </a:cxn>
              <a:cxn ang="0">
                <a:pos x="19" y="19"/>
              </a:cxn>
              <a:cxn ang="0">
                <a:pos x="25" y="17"/>
              </a:cxn>
              <a:cxn ang="0">
                <a:pos x="31" y="14"/>
              </a:cxn>
              <a:cxn ang="0">
                <a:pos x="36" y="10"/>
              </a:cxn>
              <a:cxn ang="0">
                <a:pos x="42" y="6"/>
              </a:cxn>
              <a:cxn ang="0">
                <a:pos x="46" y="4"/>
              </a:cxn>
              <a:cxn ang="0">
                <a:pos x="51" y="0"/>
              </a:cxn>
              <a:cxn ang="0">
                <a:pos x="51" y="0"/>
              </a:cxn>
            </a:cxnLst>
            <a:rect l="0" t="0" r="r" b="b"/>
            <a:pathLst>
              <a:path w="51" h="42">
                <a:moveTo>
                  <a:pt x="51" y="0"/>
                </a:moveTo>
                <a:lnTo>
                  <a:pt x="46" y="6"/>
                </a:lnTo>
                <a:lnTo>
                  <a:pt x="40" y="10"/>
                </a:lnTo>
                <a:lnTo>
                  <a:pt x="34" y="16"/>
                </a:lnTo>
                <a:lnTo>
                  <a:pt x="29" y="21"/>
                </a:lnTo>
                <a:lnTo>
                  <a:pt x="23" y="25"/>
                </a:lnTo>
                <a:lnTo>
                  <a:pt x="17" y="31"/>
                </a:lnTo>
                <a:lnTo>
                  <a:pt x="12" y="36"/>
                </a:lnTo>
                <a:lnTo>
                  <a:pt x="4" y="42"/>
                </a:lnTo>
                <a:lnTo>
                  <a:pt x="0" y="35"/>
                </a:lnTo>
                <a:lnTo>
                  <a:pt x="4" y="33"/>
                </a:lnTo>
                <a:lnTo>
                  <a:pt x="6" y="31"/>
                </a:lnTo>
                <a:lnTo>
                  <a:pt x="10" y="27"/>
                </a:lnTo>
                <a:lnTo>
                  <a:pt x="15" y="23"/>
                </a:lnTo>
                <a:lnTo>
                  <a:pt x="19" y="19"/>
                </a:lnTo>
                <a:lnTo>
                  <a:pt x="25" y="17"/>
                </a:lnTo>
                <a:lnTo>
                  <a:pt x="31" y="14"/>
                </a:lnTo>
                <a:lnTo>
                  <a:pt x="36" y="10"/>
                </a:lnTo>
                <a:lnTo>
                  <a:pt x="42" y="6"/>
                </a:lnTo>
                <a:lnTo>
                  <a:pt x="46" y="4"/>
                </a:lnTo>
                <a:lnTo>
                  <a:pt x="51" y="0"/>
                </a:lnTo>
                <a:lnTo>
                  <a:pt x="51" y="0"/>
                </a:lnTo>
                <a:close/>
              </a:path>
            </a:pathLst>
          </a:custGeom>
          <a:solidFill>
            <a:srgbClr val="000000"/>
          </a:solidFill>
          <a:ln w="9525">
            <a:noFill/>
            <a:round/>
            <a:headEnd/>
            <a:tailEnd/>
          </a:ln>
        </p:spPr>
        <p:txBody>
          <a:bodyPr/>
          <a:lstStyle/>
          <a:p>
            <a:endParaRPr lang="en-GB"/>
          </a:p>
        </p:txBody>
      </p:sp>
      <p:sp>
        <p:nvSpPr>
          <p:cNvPr id="21615" name="Freeform 111"/>
          <p:cNvSpPr>
            <a:spLocks/>
          </p:cNvSpPr>
          <p:nvPr/>
        </p:nvSpPr>
        <p:spPr bwMode="auto">
          <a:xfrm>
            <a:off x="5013325" y="3019425"/>
            <a:ext cx="196850" cy="203200"/>
          </a:xfrm>
          <a:custGeom>
            <a:avLst/>
            <a:gdLst/>
            <a:ahLst/>
            <a:cxnLst>
              <a:cxn ang="0">
                <a:pos x="35" y="0"/>
              </a:cxn>
              <a:cxn ang="0">
                <a:pos x="40" y="0"/>
              </a:cxn>
              <a:cxn ang="0">
                <a:pos x="46" y="0"/>
              </a:cxn>
              <a:cxn ang="0">
                <a:pos x="52" y="0"/>
              </a:cxn>
              <a:cxn ang="0">
                <a:pos x="59" y="0"/>
              </a:cxn>
              <a:cxn ang="0">
                <a:pos x="54" y="4"/>
              </a:cxn>
              <a:cxn ang="0">
                <a:pos x="48" y="10"/>
              </a:cxn>
              <a:cxn ang="0">
                <a:pos x="44" y="15"/>
              </a:cxn>
              <a:cxn ang="0">
                <a:pos x="38" y="21"/>
              </a:cxn>
              <a:cxn ang="0">
                <a:pos x="33" y="25"/>
              </a:cxn>
              <a:cxn ang="0">
                <a:pos x="29" y="30"/>
              </a:cxn>
              <a:cxn ang="0">
                <a:pos x="23" y="36"/>
              </a:cxn>
              <a:cxn ang="0">
                <a:pos x="17" y="42"/>
              </a:cxn>
              <a:cxn ang="0">
                <a:pos x="17" y="46"/>
              </a:cxn>
              <a:cxn ang="0">
                <a:pos x="17" y="48"/>
              </a:cxn>
              <a:cxn ang="0">
                <a:pos x="10" y="53"/>
              </a:cxn>
              <a:cxn ang="0">
                <a:pos x="0" y="61"/>
              </a:cxn>
              <a:cxn ang="0">
                <a:pos x="4" y="51"/>
              </a:cxn>
              <a:cxn ang="0">
                <a:pos x="8" y="46"/>
              </a:cxn>
              <a:cxn ang="0">
                <a:pos x="12" y="36"/>
              </a:cxn>
              <a:cxn ang="0">
                <a:pos x="17" y="29"/>
              </a:cxn>
              <a:cxn ang="0">
                <a:pos x="21" y="21"/>
              </a:cxn>
              <a:cxn ang="0">
                <a:pos x="27" y="13"/>
              </a:cxn>
              <a:cxn ang="0">
                <a:pos x="31" y="6"/>
              </a:cxn>
              <a:cxn ang="0">
                <a:pos x="35" y="0"/>
              </a:cxn>
              <a:cxn ang="0">
                <a:pos x="35" y="0"/>
              </a:cxn>
            </a:cxnLst>
            <a:rect l="0" t="0" r="r" b="b"/>
            <a:pathLst>
              <a:path w="59" h="61">
                <a:moveTo>
                  <a:pt x="35" y="0"/>
                </a:moveTo>
                <a:lnTo>
                  <a:pt x="40" y="0"/>
                </a:lnTo>
                <a:lnTo>
                  <a:pt x="46" y="0"/>
                </a:lnTo>
                <a:lnTo>
                  <a:pt x="52" y="0"/>
                </a:lnTo>
                <a:lnTo>
                  <a:pt x="59" y="0"/>
                </a:lnTo>
                <a:lnTo>
                  <a:pt x="54" y="4"/>
                </a:lnTo>
                <a:lnTo>
                  <a:pt x="48" y="10"/>
                </a:lnTo>
                <a:lnTo>
                  <a:pt x="44" y="15"/>
                </a:lnTo>
                <a:lnTo>
                  <a:pt x="38" y="21"/>
                </a:lnTo>
                <a:lnTo>
                  <a:pt x="33" y="25"/>
                </a:lnTo>
                <a:lnTo>
                  <a:pt x="29" y="30"/>
                </a:lnTo>
                <a:lnTo>
                  <a:pt x="23" y="36"/>
                </a:lnTo>
                <a:lnTo>
                  <a:pt x="17" y="42"/>
                </a:lnTo>
                <a:lnTo>
                  <a:pt x="17" y="46"/>
                </a:lnTo>
                <a:lnTo>
                  <a:pt x="17" y="48"/>
                </a:lnTo>
                <a:lnTo>
                  <a:pt x="10" y="53"/>
                </a:lnTo>
                <a:lnTo>
                  <a:pt x="0" y="61"/>
                </a:lnTo>
                <a:lnTo>
                  <a:pt x="4" y="51"/>
                </a:lnTo>
                <a:lnTo>
                  <a:pt x="8" y="46"/>
                </a:lnTo>
                <a:lnTo>
                  <a:pt x="12" y="36"/>
                </a:lnTo>
                <a:lnTo>
                  <a:pt x="17" y="29"/>
                </a:lnTo>
                <a:lnTo>
                  <a:pt x="21" y="21"/>
                </a:lnTo>
                <a:lnTo>
                  <a:pt x="27" y="13"/>
                </a:lnTo>
                <a:lnTo>
                  <a:pt x="31" y="6"/>
                </a:lnTo>
                <a:lnTo>
                  <a:pt x="35" y="0"/>
                </a:lnTo>
                <a:lnTo>
                  <a:pt x="35" y="0"/>
                </a:lnTo>
                <a:close/>
              </a:path>
            </a:pathLst>
          </a:custGeom>
          <a:solidFill>
            <a:srgbClr val="000000"/>
          </a:solidFill>
          <a:ln w="9525">
            <a:noFill/>
            <a:round/>
            <a:headEnd/>
            <a:tailEnd/>
          </a:ln>
        </p:spPr>
        <p:txBody>
          <a:bodyPr/>
          <a:lstStyle/>
          <a:p>
            <a:endParaRPr lang="en-GB"/>
          </a:p>
        </p:txBody>
      </p:sp>
      <p:sp>
        <p:nvSpPr>
          <p:cNvPr id="21617" name="Freeform 113"/>
          <p:cNvSpPr>
            <a:spLocks/>
          </p:cNvSpPr>
          <p:nvPr/>
        </p:nvSpPr>
        <p:spPr bwMode="auto">
          <a:xfrm>
            <a:off x="5684838" y="3019425"/>
            <a:ext cx="263525" cy="277813"/>
          </a:xfrm>
          <a:custGeom>
            <a:avLst/>
            <a:gdLst/>
            <a:ahLst/>
            <a:cxnLst>
              <a:cxn ang="0">
                <a:pos x="49" y="0"/>
              </a:cxn>
              <a:cxn ang="0">
                <a:pos x="55" y="0"/>
              </a:cxn>
              <a:cxn ang="0">
                <a:pos x="65" y="0"/>
              </a:cxn>
              <a:cxn ang="0">
                <a:pos x="70" y="0"/>
              </a:cxn>
              <a:cxn ang="0">
                <a:pos x="78" y="2"/>
              </a:cxn>
              <a:cxn ang="0">
                <a:pos x="70" y="9"/>
              </a:cxn>
              <a:cxn ang="0">
                <a:pos x="61" y="17"/>
              </a:cxn>
              <a:cxn ang="0">
                <a:pos x="53" y="27"/>
              </a:cxn>
              <a:cxn ang="0">
                <a:pos x="46" y="36"/>
              </a:cxn>
              <a:cxn ang="0">
                <a:pos x="36" y="44"/>
              </a:cxn>
              <a:cxn ang="0">
                <a:pos x="27" y="51"/>
              </a:cxn>
              <a:cxn ang="0">
                <a:pos x="19" y="61"/>
              </a:cxn>
              <a:cxn ang="0">
                <a:pos x="11" y="68"/>
              </a:cxn>
              <a:cxn ang="0">
                <a:pos x="11" y="72"/>
              </a:cxn>
              <a:cxn ang="0">
                <a:pos x="11" y="74"/>
              </a:cxn>
              <a:cxn ang="0">
                <a:pos x="6" y="78"/>
              </a:cxn>
              <a:cxn ang="0">
                <a:pos x="0" y="82"/>
              </a:cxn>
              <a:cxn ang="0">
                <a:pos x="4" y="70"/>
              </a:cxn>
              <a:cxn ang="0">
                <a:pos x="8" y="61"/>
              </a:cxn>
              <a:cxn ang="0">
                <a:pos x="11" y="51"/>
              </a:cxn>
              <a:cxn ang="0">
                <a:pos x="17" y="44"/>
              </a:cxn>
              <a:cxn ang="0">
                <a:pos x="21" y="34"/>
              </a:cxn>
              <a:cxn ang="0">
                <a:pos x="27" y="25"/>
              </a:cxn>
              <a:cxn ang="0">
                <a:pos x="32" y="15"/>
              </a:cxn>
              <a:cxn ang="0">
                <a:pos x="36" y="6"/>
              </a:cxn>
              <a:cxn ang="0">
                <a:pos x="42" y="2"/>
              </a:cxn>
              <a:cxn ang="0">
                <a:pos x="49" y="0"/>
              </a:cxn>
              <a:cxn ang="0">
                <a:pos x="49" y="0"/>
              </a:cxn>
            </a:cxnLst>
            <a:rect l="0" t="0" r="r" b="b"/>
            <a:pathLst>
              <a:path w="78" h="82">
                <a:moveTo>
                  <a:pt x="49" y="0"/>
                </a:moveTo>
                <a:lnTo>
                  <a:pt x="55" y="0"/>
                </a:lnTo>
                <a:lnTo>
                  <a:pt x="65" y="0"/>
                </a:lnTo>
                <a:lnTo>
                  <a:pt x="70" y="0"/>
                </a:lnTo>
                <a:lnTo>
                  <a:pt x="78" y="2"/>
                </a:lnTo>
                <a:lnTo>
                  <a:pt x="70" y="9"/>
                </a:lnTo>
                <a:lnTo>
                  <a:pt x="61" y="17"/>
                </a:lnTo>
                <a:lnTo>
                  <a:pt x="53" y="27"/>
                </a:lnTo>
                <a:lnTo>
                  <a:pt x="46" y="36"/>
                </a:lnTo>
                <a:lnTo>
                  <a:pt x="36" y="44"/>
                </a:lnTo>
                <a:lnTo>
                  <a:pt x="27" y="51"/>
                </a:lnTo>
                <a:lnTo>
                  <a:pt x="19" y="61"/>
                </a:lnTo>
                <a:lnTo>
                  <a:pt x="11" y="68"/>
                </a:lnTo>
                <a:lnTo>
                  <a:pt x="11" y="72"/>
                </a:lnTo>
                <a:lnTo>
                  <a:pt x="11" y="74"/>
                </a:lnTo>
                <a:lnTo>
                  <a:pt x="6" y="78"/>
                </a:lnTo>
                <a:lnTo>
                  <a:pt x="0" y="82"/>
                </a:lnTo>
                <a:lnTo>
                  <a:pt x="4" y="70"/>
                </a:lnTo>
                <a:lnTo>
                  <a:pt x="8" y="61"/>
                </a:lnTo>
                <a:lnTo>
                  <a:pt x="11" y="51"/>
                </a:lnTo>
                <a:lnTo>
                  <a:pt x="17" y="44"/>
                </a:lnTo>
                <a:lnTo>
                  <a:pt x="21" y="34"/>
                </a:lnTo>
                <a:lnTo>
                  <a:pt x="27" y="25"/>
                </a:lnTo>
                <a:lnTo>
                  <a:pt x="32" y="15"/>
                </a:lnTo>
                <a:lnTo>
                  <a:pt x="36" y="6"/>
                </a:lnTo>
                <a:lnTo>
                  <a:pt x="42" y="2"/>
                </a:lnTo>
                <a:lnTo>
                  <a:pt x="49" y="0"/>
                </a:lnTo>
                <a:lnTo>
                  <a:pt x="49" y="0"/>
                </a:lnTo>
                <a:close/>
              </a:path>
            </a:pathLst>
          </a:custGeom>
          <a:solidFill>
            <a:srgbClr val="000000"/>
          </a:solidFill>
          <a:ln w="9525">
            <a:noFill/>
            <a:round/>
            <a:headEnd/>
            <a:tailEnd/>
          </a:ln>
        </p:spPr>
        <p:txBody>
          <a:bodyPr/>
          <a:lstStyle/>
          <a:p>
            <a:endParaRPr lang="en-GB"/>
          </a:p>
        </p:txBody>
      </p:sp>
      <p:sp>
        <p:nvSpPr>
          <p:cNvPr id="21618" name="Freeform 114"/>
          <p:cNvSpPr>
            <a:spLocks/>
          </p:cNvSpPr>
          <p:nvPr/>
        </p:nvSpPr>
        <p:spPr bwMode="auto">
          <a:xfrm>
            <a:off x="2279650" y="3032125"/>
            <a:ext cx="949325" cy="801688"/>
          </a:xfrm>
          <a:custGeom>
            <a:avLst/>
            <a:gdLst/>
            <a:ahLst/>
            <a:cxnLst>
              <a:cxn ang="0">
                <a:pos x="282" y="13"/>
              </a:cxn>
              <a:cxn ang="0">
                <a:pos x="262" y="34"/>
              </a:cxn>
              <a:cxn ang="0">
                <a:pos x="232" y="74"/>
              </a:cxn>
              <a:cxn ang="0">
                <a:pos x="200" y="112"/>
              </a:cxn>
              <a:cxn ang="0">
                <a:pos x="171" y="152"/>
              </a:cxn>
              <a:cxn ang="0">
                <a:pos x="143" y="199"/>
              </a:cxn>
              <a:cxn ang="0">
                <a:pos x="114" y="232"/>
              </a:cxn>
              <a:cxn ang="0">
                <a:pos x="78" y="232"/>
              </a:cxn>
              <a:cxn ang="0">
                <a:pos x="42" y="234"/>
              </a:cxn>
              <a:cxn ang="0">
                <a:pos x="6" y="234"/>
              </a:cxn>
              <a:cxn ang="0">
                <a:pos x="25" y="226"/>
              </a:cxn>
              <a:cxn ang="0">
                <a:pos x="53" y="222"/>
              </a:cxn>
              <a:cxn ang="0">
                <a:pos x="86" y="220"/>
              </a:cxn>
              <a:cxn ang="0">
                <a:pos x="120" y="215"/>
              </a:cxn>
              <a:cxn ang="0">
                <a:pos x="114" y="207"/>
              </a:cxn>
              <a:cxn ang="0">
                <a:pos x="70" y="211"/>
              </a:cxn>
              <a:cxn ang="0">
                <a:pos x="23" y="211"/>
              </a:cxn>
              <a:cxn ang="0">
                <a:pos x="55" y="194"/>
              </a:cxn>
              <a:cxn ang="0">
                <a:pos x="86" y="192"/>
              </a:cxn>
              <a:cxn ang="0">
                <a:pos x="116" y="188"/>
              </a:cxn>
              <a:cxn ang="0">
                <a:pos x="141" y="177"/>
              </a:cxn>
              <a:cxn ang="0">
                <a:pos x="114" y="173"/>
              </a:cxn>
              <a:cxn ang="0">
                <a:pos x="76" y="175"/>
              </a:cxn>
              <a:cxn ang="0">
                <a:pos x="53" y="169"/>
              </a:cxn>
              <a:cxn ang="0">
                <a:pos x="91" y="158"/>
              </a:cxn>
              <a:cxn ang="0">
                <a:pos x="126" y="154"/>
              </a:cxn>
              <a:cxn ang="0">
                <a:pos x="154" y="137"/>
              </a:cxn>
              <a:cxn ang="0">
                <a:pos x="126" y="137"/>
              </a:cxn>
              <a:cxn ang="0">
                <a:pos x="89" y="142"/>
              </a:cxn>
              <a:cxn ang="0">
                <a:pos x="51" y="139"/>
              </a:cxn>
              <a:cxn ang="0">
                <a:pos x="84" y="129"/>
              </a:cxn>
              <a:cxn ang="0">
                <a:pos x="122" y="120"/>
              </a:cxn>
              <a:cxn ang="0">
                <a:pos x="160" y="114"/>
              </a:cxn>
              <a:cxn ang="0">
                <a:pos x="164" y="102"/>
              </a:cxn>
              <a:cxn ang="0">
                <a:pos x="129" y="106"/>
              </a:cxn>
              <a:cxn ang="0">
                <a:pos x="95" y="110"/>
              </a:cxn>
              <a:cxn ang="0">
                <a:pos x="70" y="106"/>
              </a:cxn>
              <a:cxn ang="0">
                <a:pos x="97" y="97"/>
              </a:cxn>
              <a:cxn ang="0">
                <a:pos x="131" y="89"/>
              </a:cxn>
              <a:cxn ang="0">
                <a:pos x="167" y="83"/>
              </a:cxn>
              <a:cxn ang="0">
                <a:pos x="198" y="72"/>
              </a:cxn>
              <a:cxn ang="0">
                <a:pos x="198" y="57"/>
              </a:cxn>
              <a:cxn ang="0">
                <a:pos x="169" y="62"/>
              </a:cxn>
              <a:cxn ang="0">
                <a:pos x="141" y="72"/>
              </a:cxn>
              <a:cxn ang="0">
                <a:pos x="110" y="76"/>
              </a:cxn>
              <a:cxn ang="0">
                <a:pos x="114" y="62"/>
              </a:cxn>
              <a:cxn ang="0">
                <a:pos x="160" y="49"/>
              </a:cxn>
              <a:cxn ang="0">
                <a:pos x="192" y="42"/>
              </a:cxn>
              <a:cxn ang="0">
                <a:pos x="211" y="32"/>
              </a:cxn>
              <a:cxn ang="0">
                <a:pos x="173" y="34"/>
              </a:cxn>
              <a:cxn ang="0">
                <a:pos x="124" y="38"/>
              </a:cxn>
              <a:cxn ang="0">
                <a:pos x="124" y="23"/>
              </a:cxn>
              <a:cxn ang="0">
                <a:pos x="167" y="13"/>
              </a:cxn>
              <a:cxn ang="0">
                <a:pos x="215" y="7"/>
              </a:cxn>
              <a:cxn ang="0">
                <a:pos x="259" y="0"/>
              </a:cxn>
            </a:cxnLst>
            <a:rect l="0" t="0" r="r" b="b"/>
            <a:pathLst>
              <a:path w="282" h="236">
                <a:moveTo>
                  <a:pt x="270" y="0"/>
                </a:moveTo>
                <a:lnTo>
                  <a:pt x="274" y="0"/>
                </a:lnTo>
                <a:lnTo>
                  <a:pt x="278" y="4"/>
                </a:lnTo>
                <a:lnTo>
                  <a:pt x="280" y="7"/>
                </a:lnTo>
                <a:lnTo>
                  <a:pt x="282" y="13"/>
                </a:lnTo>
                <a:lnTo>
                  <a:pt x="280" y="17"/>
                </a:lnTo>
                <a:lnTo>
                  <a:pt x="278" y="23"/>
                </a:lnTo>
                <a:lnTo>
                  <a:pt x="274" y="24"/>
                </a:lnTo>
                <a:lnTo>
                  <a:pt x="270" y="28"/>
                </a:lnTo>
                <a:lnTo>
                  <a:pt x="262" y="34"/>
                </a:lnTo>
                <a:lnTo>
                  <a:pt x="257" y="42"/>
                </a:lnTo>
                <a:lnTo>
                  <a:pt x="249" y="49"/>
                </a:lnTo>
                <a:lnTo>
                  <a:pt x="243" y="57"/>
                </a:lnTo>
                <a:lnTo>
                  <a:pt x="238" y="64"/>
                </a:lnTo>
                <a:lnTo>
                  <a:pt x="232" y="74"/>
                </a:lnTo>
                <a:lnTo>
                  <a:pt x="226" y="81"/>
                </a:lnTo>
                <a:lnTo>
                  <a:pt x="221" y="89"/>
                </a:lnTo>
                <a:lnTo>
                  <a:pt x="213" y="97"/>
                </a:lnTo>
                <a:lnTo>
                  <a:pt x="207" y="104"/>
                </a:lnTo>
                <a:lnTo>
                  <a:pt x="200" y="112"/>
                </a:lnTo>
                <a:lnTo>
                  <a:pt x="194" y="120"/>
                </a:lnTo>
                <a:lnTo>
                  <a:pt x="188" y="127"/>
                </a:lnTo>
                <a:lnTo>
                  <a:pt x="183" y="135"/>
                </a:lnTo>
                <a:lnTo>
                  <a:pt x="177" y="142"/>
                </a:lnTo>
                <a:lnTo>
                  <a:pt x="171" y="152"/>
                </a:lnTo>
                <a:lnTo>
                  <a:pt x="166" y="161"/>
                </a:lnTo>
                <a:lnTo>
                  <a:pt x="160" y="171"/>
                </a:lnTo>
                <a:lnTo>
                  <a:pt x="154" y="180"/>
                </a:lnTo>
                <a:lnTo>
                  <a:pt x="148" y="190"/>
                </a:lnTo>
                <a:lnTo>
                  <a:pt x="143" y="199"/>
                </a:lnTo>
                <a:lnTo>
                  <a:pt x="139" y="211"/>
                </a:lnTo>
                <a:lnTo>
                  <a:pt x="133" y="220"/>
                </a:lnTo>
                <a:lnTo>
                  <a:pt x="129" y="232"/>
                </a:lnTo>
                <a:lnTo>
                  <a:pt x="122" y="232"/>
                </a:lnTo>
                <a:lnTo>
                  <a:pt x="114" y="232"/>
                </a:lnTo>
                <a:lnTo>
                  <a:pt x="107" y="232"/>
                </a:lnTo>
                <a:lnTo>
                  <a:pt x="99" y="232"/>
                </a:lnTo>
                <a:lnTo>
                  <a:pt x="91" y="232"/>
                </a:lnTo>
                <a:lnTo>
                  <a:pt x="86" y="232"/>
                </a:lnTo>
                <a:lnTo>
                  <a:pt x="78" y="232"/>
                </a:lnTo>
                <a:lnTo>
                  <a:pt x="70" y="234"/>
                </a:lnTo>
                <a:lnTo>
                  <a:pt x="63" y="234"/>
                </a:lnTo>
                <a:lnTo>
                  <a:pt x="55" y="234"/>
                </a:lnTo>
                <a:lnTo>
                  <a:pt x="48" y="234"/>
                </a:lnTo>
                <a:lnTo>
                  <a:pt x="42" y="234"/>
                </a:lnTo>
                <a:lnTo>
                  <a:pt x="34" y="234"/>
                </a:lnTo>
                <a:lnTo>
                  <a:pt x="29" y="234"/>
                </a:lnTo>
                <a:lnTo>
                  <a:pt x="21" y="236"/>
                </a:lnTo>
                <a:lnTo>
                  <a:pt x="15" y="236"/>
                </a:lnTo>
                <a:lnTo>
                  <a:pt x="6" y="234"/>
                </a:lnTo>
                <a:lnTo>
                  <a:pt x="0" y="234"/>
                </a:lnTo>
                <a:lnTo>
                  <a:pt x="2" y="228"/>
                </a:lnTo>
                <a:lnTo>
                  <a:pt x="10" y="228"/>
                </a:lnTo>
                <a:lnTo>
                  <a:pt x="17" y="226"/>
                </a:lnTo>
                <a:lnTo>
                  <a:pt x="25" y="226"/>
                </a:lnTo>
                <a:lnTo>
                  <a:pt x="31" y="226"/>
                </a:lnTo>
                <a:lnTo>
                  <a:pt x="36" y="224"/>
                </a:lnTo>
                <a:lnTo>
                  <a:pt x="42" y="224"/>
                </a:lnTo>
                <a:lnTo>
                  <a:pt x="48" y="224"/>
                </a:lnTo>
                <a:lnTo>
                  <a:pt x="53" y="222"/>
                </a:lnTo>
                <a:lnTo>
                  <a:pt x="59" y="222"/>
                </a:lnTo>
                <a:lnTo>
                  <a:pt x="67" y="222"/>
                </a:lnTo>
                <a:lnTo>
                  <a:pt x="74" y="222"/>
                </a:lnTo>
                <a:lnTo>
                  <a:pt x="80" y="220"/>
                </a:lnTo>
                <a:lnTo>
                  <a:pt x="86" y="220"/>
                </a:lnTo>
                <a:lnTo>
                  <a:pt x="93" y="218"/>
                </a:lnTo>
                <a:lnTo>
                  <a:pt x="99" y="218"/>
                </a:lnTo>
                <a:lnTo>
                  <a:pt x="105" y="216"/>
                </a:lnTo>
                <a:lnTo>
                  <a:pt x="114" y="216"/>
                </a:lnTo>
                <a:lnTo>
                  <a:pt x="120" y="215"/>
                </a:lnTo>
                <a:lnTo>
                  <a:pt x="127" y="215"/>
                </a:lnTo>
                <a:lnTo>
                  <a:pt x="127" y="209"/>
                </a:lnTo>
                <a:lnTo>
                  <a:pt x="129" y="203"/>
                </a:lnTo>
                <a:lnTo>
                  <a:pt x="122" y="205"/>
                </a:lnTo>
                <a:lnTo>
                  <a:pt x="114" y="207"/>
                </a:lnTo>
                <a:lnTo>
                  <a:pt x="107" y="209"/>
                </a:lnTo>
                <a:lnTo>
                  <a:pt x="99" y="211"/>
                </a:lnTo>
                <a:lnTo>
                  <a:pt x="89" y="211"/>
                </a:lnTo>
                <a:lnTo>
                  <a:pt x="80" y="211"/>
                </a:lnTo>
                <a:lnTo>
                  <a:pt x="70" y="211"/>
                </a:lnTo>
                <a:lnTo>
                  <a:pt x="59" y="211"/>
                </a:lnTo>
                <a:lnTo>
                  <a:pt x="50" y="211"/>
                </a:lnTo>
                <a:lnTo>
                  <a:pt x="40" y="211"/>
                </a:lnTo>
                <a:lnTo>
                  <a:pt x="31" y="211"/>
                </a:lnTo>
                <a:lnTo>
                  <a:pt x="23" y="211"/>
                </a:lnTo>
                <a:lnTo>
                  <a:pt x="31" y="203"/>
                </a:lnTo>
                <a:lnTo>
                  <a:pt x="40" y="197"/>
                </a:lnTo>
                <a:lnTo>
                  <a:pt x="46" y="196"/>
                </a:lnTo>
                <a:lnTo>
                  <a:pt x="50" y="196"/>
                </a:lnTo>
                <a:lnTo>
                  <a:pt x="55" y="194"/>
                </a:lnTo>
                <a:lnTo>
                  <a:pt x="61" y="194"/>
                </a:lnTo>
                <a:lnTo>
                  <a:pt x="69" y="194"/>
                </a:lnTo>
                <a:lnTo>
                  <a:pt x="74" y="192"/>
                </a:lnTo>
                <a:lnTo>
                  <a:pt x="80" y="192"/>
                </a:lnTo>
                <a:lnTo>
                  <a:pt x="86" y="192"/>
                </a:lnTo>
                <a:lnTo>
                  <a:pt x="91" y="192"/>
                </a:lnTo>
                <a:lnTo>
                  <a:pt x="97" y="190"/>
                </a:lnTo>
                <a:lnTo>
                  <a:pt x="103" y="190"/>
                </a:lnTo>
                <a:lnTo>
                  <a:pt x="110" y="188"/>
                </a:lnTo>
                <a:lnTo>
                  <a:pt x="116" y="188"/>
                </a:lnTo>
                <a:lnTo>
                  <a:pt x="124" y="186"/>
                </a:lnTo>
                <a:lnTo>
                  <a:pt x="129" y="186"/>
                </a:lnTo>
                <a:lnTo>
                  <a:pt x="137" y="186"/>
                </a:lnTo>
                <a:lnTo>
                  <a:pt x="137" y="182"/>
                </a:lnTo>
                <a:lnTo>
                  <a:pt x="141" y="177"/>
                </a:lnTo>
                <a:lnTo>
                  <a:pt x="141" y="171"/>
                </a:lnTo>
                <a:lnTo>
                  <a:pt x="137" y="171"/>
                </a:lnTo>
                <a:lnTo>
                  <a:pt x="129" y="171"/>
                </a:lnTo>
                <a:lnTo>
                  <a:pt x="122" y="171"/>
                </a:lnTo>
                <a:lnTo>
                  <a:pt x="114" y="173"/>
                </a:lnTo>
                <a:lnTo>
                  <a:pt x="108" y="175"/>
                </a:lnTo>
                <a:lnTo>
                  <a:pt x="99" y="175"/>
                </a:lnTo>
                <a:lnTo>
                  <a:pt x="91" y="175"/>
                </a:lnTo>
                <a:lnTo>
                  <a:pt x="84" y="175"/>
                </a:lnTo>
                <a:lnTo>
                  <a:pt x="76" y="175"/>
                </a:lnTo>
                <a:lnTo>
                  <a:pt x="69" y="175"/>
                </a:lnTo>
                <a:lnTo>
                  <a:pt x="59" y="175"/>
                </a:lnTo>
                <a:lnTo>
                  <a:pt x="51" y="175"/>
                </a:lnTo>
                <a:lnTo>
                  <a:pt x="44" y="175"/>
                </a:lnTo>
                <a:lnTo>
                  <a:pt x="53" y="169"/>
                </a:lnTo>
                <a:lnTo>
                  <a:pt x="65" y="163"/>
                </a:lnTo>
                <a:lnTo>
                  <a:pt x="70" y="161"/>
                </a:lnTo>
                <a:lnTo>
                  <a:pt x="78" y="159"/>
                </a:lnTo>
                <a:lnTo>
                  <a:pt x="84" y="159"/>
                </a:lnTo>
                <a:lnTo>
                  <a:pt x="91" y="158"/>
                </a:lnTo>
                <a:lnTo>
                  <a:pt x="97" y="156"/>
                </a:lnTo>
                <a:lnTo>
                  <a:pt x="103" y="156"/>
                </a:lnTo>
                <a:lnTo>
                  <a:pt x="108" y="154"/>
                </a:lnTo>
                <a:lnTo>
                  <a:pt x="118" y="154"/>
                </a:lnTo>
                <a:lnTo>
                  <a:pt x="126" y="154"/>
                </a:lnTo>
                <a:lnTo>
                  <a:pt x="133" y="152"/>
                </a:lnTo>
                <a:lnTo>
                  <a:pt x="143" y="150"/>
                </a:lnTo>
                <a:lnTo>
                  <a:pt x="150" y="150"/>
                </a:lnTo>
                <a:lnTo>
                  <a:pt x="152" y="142"/>
                </a:lnTo>
                <a:lnTo>
                  <a:pt x="154" y="137"/>
                </a:lnTo>
                <a:lnTo>
                  <a:pt x="152" y="133"/>
                </a:lnTo>
                <a:lnTo>
                  <a:pt x="147" y="135"/>
                </a:lnTo>
                <a:lnTo>
                  <a:pt x="139" y="135"/>
                </a:lnTo>
                <a:lnTo>
                  <a:pt x="133" y="135"/>
                </a:lnTo>
                <a:lnTo>
                  <a:pt x="126" y="137"/>
                </a:lnTo>
                <a:lnTo>
                  <a:pt x="118" y="139"/>
                </a:lnTo>
                <a:lnTo>
                  <a:pt x="110" y="139"/>
                </a:lnTo>
                <a:lnTo>
                  <a:pt x="103" y="140"/>
                </a:lnTo>
                <a:lnTo>
                  <a:pt x="95" y="140"/>
                </a:lnTo>
                <a:lnTo>
                  <a:pt x="89" y="142"/>
                </a:lnTo>
                <a:lnTo>
                  <a:pt x="80" y="140"/>
                </a:lnTo>
                <a:lnTo>
                  <a:pt x="70" y="140"/>
                </a:lnTo>
                <a:lnTo>
                  <a:pt x="61" y="140"/>
                </a:lnTo>
                <a:lnTo>
                  <a:pt x="51" y="140"/>
                </a:lnTo>
                <a:lnTo>
                  <a:pt x="51" y="139"/>
                </a:lnTo>
                <a:lnTo>
                  <a:pt x="57" y="137"/>
                </a:lnTo>
                <a:lnTo>
                  <a:pt x="65" y="135"/>
                </a:lnTo>
                <a:lnTo>
                  <a:pt x="70" y="133"/>
                </a:lnTo>
                <a:lnTo>
                  <a:pt x="78" y="131"/>
                </a:lnTo>
                <a:lnTo>
                  <a:pt x="84" y="129"/>
                </a:lnTo>
                <a:lnTo>
                  <a:pt x="91" y="127"/>
                </a:lnTo>
                <a:lnTo>
                  <a:pt x="97" y="125"/>
                </a:lnTo>
                <a:lnTo>
                  <a:pt x="105" y="123"/>
                </a:lnTo>
                <a:lnTo>
                  <a:pt x="114" y="120"/>
                </a:lnTo>
                <a:lnTo>
                  <a:pt x="122" y="120"/>
                </a:lnTo>
                <a:lnTo>
                  <a:pt x="129" y="118"/>
                </a:lnTo>
                <a:lnTo>
                  <a:pt x="137" y="118"/>
                </a:lnTo>
                <a:lnTo>
                  <a:pt x="145" y="116"/>
                </a:lnTo>
                <a:lnTo>
                  <a:pt x="152" y="114"/>
                </a:lnTo>
                <a:lnTo>
                  <a:pt x="160" y="114"/>
                </a:lnTo>
                <a:lnTo>
                  <a:pt x="169" y="114"/>
                </a:lnTo>
                <a:lnTo>
                  <a:pt x="173" y="106"/>
                </a:lnTo>
                <a:lnTo>
                  <a:pt x="179" y="102"/>
                </a:lnTo>
                <a:lnTo>
                  <a:pt x="171" y="102"/>
                </a:lnTo>
                <a:lnTo>
                  <a:pt x="164" y="102"/>
                </a:lnTo>
                <a:lnTo>
                  <a:pt x="156" y="102"/>
                </a:lnTo>
                <a:lnTo>
                  <a:pt x="150" y="104"/>
                </a:lnTo>
                <a:lnTo>
                  <a:pt x="143" y="104"/>
                </a:lnTo>
                <a:lnTo>
                  <a:pt x="137" y="104"/>
                </a:lnTo>
                <a:lnTo>
                  <a:pt x="129" y="106"/>
                </a:lnTo>
                <a:lnTo>
                  <a:pt x="124" y="106"/>
                </a:lnTo>
                <a:lnTo>
                  <a:pt x="116" y="106"/>
                </a:lnTo>
                <a:lnTo>
                  <a:pt x="108" y="108"/>
                </a:lnTo>
                <a:lnTo>
                  <a:pt x="103" y="108"/>
                </a:lnTo>
                <a:lnTo>
                  <a:pt x="95" y="110"/>
                </a:lnTo>
                <a:lnTo>
                  <a:pt x="89" y="110"/>
                </a:lnTo>
                <a:lnTo>
                  <a:pt x="82" y="112"/>
                </a:lnTo>
                <a:lnTo>
                  <a:pt x="76" y="112"/>
                </a:lnTo>
                <a:lnTo>
                  <a:pt x="70" y="114"/>
                </a:lnTo>
                <a:lnTo>
                  <a:pt x="70" y="106"/>
                </a:lnTo>
                <a:lnTo>
                  <a:pt x="74" y="104"/>
                </a:lnTo>
                <a:lnTo>
                  <a:pt x="80" y="102"/>
                </a:lnTo>
                <a:lnTo>
                  <a:pt x="86" y="101"/>
                </a:lnTo>
                <a:lnTo>
                  <a:pt x="91" y="99"/>
                </a:lnTo>
                <a:lnTo>
                  <a:pt x="97" y="97"/>
                </a:lnTo>
                <a:lnTo>
                  <a:pt x="105" y="95"/>
                </a:lnTo>
                <a:lnTo>
                  <a:pt x="112" y="95"/>
                </a:lnTo>
                <a:lnTo>
                  <a:pt x="118" y="93"/>
                </a:lnTo>
                <a:lnTo>
                  <a:pt x="126" y="91"/>
                </a:lnTo>
                <a:lnTo>
                  <a:pt x="131" y="89"/>
                </a:lnTo>
                <a:lnTo>
                  <a:pt x="139" y="89"/>
                </a:lnTo>
                <a:lnTo>
                  <a:pt x="145" y="87"/>
                </a:lnTo>
                <a:lnTo>
                  <a:pt x="152" y="85"/>
                </a:lnTo>
                <a:lnTo>
                  <a:pt x="158" y="83"/>
                </a:lnTo>
                <a:lnTo>
                  <a:pt x="167" y="83"/>
                </a:lnTo>
                <a:lnTo>
                  <a:pt x="173" y="81"/>
                </a:lnTo>
                <a:lnTo>
                  <a:pt x="181" y="81"/>
                </a:lnTo>
                <a:lnTo>
                  <a:pt x="186" y="80"/>
                </a:lnTo>
                <a:lnTo>
                  <a:pt x="194" y="80"/>
                </a:lnTo>
                <a:lnTo>
                  <a:pt x="198" y="72"/>
                </a:lnTo>
                <a:lnTo>
                  <a:pt x="202" y="64"/>
                </a:lnTo>
                <a:lnTo>
                  <a:pt x="205" y="59"/>
                </a:lnTo>
                <a:lnTo>
                  <a:pt x="209" y="55"/>
                </a:lnTo>
                <a:lnTo>
                  <a:pt x="204" y="55"/>
                </a:lnTo>
                <a:lnTo>
                  <a:pt x="198" y="57"/>
                </a:lnTo>
                <a:lnTo>
                  <a:pt x="192" y="57"/>
                </a:lnTo>
                <a:lnTo>
                  <a:pt x="186" y="59"/>
                </a:lnTo>
                <a:lnTo>
                  <a:pt x="181" y="61"/>
                </a:lnTo>
                <a:lnTo>
                  <a:pt x="175" y="62"/>
                </a:lnTo>
                <a:lnTo>
                  <a:pt x="169" y="62"/>
                </a:lnTo>
                <a:lnTo>
                  <a:pt x="164" y="64"/>
                </a:lnTo>
                <a:lnTo>
                  <a:pt x="158" y="66"/>
                </a:lnTo>
                <a:lnTo>
                  <a:pt x="152" y="68"/>
                </a:lnTo>
                <a:lnTo>
                  <a:pt x="147" y="68"/>
                </a:lnTo>
                <a:lnTo>
                  <a:pt x="141" y="72"/>
                </a:lnTo>
                <a:lnTo>
                  <a:pt x="135" y="72"/>
                </a:lnTo>
                <a:lnTo>
                  <a:pt x="129" y="74"/>
                </a:lnTo>
                <a:lnTo>
                  <a:pt x="124" y="76"/>
                </a:lnTo>
                <a:lnTo>
                  <a:pt x="118" y="78"/>
                </a:lnTo>
                <a:lnTo>
                  <a:pt x="110" y="76"/>
                </a:lnTo>
                <a:lnTo>
                  <a:pt x="103" y="76"/>
                </a:lnTo>
                <a:lnTo>
                  <a:pt x="99" y="74"/>
                </a:lnTo>
                <a:lnTo>
                  <a:pt x="97" y="68"/>
                </a:lnTo>
                <a:lnTo>
                  <a:pt x="105" y="64"/>
                </a:lnTo>
                <a:lnTo>
                  <a:pt x="114" y="62"/>
                </a:lnTo>
                <a:lnTo>
                  <a:pt x="124" y="59"/>
                </a:lnTo>
                <a:lnTo>
                  <a:pt x="133" y="57"/>
                </a:lnTo>
                <a:lnTo>
                  <a:pt x="141" y="55"/>
                </a:lnTo>
                <a:lnTo>
                  <a:pt x="150" y="53"/>
                </a:lnTo>
                <a:lnTo>
                  <a:pt x="160" y="49"/>
                </a:lnTo>
                <a:lnTo>
                  <a:pt x="169" y="47"/>
                </a:lnTo>
                <a:lnTo>
                  <a:pt x="175" y="45"/>
                </a:lnTo>
                <a:lnTo>
                  <a:pt x="181" y="43"/>
                </a:lnTo>
                <a:lnTo>
                  <a:pt x="186" y="42"/>
                </a:lnTo>
                <a:lnTo>
                  <a:pt x="192" y="42"/>
                </a:lnTo>
                <a:lnTo>
                  <a:pt x="198" y="40"/>
                </a:lnTo>
                <a:lnTo>
                  <a:pt x="204" y="40"/>
                </a:lnTo>
                <a:lnTo>
                  <a:pt x="209" y="38"/>
                </a:lnTo>
                <a:lnTo>
                  <a:pt x="217" y="36"/>
                </a:lnTo>
                <a:lnTo>
                  <a:pt x="211" y="32"/>
                </a:lnTo>
                <a:lnTo>
                  <a:pt x="205" y="34"/>
                </a:lnTo>
                <a:lnTo>
                  <a:pt x="198" y="34"/>
                </a:lnTo>
                <a:lnTo>
                  <a:pt x="192" y="34"/>
                </a:lnTo>
                <a:lnTo>
                  <a:pt x="183" y="34"/>
                </a:lnTo>
                <a:lnTo>
                  <a:pt x="173" y="34"/>
                </a:lnTo>
                <a:lnTo>
                  <a:pt x="162" y="36"/>
                </a:lnTo>
                <a:lnTo>
                  <a:pt x="152" y="36"/>
                </a:lnTo>
                <a:lnTo>
                  <a:pt x="143" y="36"/>
                </a:lnTo>
                <a:lnTo>
                  <a:pt x="133" y="38"/>
                </a:lnTo>
                <a:lnTo>
                  <a:pt x="124" y="38"/>
                </a:lnTo>
                <a:lnTo>
                  <a:pt x="114" y="38"/>
                </a:lnTo>
                <a:lnTo>
                  <a:pt x="114" y="32"/>
                </a:lnTo>
                <a:lnTo>
                  <a:pt x="116" y="26"/>
                </a:lnTo>
                <a:lnTo>
                  <a:pt x="118" y="23"/>
                </a:lnTo>
                <a:lnTo>
                  <a:pt x="124" y="23"/>
                </a:lnTo>
                <a:lnTo>
                  <a:pt x="133" y="19"/>
                </a:lnTo>
                <a:lnTo>
                  <a:pt x="141" y="19"/>
                </a:lnTo>
                <a:lnTo>
                  <a:pt x="150" y="17"/>
                </a:lnTo>
                <a:lnTo>
                  <a:pt x="158" y="15"/>
                </a:lnTo>
                <a:lnTo>
                  <a:pt x="167" y="13"/>
                </a:lnTo>
                <a:lnTo>
                  <a:pt x="177" y="13"/>
                </a:lnTo>
                <a:lnTo>
                  <a:pt x="186" y="11"/>
                </a:lnTo>
                <a:lnTo>
                  <a:pt x="196" y="9"/>
                </a:lnTo>
                <a:lnTo>
                  <a:pt x="205" y="7"/>
                </a:lnTo>
                <a:lnTo>
                  <a:pt x="215" y="7"/>
                </a:lnTo>
                <a:lnTo>
                  <a:pt x="223" y="5"/>
                </a:lnTo>
                <a:lnTo>
                  <a:pt x="232" y="5"/>
                </a:lnTo>
                <a:lnTo>
                  <a:pt x="242" y="4"/>
                </a:lnTo>
                <a:lnTo>
                  <a:pt x="251" y="2"/>
                </a:lnTo>
                <a:lnTo>
                  <a:pt x="259" y="0"/>
                </a:lnTo>
                <a:lnTo>
                  <a:pt x="270" y="0"/>
                </a:lnTo>
                <a:lnTo>
                  <a:pt x="270" y="0"/>
                </a:lnTo>
                <a:close/>
              </a:path>
            </a:pathLst>
          </a:custGeom>
          <a:solidFill>
            <a:srgbClr val="E0E0F0"/>
          </a:solidFill>
          <a:ln w="9525">
            <a:noFill/>
            <a:round/>
            <a:headEnd/>
            <a:tailEnd/>
          </a:ln>
        </p:spPr>
        <p:txBody>
          <a:bodyPr/>
          <a:lstStyle/>
          <a:p>
            <a:endParaRPr lang="en-GB"/>
          </a:p>
        </p:txBody>
      </p:sp>
      <p:sp>
        <p:nvSpPr>
          <p:cNvPr id="21619" name="Freeform 115"/>
          <p:cNvSpPr>
            <a:spLocks/>
          </p:cNvSpPr>
          <p:nvPr/>
        </p:nvSpPr>
        <p:spPr bwMode="auto">
          <a:xfrm>
            <a:off x="6105525" y="3032125"/>
            <a:ext cx="236538" cy="258763"/>
          </a:xfrm>
          <a:custGeom>
            <a:avLst/>
            <a:gdLst/>
            <a:ahLst/>
            <a:cxnLst>
              <a:cxn ang="0">
                <a:pos x="64" y="0"/>
              </a:cxn>
              <a:cxn ang="0">
                <a:pos x="66" y="0"/>
              </a:cxn>
              <a:cxn ang="0">
                <a:pos x="68" y="0"/>
              </a:cxn>
              <a:cxn ang="0">
                <a:pos x="66" y="2"/>
              </a:cxn>
              <a:cxn ang="0">
                <a:pos x="64" y="5"/>
              </a:cxn>
              <a:cxn ang="0">
                <a:pos x="60" y="9"/>
              </a:cxn>
              <a:cxn ang="0">
                <a:pos x="58" y="13"/>
              </a:cxn>
              <a:cxn ang="0">
                <a:pos x="51" y="19"/>
              </a:cxn>
              <a:cxn ang="0">
                <a:pos x="45" y="26"/>
              </a:cxn>
              <a:cxn ang="0">
                <a:pos x="38" y="34"/>
              </a:cxn>
              <a:cxn ang="0">
                <a:pos x="30" y="42"/>
              </a:cxn>
              <a:cxn ang="0">
                <a:pos x="22" y="47"/>
              </a:cxn>
              <a:cxn ang="0">
                <a:pos x="15" y="57"/>
              </a:cxn>
              <a:cxn ang="0">
                <a:pos x="7" y="62"/>
              </a:cxn>
              <a:cxn ang="0">
                <a:pos x="0" y="76"/>
              </a:cxn>
              <a:cxn ang="0">
                <a:pos x="1" y="66"/>
              </a:cxn>
              <a:cxn ang="0">
                <a:pos x="3" y="57"/>
              </a:cxn>
              <a:cxn ang="0">
                <a:pos x="9" y="49"/>
              </a:cxn>
              <a:cxn ang="0">
                <a:pos x="13" y="43"/>
              </a:cxn>
              <a:cxn ang="0">
                <a:pos x="19" y="36"/>
              </a:cxn>
              <a:cxn ang="0">
                <a:pos x="26" y="30"/>
              </a:cxn>
              <a:cxn ang="0">
                <a:pos x="32" y="21"/>
              </a:cxn>
              <a:cxn ang="0">
                <a:pos x="39" y="15"/>
              </a:cxn>
              <a:cxn ang="0">
                <a:pos x="45" y="11"/>
              </a:cxn>
              <a:cxn ang="0">
                <a:pos x="51" y="7"/>
              </a:cxn>
              <a:cxn ang="0">
                <a:pos x="57" y="4"/>
              </a:cxn>
              <a:cxn ang="0">
                <a:pos x="64" y="0"/>
              </a:cxn>
              <a:cxn ang="0">
                <a:pos x="64" y="0"/>
              </a:cxn>
            </a:cxnLst>
            <a:rect l="0" t="0" r="r" b="b"/>
            <a:pathLst>
              <a:path w="68" h="76">
                <a:moveTo>
                  <a:pt x="64" y="0"/>
                </a:moveTo>
                <a:lnTo>
                  <a:pt x="66" y="0"/>
                </a:lnTo>
                <a:lnTo>
                  <a:pt x="68" y="0"/>
                </a:lnTo>
                <a:lnTo>
                  <a:pt x="66" y="2"/>
                </a:lnTo>
                <a:lnTo>
                  <a:pt x="64" y="5"/>
                </a:lnTo>
                <a:lnTo>
                  <a:pt x="60" y="9"/>
                </a:lnTo>
                <a:lnTo>
                  <a:pt x="58" y="13"/>
                </a:lnTo>
                <a:lnTo>
                  <a:pt x="51" y="19"/>
                </a:lnTo>
                <a:lnTo>
                  <a:pt x="45" y="26"/>
                </a:lnTo>
                <a:lnTo>
                  <a:pt x="38" y="34"/>
                </a:lnTo>
                <a:lnTo>
                  <a:pt x="30" y="42"/>
                </a:lnTo>
                <a:lnTo>
                  <a:pt x="22" y="47"/>
                </a:lnTo>
                <a:lnTo>
                  <a:pt x="15" y="57"/>
                </a:lnTo>
                <a:lnTo>
                  <a:pt x="7" y="62"/>
                </a:lnTo>
                <a:lnTo>
                  <a:pt x="0" y="76"/>
                </a:lnTo>
                <a:lnTo>
                  <a:pt x="1" y="66"/>
                </a:lnTo>
                <a:lnTo>
                  <a:pt x="3" y="57"/>
                </a:lnTo>
                <a:lnTo>
                  <a:pt x="9" y="49"/>
                </a:lnTo>
                <a:lnTo>
                  <a:pt x="13" y="43"/>
                </a:lnTo>
                <a:lnTo>
                  <a:pt x="19" y="36"/>
                </a:lnTo>
                <a:lnTo>
                  <a:pt x="26" y="30"/>
                </a:lnTo>
                <a:lnTo>
                  <a:pt x="32" y="21"/>
                </a:lnTo>
                <a:lnTo>
                  <a:pt x="39" y="15"/>
                </a:lnTo>
                <a:lnTo>
                  <a:pt x="45" y="11"/>
                </a:lnTo>
                <a:lnTo>
                  <a:pt x="51" y="7"/>
                </a:lnTo>
                <a:lnTo>
                  <a:pt x="57" y="4"/>
                </a:lnTo>
                <a:lnTo>
                  <a:pt x="64" y="0"/>
                </a:lnTo>
                <a:lnTo>
                  <a:pt x="64" y="0"/>
                </a:lnTo>
                <a:close/>
              </a:path>
            </a:pathLst>
          </a:custGeom>
          <a:solidFill>
            <a:srgbClr val="000000"/>
          </a:solidFill>
          <a:ln w="9525">
            <a:noFill/>
            <a:round/>
            <a:headEnd/>
            <a:tailEnd/>
          </a:ln>
        </p:spPr>
        <p:txBody>
          <a:bodyPr/>
          <a:lstStyle/>
          <a:p>
            <a:endParaRPr lang="en-GB"/>
          </a:p>
        </p:txBody>
      </p:sp>
      <p:sp>
        <p:nvSpPr>
          <p:cNvPr id="21620" name="Freeform 116"/>
          <p:cNvSpPr>
            <a:spLocks/>
          </p:cNvSpPr>
          <p:nvPr/>
        </p:nvSpPr>
        <p:spPr bwMode="auto">
          <a:xfrm>
            <a:off x="8174038" y="3032125"/>
            <a:ext cx="515937" cy="638175"/>
          </a:xfrm>
          <a:custGeom>
            <a:avLst/>
            <a:gdLst/>
            <a:ahLst/>
            <a:cxnLst>
              <a:cxn ang="0">
                <a:pos x="6" y="4"/>
              </a:cxn>
              <a:cxn ang="0">
                <a:pos x="21" y="11"/>
              </a:cxn>
              <a:cxn ang="0">
                <a:pos x="36" y="26"/>
              </a:cxn>
              <a:cxn ang="0">
                <a:pos x="49" y="42"/>
              </a:cxn>
              <a:cxn ang="0">
                <a:pos x="59" y="53"/>
              </a:cxn>
              <a:cxn ang="0">
                <a:pos x="72" y="64"/>
              </a:cxn>
              <a:cxn ang="0">
                <a:pos x="89" y="80"/>
              </a:cxn>
              <a:cxn ang="0">
                <a:pos x="106" y="95"/>
              </a:cxn>
              <a:cxn ang="0">
                <a:pos x="124" y="110"/>
              </a:cxn>
              <a:cxn ang="0">
                <a:pos x="135" y="121"/>
              </a:cxn>
              <a:cxn ang="0">
                <a:pos x="143" y="129"/>
              </a:cxn>
              <a:cxn ang="0">
                <a:pos x="146" y="139"/>
              </a:cxn>
              <a:cxn ang="0">
                <a:pos x="141" y="139"/>
              </a:cxn>
              <a:cxn ang="0">
                <a:pos x="124" y="127"/>
              </a:cxn>
              <a:cxn ang="0">
                <a:pos x="106" y="114"/>
              </a:cxn>
              <a:cxn ang="0">
                <a:pos x="91" y="102"/>
              </a:cxn>
              <a:cxn ang="0">
                <a:pos x="87" y="104"/>
              </a:cxn>
              <a:cxn ang="0">
                <a:pos x="93" y="118"/>
              </a:cxn>
              <a:cxn ang="0">
                <a:pos x="108" y="135"/>
              </a:cxn>
              <a:cxn ang="0">
                <a:pos x="127" y="154"/>
              </a:cxn>
              <a:cxn ang="0">
                <a:pos x="131" y="163"/>
              </a:cxn>
              <a:cxn ang="0">
                <a:pos x="120" y="158"/>
              </a:cxn>
              <a:cxn ang="0">
                <a:pos x="104" y="146"/>
              </a:cxn>
              <a:cxn ang="0">
                <a:pos x="85" y="133"/>
              </a:cxn>
              <a:cxn ang="0">
                <a:pos x="66" y="120"/>
              </a:cxn>
              <a:cxn ang="0">
                <a:pos x="49" y="106"/>
              </a:cxn>
              <a:cxn ang="0">
                <a:pos x="38" y="101"/>
              </a:cxn>
              <a:cxn ang="0">
                <a:pos x="57" y="118"/>
              </a:cxn>
              <a:cxn ang="0">
                <a:pos x="76" y="139"/>
              </a:cxn>
              <a:cxn ang="0">
                <a:pos x="95" y="158"/>
              </a:cxn>
              <a:cxn ang="0">
                <a:pos x="114" y="177"/>
              </a:cxn>
              <a:cxn ang="0">
                <a:pos x="101" y="177"/>
              </a:cxn>
              <a:cxn ang="0">
                <a:pos x="87" y="178"/>
              </a:cxn>
              <a:cxn ang="0">
                <a:pos x="74" y="178"/>
              </a:cxn>
              <a:cxn ang="0">
                <a:pos x="61" y="180"/>
              </a:cxn>
              <a:cxn ang="0">
                <a:pos x="47" y="182"/>
              </a:cxn>
              <a:cxn ang="0">
                <a:pos x="36" y="182"/>
              </a:cxn>
              <a:cxn ang="0">
                <a:pos x="23" y="184"/>
              </a:cxn>
              <a:cxn ang="0">
                <a:pos x="11" y="186"/>
              </a:cxn>
              <a:cxn ang="0">
                <a:pos x="11" y="175"/>
              </a:cxn>
              <a:cxn ang="0">
                <a:pos x="8" y="163"/>
              </a:cxn>
              <a:cxn ang="0">
                <a:pos x="2" y="152"/>
              </a:cxn>
              <a:cxn ang="0">
                <a:pos x="4" y="140"/>
              </a:cxn>
              <a:cxn ang="0">
                <a:pos x="4" y="123"/>
              </a:cxn>
              <a:cxn ang="0">
                <a:pos x="4" y="104"/>
              </a:cxn>
              <a:cxn ang="0">
                <a:pos x="2" y="87"/>
              </a:cxn>
              <a:cxn ang="0">
                <a:pos x="2" y="68"/>
              </a:cxn>
              <a:cxn ang="0">
                <a:pos x="2" y="51"/>
              </a:cxn>
              <a:cxn ang="0">
                <a:pos x="2" y="34"/>
              </a:cxn>
              <a:cxn ang="0">
                <a:pos x="0" y="17"/>
              </a:cxn>
              <a:cxn ang="0">
                <a:pos x="0" y="0"/>
              </a:cxn>
            </a:cxnLst>
            <a:rect l="0" t="0" r="r" b="b"/>
            <a:pathLst>
              <a:path w="150" h="186">
                <a:moveTo>
                  <a:pt x="0" y="0"/>
                </a:moveTo>
                <a:lnTo>
                  <a:pt x="6" y="4"/>
                </a:lnTo>
                <a:lnTo>
                  <a:pt x="13" y="7"/>
                </a:lnTo>
                <a:lnTo>
                  <a:pt x="21" y="11"/>
                </a:lnTo>
                <a:lnTo>
                  <a:pt x="28" y="17"/>
                </a:lnTo>
                <a:lnTo>
                  <a:pt x="36" y="26"/>
                </a:lnTo>
                <a:lnTo>
                  <a:pt x="46" y="38"/>
                </a:lnTo>
                <a:lnTo>
                  <a:pt x="49" y="42"/>
                </a:lnTo>
                <a:lnTo>
                  <a:pt x="55" y="47"/>
                </a:lnTo>
                <a:lnTo>
                  <a:pt x="59" y="53"/>
                </a:lnTo>
                <a:lnTo>
                  <a:pt x="65" y="59"/>
                </a:lnTo>
                <a:lnTo>
                  <a:pt x="72" y="64"/>
                </a:lnTo>
                <a:lnTo>
                  <a:pt x="82" y="72"/>
                </a:lnTo>
                <a:lnTo>
                  <a:pt x="89" y="80"/>
                </a:lnTo>
                <a:lnTo>
                  <a:pt x="99" y="87"/>
                </a:lnTo>
                <a:lnTo>
                  <a:pt x="106" y="95"/>
                </a:lnTo>
                <a:lnTo>
                  <a:pt x="114" y="102"/>
                </a:lnTo>
                <a:lnTo>
                  <a:pt x="124" y="110"/>
                </a:lnTo>
                <a:lnTo>
                  <a:pt x="131" y="118"/>
                </a:lnTo>
                <a:lnTo>
                  <a:pt x="135" y="121"/>
                </a:lnTo>
                <a:lnTo>
                  <a:pt x="141" y="123"/>
                </a:lnTo>
                <a:lnTo>
                  <a:pt x="143" y="129"/>
                </a:lnTo>
                <a:lnTo>
                  <a:pt x="144" y="135"/>
                </a:lnTo>
                <a:lnTo>
                  <a:pt x="146" y="139"/>
                </a:lnTo>
                <a:lnTo>
                  <a:pt x="150" y="144"/>
                </a:lnTo>
                <a:lnTo>
                  <a:pt x="141" y="139"/>
                </a:lnTo>
                <a:lnTo>
                  <a:pt x="133" y="133"/>
                </a:lnTo>
                <a:lnTo>
                  <a:pt x="124" y="127"/>
                </a:lnTo>
                <a:lnTo>
                  <a:pt x="116" y="120"/>
                </a:lnTo>
                <a:lnTo>
                  <a:pt x="106" y="114"/>
                </a:lnTo>
                <a:lnTo>
                  <a:pt x="99" y="108"/>
                </a:lnTo>
                <a:lnTo>
                  <a:pt x="91" y="102"/>
                </a:lnTo>
                <a:lnTo>
                  <a:pt x="84" y="97"/>
                </a:lnTo>
                <a:lnTo>
                  <a:pt x="87" y="104"/>
                </a:lnTo>
                <a:lnTo>
                  <a:pt x="91" y="110"/>
                </a:lnTo>
                <a:lnTo>
                  <a:pt x="93" y="118"/>
                </a:lnTo>
                <a:lnTo>
                  <a:pt x="99" y="127"/>
                </a:lnTo>
                <a:lnTo>
                  <a:pt x="108" y="135"/>
                </a:lnTo>
                <a:lnTo>
                  <a:pt x="118" y="144"/>
                </a:lnTo>
                <a:lnTo>
                  <a:pt x="127" y="154"/>
                </a:lnTo>
                <a:lnTo>
                  <a:pt x="137" y="163"/>
                </a:lnTo>
                <a:lnTo>
                  <a:pt x="131" y="163"/>
                </a:lnTo>
                <a:lnTo>
                  <a:pt x="125" y="163"/>
                </a:lnTo>
                <a:lnTo>
                  <a:pt x="120" y="158"/>
                </a:lnTo>
                <a:lnTo>
                  <a:pt x="116" y="154"/>
                </a:lnTo>
                <a:lnTo>
                  <a:pt x="104" y="146"/>
                </a:lnTo>
                <a:lnTo>
                  <a:pt x="97" y="140"/>
                </a:lnTo>
                <a:lnTo>
                  <a:pt x="85" y="133"/>
                </a:lnTo>
                <a:lnTo>
                  <a:pt x="78" y="127"/>
                </a:lnTo>
                <a:lnTo>
                  <a:pt x="66" y="120"/>
                </a:lnTo>
                <a:lnTo>
                  <a:pt x="57" y="112"/>
                </a:lnTo>
                <a:lnTo>
                  <a:pt x="49" y="106"/>
                </a:lnTo>
                <a:lnTo>
                  <a:pt x="42" y="101"/>
                </a:lnTo>
                <a:lnTo>
                  <a:pt x="38" y="101"/>
                </a:lnTo>
                <a:lnTo>
                  <a:pt x="47" y="108"/>
                </a:lnTo>
                <a:lnTo>
                  <a:pt x="57" y="118"/>
                </a:lnTo>
                <a:lnTo>
                  <a:pt x="66" y="127"/>
                </a:lnTo>
                <a:lnTo>
                  <a:pt x="76" y="139"/>
                </a:lnTo>
                <a:lnTo>
                  <a:pt x="85" y="146"/>
                </a:lnTo>
                <a:lnTo>
                  <a:pt x="95" y="158"/>
                </a:lnTo>
                <a:lnTo>
                  <a:pt x="104" y="165"/>
                </a:lnTo>
                <a:lnTo>
                  <a:pt x="114" y="177"/>
                </a:lnTo>
                <a:lnTo>
                  <a:pt x="106" y="177"/>
                </a:lnTo>
                <a:lnTo>
                  <a:pt x="101" y="177"/>
                </a:lnTo>
                <a:lnTo>
                  <a:pt x="93" y="177"/>
                </a:lnTo>
                <a:lnTo>
                  <a:pt x="87" y="178"/>
                </a:lnTo>
                <a:lnTo>
                  <a:pt x="82" y="178"/>
                </a:lnTo>
                <a:lnTo>
                  <a:pt x="74" y="178"/>
                </a:lnTo>
                <a:lnTo>
                  <a:pt x="66" y="180"/>
                </a:lnTo>
                <a:lnTo>
                  <a:pt x="61" y="180"/>
                </a:lnTo>
                <a:lnTo>
                  <a:pt x="55" y="180"/>
                </a:lnTo>
                <a:lnTo>
                  <a:pt x="47" y="182"/>
                </a:lnTo>
                <a:lnTo>
                  <a:pt x="42" y="182"/>
                </a:lnTo>
                <a:lnTo>
                  <a:pt x="36" y="182"/>
                </a:lnTo>
                <a:lnTo>
                  <a:pt x="30" y="182"/>
                </a:lnTo>
                <a:lnTo>
                  <a:pt x="23" y="184"/>
                </a:lnTo>
                <a:lnTo>
                  <a:pt x="17" y="184"/>
                </a:lnTo>
                <a:lnTo>
                  <a:pt x="11" y="186"/>
                </a:lnTo>
                <a:lnTo>
                  <a:pt x="11" y="180"/>
                </a:lnTo>
                <a:lnTo>
                  <a:pt x="11" y="175"/>
                </a:lnTo>
                <a:lnTo>
                  <a:pt x="9" y="169"/>
                </a:lnTo>
                <a:lnTo>
                  <a:pt x="8" y="163"/>
                </a:lnTo>
                <a:lnTo>
                  <a:pt x="4" y="158"/>
                </a:lnTo>
                <a:lnTo>
                  <a:pt x="2" y="152"/>
                </a:lnTo>
                <a:lnTo>
                  <a:pt x="2" y="146"/>
                </a:lnTo>
                <a:lnTo>
                  <a:pt x="4" y="140"/>
                </a:lnTo>
                <a:lnTo>
                  <a:pt x="4" y="131"/>
                </a:lnTo>
                <a:lnTo>
                  <a:pt x="4" y="123"/>
                </a:lnTo>
                <a:lnTo>
                  <a:pt x="4" y="112"/>
                </a:lnTo>
                <a:lnTo>
                  <a:pt x="4" y="104"/>
                </a:lnTo>
                <a:lnTo>
                  <a:pt x="2" y="95"/>
                </a:lnTo>
                <a:lnTo>
                  <a:pt x="2" y="87"/>
                </a:lnTo>
                <a:lnTo>
                  <a:pt x="2" y="78"/>
                </a:lnTo>
                <a:lnTo>
                  <a:pt x="2" y="68"/>
                </a:lnTo>
                <a:lnTo>
                  <a:pt x="2" y="59"/>
                </a:lnTo>
                <a:lnTo>
                  <a:pt x="2" y="51"/>
                </a:lnTo>
                <a:lnTo>
                  <a:pt x="2" y="42"/>
                </a:lnTo>
                <a:lnTo>
                  <a:pt x="2" y="34"/>
                </a:lnTo>
                <a:lnTo>
                  <a:pt x="0" y="24"/>
                </a:lnTo>
                <a:lnTo>
                  <a:pt x="0" y="17"/>
                </a:lnTo>
                <a:lnTo>
                  <a:pt x="0" y="7"/>
                </a:lnTo>
                <a:lnTo>
                  <a:pt x="0" y="0"/>
                </a:lnTo>
                <a:lnTo>
                  <a:pt x="0" y="0"/>
                </a:lnTo>
                <a:close/>
              </a:path>
            </a:pathLst>
          </a:custGeom>
          <a:solidFill>
            <a:srgbClr val="E0E0F0"/>
          </a:solidFill>
          <a:ln w="9525">
            <a:noFill/>
            <a:round/>
            <a:headEnd/>
            <a:tailEnd/>
          </a:ln>
        </p:spPr>
        <p:txBody>
          <a:bodyPr/>
          <a:lstStyle/>
          <a:p>
            <a:endParaRPr lang="en-GB"/>
          </a:p>
        </p:txBody>
      </p:sp>
      <p:sp>
        <p:nvSpPr>
          <p:cNvPr id="21621" name="Freeform 117"/>
          <p:cNvSpPr>
            <a:spLocks/>
          </p:cNvSpPr>
          <p:nvPr/>
        </p:nvSpPr>
        <p:spPr bwMode="auto">
          <a:xfrm>
            <a:off x="6132513" y="3114675"/>
            <a:ext cx="609600" cy="731838"/>
          </a:xfrm>
          <a:custGeom>
            <a:avLst/>
            <a:gdLst/>
            <a:ahLst/>
            <a:cxnLst>
              <a:cxn ang="0">
                <a:pos x="177" y="1"/>
              </a:cxn>
              <a:cxn ang="0">
                <a:pos x="179" y="13"/>
              </a:cxn>
              <a:cxn ang="0">
                <a:pos x="179" y="24"/>
              </a:cxn>
              <a:cxn ang="0">
                <a:pos x="179" y="36"/>
              </a:cxn>
              <a:cxn ang="0">
                <a:pos x="179" y="47"/>
              </a:cxn>
              <a:cxn ang="0">
                <a:pos x="179" y="58"/>
              </a:cxn>
              <a:cxn ang="0">
                <a:pos x="177" y="70"/>
              </a:cxn>
              <a:cxn ang="0">
                <a:pos x="177" y="81"/>
              </a:cxn>
              <a:cxn ang="0">
                <a:pos x="177" y="93"/>
              </a:cxn>
              <a:cxn ang="0">
                <a:pos x="177" y="106"/>
              </a:cxn>
              <a:cxn ang="0">
                <a:pos x="175" y="121"/>
              </a:cxn>
              <a:cxn ang="0">
                <a:pos x="173" y="140"/>
              </a:cxn>
              <a:cxn ang="0">
                <a:pos x="171" y="161"/>
              </a:cxn>
              <a:cxn ang="0">
                <a:pos x="169" y="180"/>
              </a:cxn>
              <a:cxn ang="0">
                <a:pos x="167" y="197"/>
              </a:cxn>
              <a:cxn ang="0">
                <a:pos x="164" y="207"/>
              </a:cxn>
              <a:cxn ang="0">
                <a:pos x="148" y="209"/>
              </a:cxn>
              <a:cxn ang="0">
                <a:pos x="128" y="209"/>
              </a:cxn>
              <a:cxn ang="0">
                <a:pos x="109" y="209"/>
              </a:cxn>
              <a:cxn ang="0">
                <a:pos x="88" y="211"/>
              </a:cxn>
              <a:cxn ang="0">
                <a:pos x="69" y="213"/>
              </a:cxn>
              <a:cxn ang="0">
                <a:pos x="48" y="213"/>
              </a:cxn>
              <a:cxn ang="0">
                <a:pos x="29" y="214"/>
              </a:cxn>
              <a:cxn ang="0">
                <a:pos x="10" y="216"/>
              </a:cxn>
              <a:cxn ang="0">
                <a:pos x="2" y="211"/>
              </a:cxn>
              <a:cxn ang="0">
                <a:pos x="12" y="207"/>
              </a:cxn>
              <a:cxn ang="0">
                <a:pos x="25" y="203"/>
              </a:cxn>
              <a:cxn ang="0">
                <a:pos x="42" y="197"/>
              </a:cxn>
              <a:cxn ang="0">
                <a:pos x="53" y="186"/>
              </a:cxn>
              <a:cxn ang="0">
                <a:pos x="61" y="173"/>
              </a:cxn>
              <a:cxn ang="0">
                <a:pos x="69" y="159"/>
              </a:cxn>
              <a:cxn ang="0">
                <a:pos x="76" y="146"/>
              </a:cxn>
              <a:cxn ang="0">
                <a:pos x="80" y="138"/>
              </a:cxn>
              <a:cxn ang="0">
                <a:pos x="82" y="129"/>
              </a:cxn>
              <a:cxn ang="0">
                <a:pos x="78" y="131"/>
              </a:cxn>
              <a:cxn ang="0">
                <a:pos x="61" y="152"/>
              </a:cxn>
              <a:cxn ang="0">
                <a:pos x="51" y="165"/>
              </a:cxn>
              <a:cxn ang="0">
                <a:pos x="44" y="171"/>
              </a:cxn>
              <a:cxn ang="0">
                <a:pos x="40" y="180"/>
              </a:cxn>
              <a:cxn ang="0">
                <a:pos x="44" y="161"/>
              </a:cxn>
              <a:cxn ang="0">
                <a:pos x="51" y="148"/>
              </a:cxn>
              <a:cxn ang="0">
                <a:pos x="61" y="135"/>
              </a:cxn>
              <a:cxn ang="0">
                <a:pos x="71" y="121"/>
              </a:cxn>
              <a:cxn ang="0">
                <a:pos x="80" y="108"/>
              </a:cxn>
              <a:cxn ang="0">
                <a:pos x="88" y="95"/>
              </a:cxn>
              <a:cxn ang="0">
                <a:pos x="97" y="81"/>
              </a:cxn>
              <a:cxn ang="0">
                <a:pos x="107" y="68"/>
              </a:cxn>
              <a:cxn ang="0">
                <a:pos x="116" y="57"/>
              </a:cxn>
              <a:cxn ang="0">
                <a:pos x="126" y="43"/>
              </a:cxn>
              <a:cxn ang="0">
                <a:pos x="137" y="34"/>
              </a:cxn>
              <a:cxn ang="0">
                <a:pos x="147" y="22"/>
              </a:cxn>
              <a:cxn ang="0">
                <a:pos x="160" y="11"/>
              </a:cxn>
              <a:cxn ang="0">
                <a:pos x="167" y="19"/>
              </a:cxn>
              <a:cxn ang="0">
                <a:pos x="173" y="0"/>
              </a:cxn>
            </a:cxnLst>
            <a:rect l="0" t="0" r="r" b="b"/>
            <a:pathLst>
              <a:path w="181" h="216">
                <a:moveTo>
                  <a:pt x="173" y="0"/>
                </a:moveTo>
                <a:lnTo>
                  <a:pt x="177" y="1"/>
                </a:lnTo>
                <a:lnTo>
                  <a:pt x="181" y="7"/>
                </a:lnTo>
                <a:lnTo>
                  <a:pt x="179" y="13"/>
                </a:lnTo>
                <a:lnTo>
                  <a:pt x="179" y="20"/>
                </a:lnTo>
                <a:lnTo>
                  <a:pt x="179" y="24"/>
                </a:lnTo>
                <a:lnTo>
                  <a:pt x="179" y="30"/>
                </a:lnTo>
                <a:lnTo>
                  <a:pt x="179" y="36"/>
                </a:lnTo>
                <a:lnTo>
                  <a:pt x="179" y="41"/>
                </a:lnTo>
                <a:lnTo>
                  <a:pt x="179" y="47"/>
                </a:lnTo>
                <a:lnTo>
                  <a:pt x="179" y="53"/>
                </a:lnTo>
                <a:lnTo>
                  <a:pt x="179" y="58"/>
                </a:lnTo>
                <a:lnTo>
                  <a:pt x="179" y="64"/>
                </a:lnTo>
                <a:lnTo>
                  <a:pt x="177" y="70"/>
                </a:lnTo>
                <a:lnTo>
                  <a:pt x="177" y="76"/>
                </a:lnTo>
                <a:lnTo>
                  <a:pt x="177" y="81"/>
                </a:lnTo>
                <a:lnTo>
                  <a:pt x="177" y="87"/>
                </a:lnTo>
                <a:lnTo>
                  <a:pt x="177" y="93"/>
                </a:lnTo>
                <a:lnTo>
                  <a:pt x="177" y="100"/>
                </a:lnTo>
                <a:lnTo>
                  <a:pt x="177" y="106"/>
                </a:lnTo>
                <a:lnTo>
                  <a:pt x="177" y="112"/>
                </a:lnTo>
                <a:lnTo>
                  <a:pt x="175" y="121"/>
                </a:lnTo>
                <a:lnTo>
                  <a:pt x="175" y="131"/>
                </a:lnTo>
                <a:lnTo>
                  <a:pt x="173" y="140"/>
                </a:lnTo>
                <a:lnTo>
                  <a:pt x="173" y="152"/>
                </a:lnTo>
                <a:lnTo>
                  <a:pt x="171" y="161"/>
                </a:lnTo>
                <a:lnTo>
                  <a:pt x="169" y="171"/>
                </a:lnTo>
                <a:lnTo>
                  <a:pt x="169" y="180"/>
                </a:lnTo>
                <a:lnTo>
                  <a:pt x="167" y="190"/>
                </a:lnTo>
                <a:lnTo>
                  <a:pt x="167" y="197"/>
                </a:lnTo>
                <a:lnTo>
                  <a:pt x="167" y="203"/>
                </a:lnTo>
                <a:lnTo>
                  <a:pt x="164" y="207"/>
                </a:lnTo>
                <a:lnTo>
                  <a:pt x="160" y="209"/>
                </a:lnTo>
                <a:lnTo>
                  <a:pt x="148" y="209"/>
                </a:lnTo>
                <a:lnTo>
                  <a:pt x="139" y="209"/>
                </a:lnTo>
                <a:lnTo>
                  <a:pt x="128" y="209"/>
                </a:lnTo>
                <a:lnTo>
                  <a:pt x="120" y="209"/>
                </a:lnTo>
                <a:lnTo>
                  <a:pt x="109" y="209"/>
                </a:lnTo>
                <a:lnTo>
                  <a:pt x="99" y="211"/>
                </a:lnTo>
                <a:lnTo>
                  <a:pt x="88" y="211"/>
                </a:lnTo>
                <a:lnTo>
                  <a:pt x="80" y="213"/>
                </a:lnTo>
                <a:lnTo>
                  <a:pt x="69" y="213"/>
                </a:lnTo>
                <a:lnTo>
                  <a:pt x="59" y="213"/>
                </a:lnTo>
                <a:lnTo>
                  <a:pt x="48" y="213"/>
                </a:lnTo>
                <a:lnTo>
                  <a:pt x="38" y="214"/>
                </a:lnTo>
                <a:lnTo>
                  <a:pt x="29" y="214"/>
                </a:lnTo>
                <a:lnTo>
                  <a:pt x="19" y="214"/>
                </a:lnTo>
                <a:lnTo>
                  <a:pt x="10" y="216"/>
                </a:lnTo>
                <a:lnTo>
                  <a:pt x="0" y="216"/>
                </a:lnTo>
                <a:lnTo>
                  <a:pt x="2" y="211"/>
                </a:lnTo>
                <a:lnTo>
                  <a:pt x="6" y="209"/>
                </a:lnTo>
                <a:lnTo>
                  <a:pt x="12" y="207"/>
                </a:lnTo>
                <a:lnTo>
                  <a:pt x="17" y="207"/>
                </a:lnTo>
                <a:lnTo>
                  <a:pt x="25" y="203"/>
                </a:lnTo>
                <a:lnTo>
                  <a:pt x="32" y="201"/>
                </a:lnTo>
                <a:lnTo>
                  <a:pt x="42" y="197"/>
                </a:lnTo>
                <a:lnTo>
                  <a:pt x="50" y="193"/>
                </a:lnTo>
                <a:lnTo>
                  <a:pt x="53" y="186"/>
                </a:lnTo>
                <a:lnTo>
                  <a:pt x="57" y="180"/>
                </a:lnTo>
                <a:lnTo>
                  <a:pt x="61" y="173"/>
                </a:lnTo>
                <a:lnTo>
                  <a:pt x="65" y="167"/>
                </a:lnTo>
                <a:lnTo>
                  <a:pt x="69" y="159"/>
                </a:lnTo>
                <a:lnTo>
                  <a:pt x="72" y="152"/>
                </a:lnTo>
                <a:lnTo>
                  <a:pt x="76" y="146"/>
                </a:lnTo>
                <a:lnTo>
                  <a:pt x="80" y="138"/>
                </a:lnTo>
                <a:lnTo>
                  <a:pt x="80" y="138"/>
                </a:lnTo>
                <a:lnTo>
                  <a:pt x="82" y="138"/>
                </a:lnTo>
                <a:lnTo>
                  <a:pt x="82" y="129"/>
                </a:lnTo>
                <a:lnTo>
                  <a:pt x="86" y="121"/>
                </a:lnTo>
                <a:lnTo>
                  <a:pt x="78" y="131"/>
                </a:lnTo>
                <a:lnTo>
                  <a:pt x="69" y="142"/>
                </a:lnTo>
                <a:lnTo>
                  <a:pt x="61" y="152"/>
                </a:lnTo>
                <a:lnTo>
                  <a:pt x="51" y="163"/>
                </a:lnTo>
                <a:lnTo>
                  <a:pt x="51" y="165"/>
                </a:lnTo>
                <a:lnTo>
                  <a:pt x="51" y="169"/>
                </a:lnTo>
                <a:lnTo>
                  <a:pt x="44" y="171"/>
                </a:lnTo>
                <a:lnTo>
                  <a:pt x="44" y="180"/>
                </a:lnTo>
                <a:lnTo>
                  <a:pt x="40" y="180"/>
                </a:lnTo>
                <a:lnTo>
                  <a:pt x="38" y="171"/>
                </a:lnTo>
                <a:lnTo>
                  <a:pt x="44" y="161"/>
                </a:lnTo>
                <a:lnTo>
                  <a:pt x="48" y="154"/>
                </a:lnTo>
                <a:lnTo>
                  <a:pt x="51" y="148"/>
                </a:lnTo>
                <a:lnTo>
                  <a:pt x="57" y="140"/>
                </a:lnTo>
                <a:lnTo>
                  <a:pt x="61" y="135"/>
                </a:lnTo>
                <a:lnTo>
                  <a:pt x="65" y="127"/>
                </a:lnTo>
                <a:lnTo>
                  <a:pt x="71" y="121"/>
                </a:lnTo>
                <a:lnTo>
                  <a:pt x="74" y="114"/>
                </a:lnTo>
                <a:lnTo>
                  <a:pt x="80" y="108"/>
                </a:lnTo>
                <a:lnTo>
                  <a:pt x="84" y="102"/>
                </a:lnTo>
                <a:lnTo>
                  <a:pt x="88" y="95"/>
                </a:lnTo>
                <a:lnTo>
                  <a:pt x="91" y="87"/>
                </a:lnTo>
                <a:lnTo>
                  <a:pt x="97" y="81"/>
                </a:lnTo>
                <a:lnTo>
                  <a:pt x="101" y="76"/>
                </a:lnTo>
                <a:lnTo>
                  <a:pt x="107" y="68"/>
                </a:lnTo>
                <a:lnTo>
                  <a:pt x="110" y="62"/>
                </a:lnTo>
                <a:lnTo>
                  <a:pt x="116" y="57"/>
                </a:lnTo>
                <a:lnTo>
                  <a:pt x="120" y="51"/>
                </a:lnTo>
                <a:lnTo>
                  <a:pt x="126" y="43"/>
                </a:lnTo>
                <a:lnTo>
                  <a:pt x="131" y="38"/>
                </a:lnTo>
                <a:lnTo>
                  <a:pt x="137" y="34"/>
                </a:lnTo>
                <a:lnTo>
                  <a:pt x="141" y="28"/>
                </a:lnTo>
                <a:lnTo>
                  <a:pt x="147" y="22"/>
                </a:lnTo>
                <a:lnTo>
                  <a:pt x="152" y="17"/>
                </a:lnTo>
                <a:lnTo>
                  <a:pt x="160" y="11"/>
                </a:lnTo>
                <a:lnTo>
                  <a:pt x="164" y="15"/>
                </a:lnTo>
                <a:lnTo>
                  <a:pt x="167" y="19"/>
                </a:lnTo>
                <a:lnTo>
                  <a:pt x="169" y="7"/>
                </a:lnTo>
                <a:lnTo>
                  <a:pt x="173" y="0"/>
                </a:lnTo>
                <a:lnTo>
                  <a:pt x="173" y="0"/>
                </a:lnTo>
                <a:close/>
              </a:path>
            </a:pathLst>
          </a:custGeom>
          <a:solidFill>
            <a:srgbClr val="E0E0F0"/>
          </a:solidFill>
          <a:ln w="9525">
            <a:noFill/>
            <a:round/>
            <a:headEnd/>
            <a:tailEnd/>
          </a:ln>
        </p:spPr>
        <p:txBody>
          <a:bodyPr/>
          <a:lstStyle/>
          <a:p>
            <a:endParaRPr lang="en-GB"/>
          </a:p>
        </p:txBody>
      </p:sp>
      <p:sp>
        <p:nvSpPr>
          <p:cNvPr id="21622" name="Freeform 118"/>
          <p:cNvSpPr>
            <a:spLocks/>
          </p:cNvSpPr>
          <p:nvPr/>
        </p:nvSpPr>
        <p:spPr bwMode="auto">
          <a:xfrm>
            <a:off x="7123113" y="3114675"/>
            <a:ext cx="738187" cy="406400"/>
          </a:xfrm>
          <a:custGeom>
            <a:avLst/>
            <a:gdLst/>
            <a:ahLst/>
            <a:cxnLst>
              <a:cxn ang="0">
                <a:pos x="21" y="0"/>
              </a:cxn>
              <a:cxn ang="0">
                <a:pos x="11" y="11"/>
              </a:cxn>
              <a:cxn ang="0">
                <a:pos x="25" y="11"/>
              </a:cxn>
              <a:cxn ang="0">
                <a:pos x="44" y="9"/>
              </a:cxn>
              <a:cxn ang="0">
                <a:pos x="36" y="20"/>
              </a:cxn>
              <a:cxn ang="0">
                <a:pos x="28" y="30"/>
              </a:cxn>
              <a:cxn ang="0">
                <a:pos x="48" y="26"/>
              </a:cxn>
              <a:cxn ang="0">
                <a:pos x="65" y="22"/>
              </a:cxn>
              <a:cxn ang="0">
                <a:pos x="91" y="22"/>
              </a:cxn>
              <a:cxn ang="0">
                <a:pos x="65" y="32"/>
              </a:cxn>
              <a:cxn ang="0">
                <a:pos x="42" y="45"/>
              </a:cxn>
              <a:cxn ang="0">
                <a:pos x="25" y="55"/>
              </a:cxn>
              <a:cxn ang="0">
                <a:pos x="38" y="55"/>
              </a:cxn>
              <a:cxn ang="0">
                <a:pos x="55" y="51"/>
              </a:cxn>
              <a:cxn ang="0">
                <a:pos x="78" y="49"/>
              </a:cxn>
              <a:cxn ang="0">
                <a:pos x="105" y="43"/>
              </a:cxn>
              <a:cxn ang="0">
                <a:pos x="135" y="38"/>
              </a:cxn>
              <a:cxn ang="0">
                <a:pos x="160" y="36"/>
              </a:cxn>
              <a:cxn ang="0">
                <a:pos x="183" y="36"/>
              </a:cxn>
              <a:cxn ang="0">
                <a:pos x="203" y="36"/>
              </a:cxn>
              <a:cxn ang="0">
                <a:pos x="217" y="57"/>
              </a:cxn>
              <a:cxn ang="0">
                <a:pos x="203" y="55"/>
              </a:cxn>
              <a:cxn ang="0">
                <a:pos x="183" y="51"/>
              </a:cxn>
              <a:cxn ang="0">
                <a:pos x="158" y="47"/>
              </a:cxn>
              <a:cxn ang="0">
                <a:pos x="133" y="49"/>
              </a:cxn>
              <a:cxn ang="0">
                <a:pos x="105" y="53"/>
              </a:cxn>
              <a:cxn ang="0">
                <a:pos x="78" y="57"/>
              </a:cxn>
              <a:cxn ang="0">
                <a:pos x="51" y="68"/>
              </a:cxn>
              <a:cxn ang="0">
                <a:pos x="28" y="79"/>
              </a:cxn>
              <a:cxn ang="0">
                <a:pos x="9" y="91"/>
              </a:cxn>
              <a:cxn ang="0">
                <a:pos x="28" y="91"/>
              </a:cxn>
              <a:cxn ang="0">
                <a:pos x="55" y="85"/>
              </a:cxn>
              <a:cxn ang="0">
                <a:pos x="72" y="81"/>
              </a:cxn>
              <a:cxn ang="0">
                <a:pos x="91" y="78"/>
              </a:cxn>
              <a:cxn ang="0">
                <a:pos x="108" y="74"/>
              </a:cxn>
              <a:cxn ang="0">
                <a:pos x="127" y="70"/>
              </a:cxn>
              <a:cxn ang="0">
                <a:pos x="146" y="68"/>
              </a:cxn>
              <a:cxn ang="0">
                <a:pos x="171" y="70"/>
              </a:cxn>
              <a:cxn ang="0">
                <a:pos x="196" y="76"/>
              </a:cxn>
              <a:cxn ang="0">
                <a:pos x="217" y="87"/>
              </a:cxn>
              <a:cxn ang="0">
                <a:pos x="207" y="97"/>
              </a:cxn>
              <a:cxn ang="0">
                <a:pos x="190" y="91"/>
              </a:cxn>
              <a:cxn ang="0">
                <a:pos x="171" y="87"/>
              </a:cxn>
              <a:cxn ang="0">
                <a:pos x="152" y="83"/>
              </a:cxn>
              <a:cxn ang="0">
                <a:pos x="127" y="83"/>
              </a:cxn>
              <a:cxn ang="0">
                <a:pos x="101" y="83"/>
              </a:cxn>
              <a:cxn ang="0">
                <a:pos x="80" y="89"/>
              </a:cxn>
              <a:cxn ang="0">
                <a:pos x="59" y="95"/>
              </a:cxn>
              <a:cxn ang="0">
                <a:pos x="38" y="104"/>
              </a:cxn>
              <a:cxn ang="0">
                <a:pos x="15" y="116"/>
              </a:cxn>
              <a:cxn ang="0">
                <a:pos x="6" y="106"/>
              </a:cxn>
              <a:cxn ang="0">
                <a:pos x="4" y="83"/>
              </a:cxn>
              <a:cxn ang="0">
                <a:pos x="4" y="62"/>
              </a:cxn>
              <a:cxn ang="0">
                <a:pos x="0" y="39"/>
              </a:cxn>
              <a:cxn ang="0">
                <a:pos x="0" y="19"/>
              </a:cxn>
              <a:cxn ang="0">
                <a:pos x="2" y="1"/>
              </a:cxn>
            </a:cxnLst>
            <a:rect l="0" t="0" r="r" b="b"/>
            <a:pathLst>
              <a:path w="217" h="119">
                <a:moveTo>
                  <a:pt x="6" y="0"/>
                </a:moveTo>
                <a:lnTo>
                  <a:pt x="13" y="0"/>
                </a:lnTo>
                <a:lnTo>
                  <a:pt x="21" y="0"/>
                </a:lnTo>
                <a:lnTo>
                  <a:pt x="13" y="3"/>
                </a:lnTo>
                <a:lnTo>
                  <a:pt x="8" y="9"/>
                </a:lnTo>
                <a:lnTo>
                  <a:pt x="11" y="11"/>
                </a:lnTo>
                <a:lnTo>
                  <a:pt x="17" y="11"/>
                </a:lnTo>
                <a:lnTo>
                  <a:pt x="21" y="9"/>
                </a:lnTo>
                <a:lnTo>
                  <a:pt x="25" y="11"/>
                </a:lnTo>
                <a:lnTo>
                  <a:pt x="30" y="11"/>
                </a:lnTo>
                <a:lnTo>
                  <a:pt x="38" y="9"/>
                </a:lnTo>
                <a:lnTo>
                  <a:pt x="44" y="9"/>
                </a:lnTo>
                <a:lnTo>
                  <a:pt x="49" y="9"/>
                </a:lnTo>
                <a:lnTo>
                  <a:pt x="42" y="15"/>
                </a:lnTo>
                <a:lnTo>
                  <a:pt x="36" y="20"/>
                </a:lnTo>
                <a:lnTo>
                  <a:pt x="28" y="26"/>
                </a:lnTo>
                <a:lnTo>
                  <a:pt x="23" y="34"/>
                </a:lnTo>
                <a:lnTo>
                  <a:pt x="28" y="30"/>
                </a:lnTo>
                <a:lnTo>
                  <a:pt x="34" y="30"/>
                </a:lnTo>
                <a:lnTo>
                  <a:pt x="40" y="28"/>
                </a:lnTo>
                <a:lnTo>
                  <a:pt x="48" y="26"/>
                </a:lnTo>
                <a:lnTo>
                  <a:pt x="53" y="24"/>
                </a:lnTo>
                <a:lnTo>
                  <a:pt x="59" y="24"/>
                </a:lnTo>
                <a:lnTo>
                  <a:pt x="65" y="22"/>
                </a:lnTo>
                <a:lnTo>
                  <a:pt x="72" y="22"/>
                </a:lnTo>
                <a:lnTo>
                  <a:pt x="80" y="22"/>
                </a:lnTo>
                <a:lnTo>
                  <a:pt x="91" y="22"/>
                </a:lnTo>
                <a:lnTo>
                  <a:pt x="82" y="24"/>
                </a:lnTo>
                <a:lnTo>
                  <a:pt x="74" y="30"/>
                </a:lnTo>
                <a:lnTo>
                  <a:pt x="65" y="32"/>
                </a:lnTo>
                <a:lnTo>
                  <a:pt x="57" y="38"/>
                </a:lnTo>
                <a:lnTo>
                  <a:pt x="49" y="41"/>
                </a:lnTo>
                <a:lnTo>
                  <a:pt x="42" y="45"/>
                </a:lnTo>
                <a:lnTo>
                  <a:pt x="34" y="49"/>
                </a:lnTo>
                <a:lnTo>
                  <a:pt x="27" y="55"/>
                </a:lnTo>
                <a:lnTo>
                  <a:pt x="25" y="55"/>
                </a:lnTo>
                <a:lnTo>
                  <a:pt x="25" y="57"/>
                </a:lnTo>
                <a:lnTo>
                  <a:pt x="30" y="55"/>
                </a:lnTo>
                <a:lnTo>
                  <a:pt x="38" y="55"/>
                </a:lnTo>
                <a:lnTo>
                  <a:pt x="44" y="53"/>
                </a:lnTo>
                <a:lnTo>
                  <a:pt x="49" y="53"/>
                </a:lnTo>
                <a:lnTo>
                  <a:pt x="55" y="51"/>
                </a:lnTo>
                <a:lnTo>
                  <a:pt x="63" y="51"/>
                </a:lnTo>
                <a:lnTo>
                  <a:pt x="68" y="49"/>
                </a:lnTo>
                <a:lnTo>
                  <a:pt x="78" y="49"/>
                </a:lnTo>
                <a:lnTo>
                  <a:pt x="86" y="47"/>
                </a:lnTo>
                <a:lnTo>
                  <a:pt x="95" y="45"/>
                </a:lnTo>
                <a:lnTo>
                  <a:pt x="105" y="43"/>
                </a:lnTo>
                <a:lnTo>
                  <a:pt x="114" y="41"/>
                </a:lnTo>
                <a:lnTo>
                  <a:pt x="124" y="39"/>
                </a:lnTo>
                <a:lnTo>
                  <a:pt x="135" y="38"/>
                </a:lnTo>
                <a:lnTo>
                  <a:pt x="143" y="36"/>
                </a:lnTo>
                <a:lnTo>
                  <a:pt x="154" y="36"/>
                </a:lnTo>
                <a:lnTo>
                  <a:pt x="160" y="36"/>
                </a:lnTo>
                <a:lnTo>
                  <a:pt x="167" y="36"/>
                </a:lnTo>
                <a:lnTo>
                  <a:pt x="175" y="36"/>
                </a:lnTo>
                <a:lnTo>
                  <a:pt x="183" y="36"/>
                </a:lnTo>
                <a:lnTo>
                  <a:pt x="188" y="36"/>
                </a:lnTo>
                <a:lnTo>
                  <a:pt x="198" y="36"/>
                </a:lnTo>
                <a:lnTo>
                  <a:pt x="203" y="36"/>
                </a:lnTo>
                <a:lnTo>
                  <a:pt x="213" y="36"/>
                </a:lnTo>
                <a:lnTo>
                  <a:pt x="217" y="45"/>
                </a:lnTo>
                <a:lnTo>
                  <a:pt x="217" y="57"/>
                </a:lnTo>
                <a:lnTo>
                  <a:pt x="213" y="57"/>
                </a:lnTo>
                <a:lnTo>
                  <a:pt x="211" y="57"/>
                </a:lnTo>
                <a:lnTo>
                  <a:pt x="203" y="55"/>
                </a:lnTo>
                <a:lnTo>
                  <a:pt x="196" y="53"/>
                </a:lnTo>
                <a:lnTo>
                  <a:pt x="188" y="53"/>
                </a:lnTo>
                <a:lnTo>
                  <a:pt x="183" y="51"/>
                </a:lnTo>
                <a:lnTo>
                  <a:pt x="175" y="49"/>
                </a:lnTo>
                <a:lnTo>
                  <a:pt x="165" y="49"/>
                </a:lnTo>
                <a:lnTo>
                  <a:pt x="158" y="47"/>
                </a:lnTo>
                <a:lnTo>
                  <a:pt x="152" y="47"/>
                </a:lnTo>
                <a:lnTo>
                  <a:pt x="143" y="47"/>
                </a:lnTo>
                <a:lnTo>
                  <a:pt x="133" y="49"/>
                </a:lnTo>
                <a:lnTo>
                  <a:pt x="124" y="49"/>
                </a:lnTo>
                <a:lnTo>
                  <a:pt x="114" y="51"/>
                </a:lnTo>
                <a:lnTo>
                  <a:pt x="105" y="53"/>
                </a:lnTo>
                <a:lnTo>
                  <a:pt x="95" y="53"/>
                </a:lnTo>
                <a:lnTo>
                  <a:pt x="86" y="55"/>
                </a:lnTo>
                <a:lnTo>
                  <a:pt x="78" y="57"/>
                </a:lnTo>
                <a:lnTo>
                  <a:pt x="68" y="60"/>
                </a:lnTo>
                <a:lnTo>
                  <a:pt x="61" y="64"/>
                </a:lnTo>
                <a:lnTo>
                  <a:pt x="51" y="68"/>
                </a:lnTo>
                <a:lnTo>
                  <a:pt x="44" y="72"/>
                </a:lnTo>
                <a:lnTo>
                  <a:pt x="36" y="76"/>
                </a:lnTo>
                <a:lnTo>
                  <a:pt x="28" y="79"/>
                </a:lnTo>
                <a:lnTo>
                  <a:pt x="19" y="83"/>
                </a:lnTo>
                <a:lnTo>
                  <a:pt x="11" y="87"/>
                </a:lnTo>
                <a:lnTo>
                  <a:pt x="9" y="91"/>
                </a:lnTo>
                <a:lnTo>
                  <a:pt x="8" y="95"/>
                </a:lnTo>
                <a:lnTo>
                  <a:pt x="19" y="93"/>
                </a:lnTo>
                <a:lnTo>
                  <a:pt x="28" y="91"/>
                </a:lnTo>
                <a:lnTo>
                  <a:pt x="38" y="89"/>
                </a:lnTo>
                <a:lnTo>
                  <a:pt x="49" y="87"/>
                </a:lnTo>
                <a:lnTo>
                  <a:pt x="55" y="85"/>
                </a:lnTo>
                <a:lnTo>
                  <a:pt x="61" y="85"/>
                </a:lnTo>
                <a:lnTo>
                  <a:pt x="67" y="83"/>
                </a:lnTo>
                <a:lnTo>
                  <a:pt x="72" y="81"/>
                </a:lnTo>
                <a:lnTo>
                  <a:pt x="78" y="79"/>
                </a:lnTo>
                <a:lnTo>
                  <a:pt x="86" y="79"/>
                </a:lnTo>
                <a:lnTo>
                  <a:pt x="91" y="78"/>
                </a:lnTo>
                <a:lnTo>
                  <a:pt x="97" y="78"/>
                </a:lnTo>
                <a:lnTo>
                  <a:pt x="103" y="76"/>
                </a:lnTo>
                <a:lnTo>
                  <a:pt x="108" y="74"/>
                </a:lnTo>
                <a:lnTo>
                  <a:pt x="114" y="72"/>
                </a:lnTo>
                <a:lnTo>
                  <a:pt x="122" y="72"/>
                </a:lnTo>
                <a:lnTo>
                  <a:pt x="127" y="70"/>
                </a:lnTo>
                <a:lnTo>
                  <a:pt x="135" y="70"/>
                </a:lnTo>
                <a:lnTo>
                  <a:pt x="141" y="68"/>
                </a:lnTo>
                <a:lnTo>
                  <a:pt x="146" y="68"/>
                </a:lnTo>
                <a:lnTo>
                  <a:pt x="154" y="68"/>
                </a:lnTo>
                <a:lnTo>
                  <a:pt x="162" y="70"/>
                </a:lnTo>
                <a:lnTo>
                  <a:pt x="171" y="70"/>
                </a:lnTo>
                <a:lnTo>
                  <a:pt x="181" y="74"/>
                </a:lnTo>
                <a:lnTo>
                  <a:pt x="188" y="74"/>
                </a:lnTo>
                <a:lnTo>
                  <a:pt x="196" y="76"/>
                </a:lnTo>
                <a:lnTo>
                  <a:pt x="203" y="78"/>
                </a:lnTo>
                <a:lnTo>
                  <a:pt x="213" y="79"/>
                </a:lnTo>
                <a:lnTo>
                  <a:pt x="217" y="87"/>
                </a:lnTo>
                <a:lnTo>
                  <a:pt x="217" y="97"/>
                </a:lnTo>
                <a:lnTo>
                  <a:pt x="211" y="97"/>
                </a:lnTo>
                <a:lnTo>
                  <a:pt x="207" y="97"/>
                </a:lnTo>
                <a:lnTo>
                  <a:pt x="202" y="95"/>
                </a:lnTo>
                <a:lnTo>
                  <a:pt x="196" y="93"/>
                </a:lnTo>
                <a:lnTo>
                  <a:pt x="190" y="91"/>
                </a:lnTo>
                <a:lnTo>
                  <a:pt x="184" y="89"/>
                </a:lnTo>
                <a:lnTo>
                  <a:pt x="179" y="87"/>
                </a:lnTo>
                <a:lnTo>
                  <a:pt x="171" y="87"/>
                </a:lnTo>
                <a:lnTo>
                  <a:pt x="165" y="85"/>
                </a:lnTo>
                <a:lnTo>
                  <a:pt x="160" y="83"/>
                </a:lnTo>
                <a:lnTo>
                  <a:pt x="152" y="83"/>
                </a:lnTo>
                <a:lnTo>
                  <a:pt x="143" y="83"/>
                </a:lnTo>
                <a:lnTo>
                  <a:pt x="135" y="83"/>
                </a:lnTo>
                <a:lnTo>
                  <a:pt x="127" y="83"/>
                </a:lnTo>
                <a:lnTo>
                  <a:pt x="118" y="83"/>
                </a:lnTo>
                <a:lnTo>
                  <a:pt x="108" y="83"/>
                </a:lnTo>
                <a:lnTo>
                  <a:pt x="101" y="83"/>
                </a:lnTo>
                <a:lnTo>
                  <a:pt x="95" y="83"/>
                </a:lnTo>
                <a:lnTo>
                  <a:pt x="87" y="85"/>
                </a:lnTo>
                <a:lnTo>
                  <a:pt x="80" y="89"/>
                </a:lnTo>
                <a:lnTo>
                  <a:pt x="74" y="91"/>
                </a:lnTo>
                <a:lnTo>
                  <a:pt x="67" y="93"/>
                </a:lnTo>
                <a:lnTo>
                  <a:pt x="59" y="95"/>
                </a:lnTo>
                <a:lnTo>
                  <a:pt x="51" y="98"/>
                </a:lnTo>
                <a:lnTo>
                  <a:pt x="44" y="102"/>
                </a:lnTo>
                <a:lnTo>
                  <a:pt x="38" y="104"/>
                </a:lnTo>
                <a:lnTo>
                  <a:pt x="30" y="108"/>
                </a:lnTo>
                <a:lnTo>
                  <a:pt x="23" y="112"/>
                </a:lnTo>
                <a:lnTo>
                  <a:pt x="15" y="116"/>
                </a:lnTo>
                <a:lnTo>
                  <a:pt x="8" y="119"/>
                </a:lnTo>
                <a:lnTo>
                  <a:pt x="8" y="112"/>
                </a:lnTo>
                <a:lnTo>
                  <a:pt x="6" y="106"/>
                </a:lnTo>
                <a:lnTo>
                  <a:pt x="6" y="97"/>
                </a:lnTo>
                <a:lnTo>
                  <a:pt x="6" y="91"/>
                </a:lnTo>
                <a:lnTo>
                  <a:pt x="4" y="83"/>
                </a:lnTo>
                <a:lnTo>
                  <a:pt x="4" y="76"/>
                </a:lnTo>
                <a:lnTo>
                  <a:pt x="4" y="68"/>
                </a:lnTo>
                <a:lnTo>
                  <a:pt x="4" y="62"/>
                </a:lnTo>
                <a:lnTo>
                  <a:pt x="2" y="55"/>
                </a:lnTo>
                <a:lnTo>
                  <a:pt x="2" y="47"/>
                </a:lnTo>
                <a:lnTo>
                  <a:pt x="0" y="39"/>
                </a:lnTo>
                <a:lnTo>
                  <a:pt x="0" y="32"/>
                </a:lnTo>
                <a:lnTo>
                  <a:pt x="0" y="26"/>
                </a:lnTo>
                <a:lnTo>
                  <a:pt x="0" y="19"/>
                </a:lnTo>
                <a:lnTo>
                  <a:pt x="0" y="13"/>
                </a:lnTo>
                <a:lnTo>
                  <a:pt x="0" y="7"/>
                </a:lnTo>
                <a:lnTo>
                  <a:pt x="2" y="1"/>
                </a:lnTo>
                <a:lnTo>
                  <a:pt x="6" y="0"/>
                </a:lnTo>
                <a:lnTo>
                  <a:pt x="6" y="0"/>
                </a:lnTo>
                <a:close/>
              </a:path>
            </a:pathLst>
          </a:custGeom>
          <a:solidFill>
            <a:srgbClr val="000000"/>
          </a:solidFill>
          <a:ln w="9525">
            <a:noFill/>
            <a:round/>
            <a:headEnd/>
            <a:tailEnd/>
          </a:ln>
        </p:spPr>
        <p:txBody>
          <a:bodyPr/>
          <a:lstStyle/>
          <a:p>
            <a:endParaRPr lang="en-GB"/>
          </a:p>
        </p:txBody>
      </p:sp>
      <p:sp>
        <p:nvSpPr>
          <p:cNvPr id="21623" name="Freeform 119"/>
          <p:cNvSpPr>
            <a:spLocks/>
          </p:cNvSpPr>
          <p:nvPr/>
        </p:nvSpPr>
        <p:spPr bwMode="auto">
          <a:xfrm>
            <a:off x="8296275" y="3222625"/>
            <a:ext cx="169863" cy="163513"/>
          </a:xfrm>
          <a:custGeom>
            <a:avLst/>
            <a:gdLst/>
            <a:ahLst/>
            <a:cxnLst>
              <a:cxn ang="0">
                <a:pos x="4" y="0"/>
              </a:cxn>
              <a:cxn ang="0">
                <a:pos x="10" y="6"/>
              </a:cxn>
              <a:cxn ang="0">
                <a:pos x="15" y="11"/>
              </a:cxn>
              <a:cxn ang="0">
                <a:pos x="21" y="17"/>
              </a:cxn>
              <a:cxn ang="0">
                <a:pos x="27" y="23"/>
              </a:cxn>
              <a:cxn ang="0">
                <a:pos x="32" y="28"/>
              </a:cxn>
              <a:cxn ang="0">
                <a:pos x="40" y="34"/>
              </a:cxn>
              <a:cxn ang="0">
                <a:pos x="46" y="40"/>
              </a:cxn>
              <a:cxn ang="0">
                <a:pos x="51" y="47"/>
              </a:cxn>
              <a:cxn ang="0">
                <a:pos x="46" y="44"/>
              </a:cxn>
              <a:cxn ang="0">
                <a:pos x="40" y="40"/>
              </a:cxn>
              <a:cxn ang="0">
                <a:pos x="32" y="36"/>
              </a:cxn>
              <a:cxn ang="0">
                <a:pos x="27" y="32"/>
              </a:cxn>
              <a:cxn ang="0">
                <a:pos x="21" y="28"/>
              </a:cxn>
              <a:cxn ang="0">
                <a:pos x="15" y="26"/>
              </a:cxn>
              <a:cxn ang="0">
                <a:pos x="10" y="23"/>
              </a:cxn>
              <a:cxn ang="0">
                <a:pos x="4" y="21"/>
              </a:cxn>
              <a:cxn ang="0">
                <a:pos x="2" y="13"/>
              </a:cxn>
              <a:cxn ang="0">
                <a:pos x="0" y="9"/>
              </a:cxn>
              <a:cxn ang="0">
                <a:pos x="0" y="4"/>
              </a:cxn>
              <a:cxn ang="0">
                <a:pos x="4" y="0"/>
              </a:cxn>
              <a:cxn ang="0">
                <a:pos x="4" y="0"/>
              </a:cxn>
            </a:cxnLst>
            <a:rect l="0" t="0" r="r" b="b"/>
            <a:pathLst>
              <a:path w="51" h="47">
                <a:moveTo>
                  <a:pt x="4" y="0"/>
                </a:moveTo>
                <a:lnTo>
                  <a:pt x="10" y="6"/>
                </a:lnTo>
                <a:lnTo>
                  <a:pt x="15" y="11"/>
                </a:lnTo>
                <a:lnTo>
                  <a:pt x="21" y="17"/>
                </a:lnTo>
                <a:lnTo>
                  <a:pt x="27" y="23"/>
                </a:lnTo>
                <a:lnTo>
                  <a:pt x="32" y="28"/>
                </a:lnTo>
                <a:lnTo>
                  <a:pt x="40" y="34"/>
                </a:lnTo>
                <a:lnTo>
                  <a:pt x="46" y="40"/>
                </a:lnTo>
                <a:lnTo>
                  <a:pt x="51" y="47"/>
                </a:lnTo>
                <a:lnTo>
                  <a:pt x="46" y="44"/>
                </a:lnTo>
                <a:lnTo>
                  <a:pt x="40" y="40"/>
                </a:lnTo>
                <a:lnTo>
                  <a:pt x="32" y="36"/>
                </a:lnTo>
                <a:lnTo>
                  <a:pt x="27" y="32"/>
                </a:lnTo>
                <a:lnTo>
                  <a:pt x="21" y="28"/>
                </a:lnTo>
                <a:lnTo>
                  <a:pt x="15" y="26"/>
                </a:lnTo>
                <a:lnTo>
                  <a:pt x="10" y="23"/>
                </a:lnTo>
                <a:lnTo>
                  <a:pt x="4" y="21"/>
                </a:lnTo>
                <a:lnTo>
                  <a:pt x="2" y="13"/>
                </a:lnTo>
                <a:lnTo>
                  <a:pt x="0" y="9"/>
                </a:lnTo>
                <a:lnTo>
                  <a:pt x="0" y="4"/>
                </a:lnTo>
                <a:lnTo>
                  <a:pt x="4" y="0"/>
                </a:lnTo>
                <a:lnTo>
                  <a:pt x="4" y="0"/>
                </a:lnTo>
                <a:close/>
              </a:path>
            </a:pathLst>
          </a:custGeom>
          <a:solidFill>
            <a:srgbClr val="000000"/>
          </a:solidFill>
          <a:ln w="9525">
            <a:noFill/>
            <a:round/>
            <a:headEnd/>
            <a:tailEnd/>
          </a:ln>
        </p:spPr>
        <p:txBody>
          <a:bodyPr/>
          <a:lstStyle/>
          <a:p>
            <a:endParaRPr lang="en-GB"/>
          </a:p>
        </p:txBody>
      </p:sp>
      <p:sp>
        <p:nvSpPr>
          <p:cNvPr id="21624" name="Freeform 120"/>
          <p:cNvSpPr>
            <a:spLocks/>
          </p:cNvSpPr>
          <p:nvPr/>
        </p:nvSpPr>
        <p:spPr bwMode="auto">
          <a:xfrm>
            <a:off x="6573838" y="3236913"/>
            <a:ext cx="120650" cy="257175"/>
          </a:xfrm>
          <a:custGeom>
            <a:avLst/>
            <a:gdLst/>
            <a:ahLst/>
            <a:cxnLst>
              <a:cxn ang="0">
                <a:pos x="37" y="0"/>
              </a:cxn>
              <a:cxn ang="0">
                <a:pos x="37" y="3"/>
              </a:cxn>
              <a:cxn ang="0">
                <a:pos x="37" y="9"/>
              </a:cxn>
              <a:cxn ang="0">
                <a:pos x="35" y="15"/>
              </a:cxn>
              <a:cxn ang="0">
                <a:pos x="35" y="21"/>
              </a:cxn>
              <a:cxn ang="0">
                <a:pos x="35" y="26"/>
              </a:cxn>
              <a:cxn ang="0">
                <a:pos x="33" y="32"/>
              </a:cxn>
              <a:cxn ang="0">
                <a:pos x="33" y="38"/>
              </a:cxn>
              <a:cxn ang="0">
                <a:pos x="33" y="43"/>
              </a:cxn>
              <a:cxn ang="0">
                <a:pos x="25" y="49"/>
              </a:cxn>
              <a:cxn ang="0">
                <a:pos x="18" y="57"/>
              </a:cxn>
              <a:cxn ang="0">
                <a:pos x="10" y="62"/>
              </a:cxn>
              <a:cxn ang="0">
                <a:pos x="2" y="70"/>
              </a:cxn>
              <a:cxn ang="0">
                <a:pos x="2" y="72"/>
              </a:cxn>
              <a:cxn ang="0">
                <a:pos x="0" y="76"/>
              </a:cxn>
              <a:cxn ang="0">
                <a:pos x="0" y="68"/>
              </a:cxn>
              <a:cxn ang="0">
                <a:pos x="2" y="59"/>
              </a:cxn>
              <a:cxn ang="0">
                <a:pos x="4" y="51"/>
              </a:cxn>
              <a:cxn ang="0">
                <a:pos x="4" y="45"/>
              </a:cxn>
              <a:cxn ang="0">
                <a:pos x="8" y="40"/>
              </a:cxn>
              <a:cxn ang="0">
                <a:pos x="12" y="34"/>
              </a:cxn>
              <a:cxn ang="0">
                <a:pos x="16" y="28"/>
              </a:cxn>
              <a:cxn ang="0">
                <a:pos x="21" y="22"/>
              </a:cxn>
              <a:cxn ang="0">
                <a:pos x="25" y="17"/>
              </a:cxn>
              <a:cxn ang="0">
                <a:pos x="29" y="9"/>
              </a:cxn>
              <a:cxn ang="0">
                <a:pos x="33" y="3"/>
              </a:cxn>
              <a:cxn ang="0">
                <a:pos x="37" y="0"/>
              </a:cxn>
              <a:cxn ang="0">
                <a:pos x="37" y="0"/>
              </a:cxn>
            </a:cxnLst>
            <a:rect l="0" t="0" r="r" b="b"/>
            <a:pathLst>
              <a:path w="37" h="76">
                <a:moveTo>
                  <a:pt x="37" y="0"/>
                </a:moveTo>
                <a:lnTo>
                  <a:pt x="37" y="3"/>
                </a:lnTo>
                <a:lnTo>
                  <a:pt x="37" y="9"/>
                </a:lnTo>
                <a:lnTo>
                  <a:pt x="35" y="15"/>
                </a:lnTo>
                <a:lnTo>
                  <a:pt x="35" y="21"/>
                </a:lnTo>
                <a:lnTo>
                  <a:pt x="35" y="26"/>
                </a:lnTo>
                <a:lnTo>
                  <a:pt x="33" y="32"/>
                </a:lnTo>
                <a:lnTo>
                  <a:pt x="33" y="38"/>
                </a:lnTo>
                <a:lnTo>
                  <a:pt x="33" y="43"/>
                </a:lnTo>
                <a:lnTo>
                  <a:pt x="25" y="49"/>
                </a:lnTo>
                <a:lnTo>
                  <a:pt x="18" y="57"/>
                </a:lnTo>
                <a:lnTo>
                  <a:pt x="10" y="62"/>
                </a:lnTo>
                <a:lnTo>
                  <a:pt x="2" y="70"/>
                </a:lnTo>
                <a:lnTo>
                  <a:pt x="2" y="72"/>
                </a:lnTo>
                <a:lnTo>
                  <a:pt x="0" y="76"/>
                </a:lnTo>
                <a:lnTo>
                  <a:pt x="0" y="68"/>
                </a:lnTo>
                <a:lnTo>
                  <a:pt x="2" y="59"/>
                </a:lnTo>
                <a:lnTo>
                  <a:pt x="4" y="51"/>
                </a:lnTo>
                <a:lnTo>
                  <a:pt x="4" y="45"/>
                </a:lnTo>
                <a:lnTo>
                  <a:pt x="8" y="40"/>
                </a:lnTo>
                <a:lnTo>
                  <a:pt x="12" y="34"/>
                </a:lnTo>
                <a:lnTo>
                  <a:pt x="16" y="28"/>
                </a:lnTo>
                <a:lnTo>
                  <a:pt x="21" y="22"/>
                </a:lnTo>
                <a:lnTo>
                  <a:pt x="25" y="17"/>
                </a:lnTo>
                <a:lnTo>
                  <a:pt x="29" y="9"/>
                </a:lnTo>
                <a:lnTo>
                  <a:pt x="33" y="3"/>
                </a:lnTo>
                <a:lnTo>
                  <a:pt x="37" y="0"/>
                </a:lnTo>
                <a:lnTo>
                  <a:pt x="37" y="0"/>
                </a:lnTo>
                <a:close/>
              </a:path>
            </a:pathLst>
          </a:custGeom>
          <a:solidFill>
            <a:srgbClr val="000000"/>
          </a:solidFill>
          <a:ln w="9525">
            <a:noFill/>
            <a:round/>
            <a:headEnd/>
            <a:tailEnd/>
          </a:ln>
        </p:spPr>
        <p:txBody>
          <a:bodyPr/>
          <a:lstStyle/>
          <a:p>
            <a:endParaRPr lang="en-GB"/>
          </a:p>
        </p:txBody>
      </p:sp>
      <p:sp>
        <p:nvSpPr>
          <p:cNvPr id="21625" name="Freeform 121"/>
          <p:cNvSpPr>
            <a:spLocks/>
          </p:cNvSpPr>
          <p:nvPr/>
        </p:nvSpPr>
        <p:spPr bwMode="auto">
          <a:xfrm>
            <a:off x="7129463" y="3494088"/>
            <a:ext cx="331787" cy="134937"/>
          </a:xfrm>
          <a:custGeom>
            <a:avLst/>
            <a:gdLst/>
            <a:ahLst/>
            <a:cxnLst>
              <a:cxn ang="0">
                <a:pos x="72" y="0"/>
              </a:cxn>
              <a:cxn ang="0">
                <a:pos x="78" y="0"/>
              </a:cxn>
              <a:cxn ang="0">
                <a:pos x="85" y="0"/>
              </a:cxn>
              <a:cxn ang="0">
                <a:pos x="91" y="0"/>
              </a:cxn>
              <a:cxn ang="0">
                <a:pos x="97" y="0"/>
              </a:cxn>
              <a:cxn ang="0">
                <a:pos x="97" y="0"/>
              </a:cxn>
              <a:cxn ang="0">
                <a:pos x="95" y="2"/>
              </a:cxn>
              <a:cxn ang="0">
                <a:pos x="87" y="4"/>
              </a:cxn>
              <a:cxn ang="0">
                <a:pos x="80" y="7"/>
              </a:cxn>
              <a:cxn ang="0">
                <a:pos x="70" y="11"/>
              </a:cxn>
              <a:cxn ang="0">
                <a:pos x="63" y="15"/>
              </a:cxn>
              <a:cxn ang="0">
                <a:pos x="53" y="19"/>
              </a:cxn>
              <a:cxn ang="0">
                <a:pos x="46" y="23"/>
              </a:cxn>
              <a:cxn ang="0">
                <a:pos x="38" y="26"/>
              </a:cxn>
              <a:cxn ang="0">
                <a:pos x="30" y="30"/>
              </a:cxn>
              <a:cxn ang="0">
                <a:pos x="23" y="32"/>
              </a:cxn>
              <a:cxn ang="0">
                <a:pos x="15" y="36"/>
              </a:cxn>
              <a:cxn ang="0">
                <a:pos x="6" y="38"/>
              </a:cxn>
              <a:cxn ang="0">
                <a:pos x="0" y="40"/>
              </a:cxn>
              <a:cxn ang="0">
                <a:pos x="0" y="32"/>
              </a:cxn>
              <a:cxn ang="0">
                <a:pos x="0" y="26"/>
              </a:cxn>
              <a:cxn ang="0">
                <a:pos x="2" y="21"/>
              </a:cxn>
              <a:cxn ang="0">
                <a:pos x="6" y="17"/>
              </a:cxn>
              <a:cxn ang="0">
                <a:pos x="15" y="13"/>
              </a:cxn>
              <a:cxn ang="0">
                <a:pos x="23" y="11"/>
              </a:cxn>
              <a:cxn ang="0">
                <a:pos x="32" y="9"/>
              </a:cxn>
              <a:cxn ang="0">
                <a:pos x="40" y="7"/>
              </a:cxn>
              <a:cxn ang="0">
                <a:pos x="47" y="5"/>
              </a:cxn>
              <a:cxn ang="0">
                <a:pos x="55" y="4"/>
              </a:cxn>
              <a:cxn ang="0">
                <a:pos x="63" y="2"/>
              </a:cxn>
              <a:cxn ang="0">
                <a:pos x="72" y="0"/>
              </a:cxn>
              <a:cxn ang="0">
                <a:pos x="72" y="0"/>
              </a:cxn>
            </a:cxnLst>
            <a:rect l="0" t="0" r="r" b="b"/>
            <a:pathLst>
              <a:path w="97" h="40">
                <a:moveTo>
                  <a:pt x="72" y="0"/>
                </a:moveTo>
                <a:lnTo>
                  <a:pt x="78" y="0"/>
                </a:lnTo>
                <a:lnTo>
                  <a:pt x="85" y="0"/>
                </a:lnTo>
                <a:lnTo>
                  <a:pt x="91" y="0"/>
                </a:lnTo>
                <a:lnTo>
                  <a:pt x="97" y="0"/>
                </a:lnTo>
                <a:lnTo>
                  <a:pt x="97" y="0"/>
                </a:lnTo>
                <a:lnTo>
                  <a:pt x="95" y="2"/>
                </a:lnTo>
                <a:lnTo>
                  <a:pt x="87" y="4"/>
                </a:lnTo>
                <a:lnTo>
                  <a:pt x="80" y="7"/>
                </a:lnTo>
                <a:lnTo>
                  <a:pt x="70" y="11"/>
                </a:lnTo>
                <a:lnTo>
                  <a:pt x="63" y="15"/>
                </a:lnTo>
                <a:lnTo>
                  <a:pt x="53" y="19"/>
                </a:lnTo>
                <a:lnTo>
                  <a:pt x="46" y="23"/>
                </a:lnTo>
                <a:lnTo>
                  <a:pt x="38" y="26"/>
                </a:lnTo>
                <a:lnTo>
                  <a:pt x="30" y="30"/>
                </a:lnTo>
                <a:lnTo>
                  <a:pt x="23" y="32"/>
                </a:lnTo>
                <a:lnTo>
                  <a:pt x="15" y="36"/>
                </a:lnTo>
                <a:lnTo>
                  <a:pt x="6" y="38"/>
                </a:lnTo>
                <a:lnTo>
                  <a:pt x="0" y="40"/>
                </a:lnTo>
                <a:lnTo>
                  <a:pt x="0" y="32"/>
                </a:lnTo>
                <a:lnTo>
                  <a:pt x="0" y="26"/>
                </a:lnTo>
                <a:lnTo>
                  <a:pt x="2" y="21"/>
                </a:lnTo>
                <a:lnTo>
                  <a:pt x="6" y="17"/>
                </a:lnTo>
                <a:lnTo>
                  <a:pt x="15" y="13"/>
                </a:lnTo>
                <a:lnTo>
                  <a:pt x="23" y="11"/>
                </a:lnTo>
                <a:lnTo>
                  <a:pt x="32" y="9"/>
                </a:lnTo>
                <a:lnTo>
                  <a:pt x="40" y="7"/>
                </a:lnTo>
                <a:lnTo>
                  <a:pt x="47" y="5"/>
                </a:lnTo>
                <a:lnTo>
                  <a:pt x="55" y="4"/>
                </a:lnTo>
                <a:lnTo>
                  <a:pt x="63" y="2"/>
                </a:lnTo>
                <a:lnTo>
                  <a:pt x="72" y="0"/>
                </a:lnTo>
                <a:lnTo>
                  <a:pt x="72" y="0"/>
                </a:lnTo>
                <a:close/>
              </a:path>
            </a:pathLst>
          </a:custGeom>
          <a:solidFill>
            <a:srgbClr val="000000"/>
          </a:solidFill>
          <a:ln w="9525">
            <a:noFill/>
            <a:round/>
            <a:headEnd/>
            <a:tailEnd/>
          </a:ln>
        </p:spPr>
        <p:txBody>
          <a:bodyPr/>
          <a:lstStyle/>
          <a:p>
            <a:endParaRPr lang="en-GB"/>
          </a:p>
        </p:txBody>
      </p:sp>
      <p:sp>
        <p:nvSpPr>
          <p:cNvPr id="21626" name="Freeform 122"/>
          <p:cNvSpPr>
            <a:spLocks/>
          </p:cNvSpPr>
          <p:nvPr/>
        </p:nvSpPr>
        <p:spPr bwMode="auto">
          <a:xfrm>
            <a:off x="8302625" y="3487738"/>
            <a:ext cx="223838" cy="128587"/>
          </a:xfrm>
          <a:custGeom>
            <a:avLst/>
            <a:gdLst/>
            <a:ahLst/>
            <a:cxnLst>
              <a:cxn ang="0">
                <a:pos x="2" y="2"/>
              </a:cxn>
              <a:cxn ang="0">
                <a:pos x="8" y="4"/>
              </a:cxn>
              <a:cxn ang="0">
                <a:pos x="13" y="6"/>
              </a:cxn>
              <a:cxn ang="0">
                <a:pos x="19" y="9"/>
              </a:cxn>
              <a:cxn ang="0">
                <a:pos x="25" y="11"/>
              </a:cxn>
              <a:cxn ang="0">
                <a:pos x="30" y="15"/>
              </a:cxn>
              <a:cxn ang="0">
                <a:pos x="36" y="17"/>
              </a:cxn>
              <a:cxn ang="0">
                <a:pos x="42" y="21"/>
              </a:cxn>
              <a:cxn ang="0">
                <a:pos x="48" y="23"/>
              </a:cxn>
              <a:cxn ang="0">
                <a:pos x="57" y="30"/>
              </a:cxn>
              <a:cxn ang="0">
                <a:pos x="67" y="38"/>
              </a:cxn>
              <a:cxn ang="0">
                <a:pos x="55" y="36"/>
              </a:cxn>
              <a:cxn ang="0">
                <a:pos x="46" y="36"/>
              </a:cxn>
              <a:cxn ang="0">
                <a:pos x="36" y="32"/>
              </a:cxn>
              <a:cxn ang="0">
                <a:pos x="25" y="32"/>
              </a:cxn>
              <a:cxn ang="0">
                <a:pos x="17" y="26"/>
              </a:cxn>
              <a:cxn ang="0">
                <a:pos x="11" y="21"/>
              </a:cxn>
              <a:cxn ang="0">
                <a:pos x="6" y="15"/>
              </a:cxn>
              <a:cxn ang="0">
                <a:pos x="0" y="9"/>
              </a:cxn>
              <a:cxn ang="0">
                <a:pos x="0" y="7"/>
              </a:cxn>
              <a:cxn ang="0">
                <a:pos x="0" y="4"/>
              </a:cxn>
              <a:cxn ang="0">
                <a:pos x="0" y="0"/>
              </a:cxn>
              <a:cxn ang="0">
                <a:pos x="2" y="2"/>
              </a:cxn>
              <a:cxn ang="0">
                <a:pos x="2" y="2"/>
              </a:cxn>
            </a:cxnLst>
            <a:rect l="0" t="0" r="r" b="b"/>
            <a:pathLst>
              <a:path w="67" h="38">
                <a:moveTo>
                  <a:pt x="2" y="2"/>
                </a:moveTo>
                <a:lnTo>
                  <a:pt x="8" y="4"/>
                </a:lnTo>
                <a:lnTo>
                  <a:pt x="13" y="6"/>
                </a:lnTo>
                <a:lnTo>
                  <a:pt x="19" y="9"/>
                </a:lnTo>
                <a:lnTo>
                  <a:pt x="25" y="11"/>
                </a:lnTo>
                <a:lnTo>
                  <a:pt x="30" y="15"/>
                </a:lnTo>
                <a:lnTo>
                  <a:pt x="36" y="17"/>
                </a:lnTo>
                <a:lnTo>
                  <a:pt x="42" y="21"/>
                </a:lnTo>
                <a:lnTo>
                  <a:pt x="48" y="23"/>
                </a:lnTo>
                <a:lnTo>
                  <a:pt x="57" y="30"/>
                </a:lnTo>
                <a:lnTo>
                  <a:pt x="67" y="38"/>
                </a:lnTo>
                <a:lnTo>
                  <a:pt x="55" y="36"/>
                </a:lnTo>
                <a:lnTo>
                  <a:pt x="46" y="36"/>
                </a:lnTo>
                <a:lnTo>
                  <a:pt x="36" y="32"/>
                </a:lnTo>
                <a:lnTo>
                  <a:pt x="25" y="32"/>
                </a:lnTo>
                <a:lnTo>
                  <a:pt x="17" y="26"/>
                </a:lnTo>
                <a:lnTo>
                  <a:pt x="11" y="21"/>
                </a:lnTo>
                <a:lnTo>
                  <a:pt x="6" y="15"/>
                </a:lnTo>
                <a:lnTo>
                  <a:pt x="0" y="9"/>
                </a:lnTo>
                <a:lnTo>
                  <a:pt x="0" y="7"/>
                </a:lnTo>
                <a:lnTo>
                  <a:pt x="0" y="4"/>
                </a:lnTo>
                <a:lnTo>
                  <a:pt x="0" y="0"/>
                </a:lnTo>
                <a:lnTo>
                  <a:pt x="2" y="2"/>
                </a:lnTo>
                <a:lnTo>
                  <a:pt x="2" y="2"/>
                </a:lnTo>
                <a:close/>
              </a:path>
            </a:pathLst>
          </a:custGeom>
          <a:solidFill>
            <a:srgbClr val="000000"/>
          </a:solidFill>
          <a:ln w="9525">
            <a:noFill/>
            <a:round/>
            <a:headEnd/>
            <a:tailEnd/>
          </a:ln>
        </p:spPr>
        <p:txBody>
          <a:bodyPr/>
          <a:lstStyle/>
          <a:p>
            <a:endParaRPr lang="en-GB"/>
          </a:p>
        </p:txBody>
      </p:sp>
      <p:sp>
        <p:nvSpPr>
          <p:cNvPr id="21627" name="Freeform 123"/>
          <p:cNvSpPr>
            <a:spLocks/>
          </p:cNvSpPr>
          <p:nvPr/>
        </p:nvSpPr>
        <p:spPr bwMode="auto">
          <a:xfrm>
            <a:off x="6342063" y="3521075"/>
            <a:ext cx="169862" cy="250825"/>
          </a:xfrm>
          <a:custGeom>
            <a:avLst/>
            <a:gdLst/>
            <a:ahLst/>
            <a:cxnLst>
              <a:cxn ang="0">
                <a:pos x="49" y="0"/>
              </a:cxn>
              <a:cxn ang="0">
                <a:pos x="46" y="6"/>
              </a:cxn>
              <a:cxn ang="0">
                <a:pos x="44" y="14"/>
              </a:cxn>
              <a:cxn ang="0">
                <a:pos x="40" y="19"/>
              </a:cxn>
              <a:cxn ang="0">
                <a:pos x="38" y="29"/>
              </a:cxn>
              <a:cxn ang="0">
                <a:pos x="34" y="35"/>
              </a:cxn>
              <a:cxn ang="0">
                <a:pos x="32" y="40"/>
              </a:cxn>
              <a:cxn ang="0">
                <a:pos x="28" y="46"/>
              </a:cxn>
              <a:cxn ang="0">
                <a:pos x="25" y="52"/>
              </a:cxn>
              <a:cxn ang="0">
                <a:pos x="21" y="57"/>
              </a:cxn>
              <a:cxn ang="0">
                <a:pos x="19" y="63"/>
              </a:cxn>
              <a:cxn ang="0">
                <a:pos x="15" y="69"/>
              </a:cxn>
              <a:cxn ang="0">
                <a:pos x="11" y="74"/>
              </a:cxn>
              <a:cxn ang="0">
                <a:pos x="6" y="74"/>
              </a:cxn>
              <a:cxn ang="0">
                <a:pos x="2" y="73"/>
              </a:cxn>
              <a:cxn ang="0">
                <a:pos x="0" y="69"/>
              </a:cxn>
              <a:cxn ang="0">
                <a:pos x="4" y="63"/>
              </a:cxn>
              <a:cxn ang="0">
                <a:pos x="9" y="55"/>
              </a:cxn>
              <a:cxn ang="0">
                <a:pos x="15" y="46"/>
              </a:cxn>
              <a:cxn ang="0">
                <a:pos x="21" y="38"/>
              </a:cxn>
              <a:cxn ang="0">
                <a:pos x="28" y="31"/>
              </a:cxn>
              <a:cxn ang="0">
                <a:pos x="32" y="21"/>
              </a:cxn>
              <a:cxn ang="0">
                <a:pos x="38" y="16"/>
              </a:cxn>
              <a:cxn ang="0">
                <a:pos x="44" y="6"/>
              </a:cxn>
              <a:cxn ang="0">
                <a:pos x="49" y="0"/>
              </a:cxn>
              <a:cxn ang="0">
                <a:pos x="49" y="0"/>
              </a:cxn>
            </a:cxnLst>
            <a:rect l="0" t="0" r="r" b="b"/>
            <a:pathLst>
              <a:path w="49" h="74">
                <a:moveTo>
                  <a:pt x="49" y="0"/>
                </a:moveTo>
                <a:lnTo>
                  <a:pt x="46" y="6"/>
                </a:lnTo>
                <a:lnTo>
                  <a:pt x="44" y="14"/>
                </a:lnTo>
                <a:lnTo>
                  <a:pt x="40" y="19"/>
                </a:lnTo>
                <a:lnTo>
                  <a:pt x="38" y="29"/>
                </a:lnTo>
                <a:lnTo>
                  <a:pt x="34" y="35"/>
                </a:lnTo>
                <a:lnTo>
                  <a:pt x="32" y="40"/>
                </a:lnTo>
                <a:lnTo>
                  <a:pt x="28" y="46"/>
                </a:lnTo>
                <a:lnTo>
                  <a:pt x="25" y="52"/>
                </a:lnTo>
                <a:lnTo>
                  <a:pt x="21" y="57"/>
                </a:lnTo>
                <a:lnTo>
                  <a:pt x="19" y="63"/>
                </a:lnTo>
                <a:lnTo>
                  <a:pt x="15" y="69"/>
                </a:lnTo>
                <a:lnTo>
                  <a:pt x="11" y="74"/>
                </a:lnTo>
                <a:lnTo>
                  <a:pt x="6" y="74"/>
                </a:lnTo>
                <a:lnTo>
                  <a:pt x="2" y="73"/>
                </a:lnTo>
                <a:lnTo>
                  <a:pt x="0" y="69"/>
                </a:lnTo>
                <a:lnTo>
                  <a:pt x="4" y="63"/>
                </a:lnTo>
                <a:lnTo>
                  <a:pt x="9" y="55"/>
                </a:lnTo>
                <a:lnTo>
                  <a:pt x="15" y="46"/>
                </a:lnTo>
                <a:lnTo>
                  <a:pt x="21" y="38"/>
                </a:lnTo>
                <a:lnTo>
                  <a:pt x="28" y="31"/>
                </a:lnTo>
                <a:lnTo>
                  <a:pt x="32" y="21"/>
                </a:lnTo>
                <a:lnTo>
                  <a:pt x="38" y="16"/>
                </a:lnTo>
                <a:lnTo>
                  <a:pt x="44" y="6"/>
                </a:lnTo>
                <a:lnTo>
                  <a:pt x="49" y="0"/>
                </a:lnTo>
                <a:lnTo>
                  <a:pt x="49" y="0"/>
                </a:lnTo>
                <a:close/>
              </a:path>
            </a:pathLst>
          </a:custGeom>
          <a:solidFill>
            <a:srgbClr val="000000"/>
          </a:solidFill>
          <a:ln w="9525">
            <a:noFill/>
            <a:round/>
            <a:headEnd/>
            <a:tailEnd/>
          </a:ln>
        </p:spPr>
        <p:txBody>
          <a:bodyPr/>
          <a:lstStyle/>
          <a:p>
            <a:endParaRPr lang="en-GB"/>
          </a:p>
        </p:txBody>
      </p:sp>
      <p:sp>
        <p:nvSpPr>
          <p:cNvPr id="21628" name="Freeform 124"/>
          <p:cNvSpPr>
            <a:spLocks/>
          </p:cNvSpPr>
          <p:nvPr/>
        </p:nvSpPr>
        <p:spPr bwMode="auto">
          <a:xfrm>
            <a:off x="7407275" y="3568700"/>
            <a:ext cx="474663" cy="101600"/>
          </a:xfrm>
          <a:custGeom>
            <a:avLst/>
            <a:gdLst/>
            <a:ahLst/>
            <a:cxnLst>
              <a:cxn ang="0">
                <a:pos x="114" y="0"/>
              </a:cxn>
              <a:cxn ang="0">
                <a:pos x="121" y="1"/>
              </a:cxn>
              <a:cxn ang="0">
                <a:pos x="129" y="5"/>
              </a:cxn>
              <a:cxn ang="0">
                <a:pos x="135" y="15"/>
              </a:cxn>
              <a:cxn ang="0">
                <a:pos x="138" y="24"/>
              </a:cxn>
              <a:cxn ang="0">
                <a:pos x="127" y="22"/>
              </a:cxn>
              <a:cxn ang="0">
                <a:pos x="119" y="24"/>
              </a:cxn>
              <a:cxn ang="0">
                <a:pos x="110" y="24"/>
              </a:cxn>
              <a:cxn ang="0">
                <a:pos x="102" y="24"/>
              </a:cxn>
              <a:cxn ang="0">
                <a:pos x="95" y="24"/>
              </a:cxn>
              <a:cxn ang="0">
                <a:pos x="87" y="24"/>
              </a:cxn>
              <a:cxn ang="0">
                <a:pos x="81" y="24"/>
              </a:cxn>
              <a:cxn ang="0">
                <a:pos x="76" y="24"/>
              </a:cxn>
              <a:cxn ang="0">
                <a:pos x="68" y="24"/>
              </a:cxn>
              <a:cxn ang="0">
                <a:pos x="62" y="26"/>
              </a:cxn>
              <a:cxn ang="0">
                <a:pos x="57" y="26"/>
              </a:cxn>
              <a:cxn ang="0">
                <a:pos x="51" y="26"/>
              </a:cxn>
              <a:cxn ang="0">
                <a:pos x="43" y="26"/>
              </a:cxn>
              <a:cxn ang="0">
                <a:pos x="38" y="26"/>
              </a:cxn>
              <a:cxn ang="0">
                <a:pos x="30" y="26"/>
              </a:cxn>
              <a:cxn ang="0">
                <a:pos x="24" y="28"/>
              </a:cxn>
              <a:cxn ang="0">
                <a:pos x="19" y="28"/>
              </a:cxn>
              <a:cxn ang="0">
                <a:pos x="11" y="28"/>
              </a:cxn>
              <a:cxn ang="0">
                <a:pos x="5" y="30"/>
              </a:cxn>
              <a:cxn ang="0">
                <a:pos x="0" y="30"/>
              </a:cxn>
              <a:cxn ang="0">
                <a:pos x="5" y="26"/>
              </a:cxn>
              <a:cxn ang="0">
                <a:pos x="15" y="22"/>
              </a:cxn>
              <a:cxn ang="0">
                <a:pos x="22" y="20"/>
              </a:cxn>
              <a:cxn ang="0">
                <a:pos x="30" y="17"/>
              </a:cxn>
              <a:cxn ang="0">
                <a:pos x="38" y="15"/>
              </a:cxn>
              <a:cxn ang="0">
                <a:pos x="43" y="13"/>
              </a:cxn>
              <a:cxn ang="0">
                <a:pos x="49" y="11"/>
              </a:cxn>
              <a:cxn ang="0">
                <a:pos x="57" y="11"/>
              </a:cxn>
              <a:cxn ang="0">
                <a:pos x="64" y="7"/>
              </a:cxn>
              <a:cxn ang="0">
                <a:pos x="70" y="7"/>
              </a:cxn>
              <a:cxn ang="0">
                <a:pos x="78" y="5"/>
              </a:cxn>
              <a:cxn ang="0">
                <a:pos x="85" y="5"/>
              </a:cxn>
              <a:cxn ang="0">
                <a:pos x="93" y="3"/>
              </a:cxn>
              <a:cxn ang="0">
                <a:pos x="99" y="3"/>
              </a:cxn>
              <a:cxn ang="0">
                <a:pos x="106" y="3"/>
              </a:cxn>
              <a:cxn ang="0">
                <a:pos x="114" y="0"/>
              </a:cxn>
              <a:cxn ang="0">
                <a:pos x="114" y="0"/>
              </a:cxn>
            </a:cxnLst>
            <a:rect l="0" t="0" r="r" b="b"/>
            <a:pathLst>
              <a:path w="138" h="30">
                <a:moveTo>
                  <a:pt x="114" y="0"/>
                </a:moveTo>
                <a:lnTo>
                  <a:pt x="121" y="1"/>
                </a:lnTo>
                <a:lnTo>
                  <a:pt x="129" y="5"/>
                </a:lnTo>
                <a:lnTo>
                  <a:pt x="135" y="15"/>
                </a:lnTo>
                <a:lnTo>
                  <a:pt x="138" y="24"/>
                </a:lnTo>
                <a:lnTo>
                  <a:pt x="127" y="22"/>
                </a:lnTo>
                <a:lnTo>
                  <a:pt x="119" y="24"/>
                </a:lnTo>
                <a:lnTo>
                  <a:pt x="110" y="24"/>
                </a:lnTo>
                <a:lnTo>
                  <a:pt x="102" y="24"/>
                </a:lnTo>
                <a:lnTo>
                  <a:pt x="95" y="24"/>
                </a:lnTo>
                <a:lnTo>
                  <a:pt x="87" y="24"/>
                </a:lnTo>
                <a:lnTo>
                  <a:pt x="81" y="24"/>
                </a:lnTo>
                <a:lnTo>
                  <a:pt x="76" y="24"/>
                </a:lnTo>
                <a:lnTo>
                  <a:pt x="68" y="24"/>
                </a:lnTo>
                <a:lnTo>
                  <a:pt x="62" y="26"/>
                </a:lnTo>
                <a:lnTo>
                  <a:pt x="57" y="26"/>
                </a:lnTo>
                <a:lnTo>
                  <a:pt x="51" y="26"/>
                </a:lnTo>
                <a:lnTo>
                  <a:pt x="43" y="26"/>
                </a:lnTo>
                <a:lnTo>
                  <a:pt x="38" y="26"/>
                </a:lnTo>
                <a:lnTo>
                  <a:pt x="30" y="26"/>
                </a:lnTo>
                <a:lnTo>
                  <a:pt x="24" y="28"/>
                </a:lnTo>
                <a:lnTo>
                  <a:pt x="19" y="28"/>
                </a:lnTo>
                <a:lnTo>
                  <a:pt x="11" y="28"/>
                </a:lnTo>
                <a:lnTo>
                  <a:pt x="5" y="30"/>
                </a:lnTo>
                <a:lnTo>
                  <a:pt x="0" y="30"/>
                </a:lnTo>
                <a:lnTo>
                  <a:pt x="5" y="26"/>
                </a:lnTo>
                <a:lnTo>
                  <a:pt x="15" y="22"/>
                </a:lnTo>
                <a:lnTo>
                  <a:pt x="22" y="20"/>
                </a:lnTo>
                <a:lnTo>
                  <a:pt x="30" y="17"/>
                </a:lnTo>
                <a:lnTo>
                  <a:pt x="38" y="15"/>
                </a:lnTo>
                <a:lnTo>
                  <a:pt x="43" y="13"/>
                </a:lnTo>
                <a:lnTo>
                  <a:pt x="49" y="11"/>
                </a:lnTo>
                <a:lnTo>
                  <a:pt x="57" y="11"/>
                </a:lnTo>
                <a:lnTo>
                  <a:pt x="64" y="7"/>
                </a:lnTo>
                <a:lnTo>
                  <a:pt x="70" y="7"/>
                </a:lnTo>
                <a:lnTo>
                  <a:pt x="78" y="5"/>
                </a:lnTo>
                <a:lnTo>
                  <a:pt x="85" y="5"/>
                </a:lnTo>
                <a:lnTo>
                  <a:pt x="93" y="3"/>
                </a:lnTo>
                <a:lnTo>
                  <a:pt x="99" y="3"/>
                </a:lnTo>
                <a:lnTo>
                  <a:pt x="106" y="3"/>
                </a:lnTo>
                <a:lnTo>
                  <a:pt x="114" y="0"/>
                </a:lnTo>
                <a:lnTo>
                  <a:pt x="114" y="0"/>
                </a:lnTo>
                <a:close/>
              </a:path>
            </a:pathLst>
          </a:custGeom>
          <a:solidFill>
            <a:srgbClr val="000000"/>
          </a:solidFill>
          <a:ln w="9525">
            <a:noFill/>
            <a:round/>
            <a:headEnd/>
            <a:tailEnd/>
          </a:ln>
        </p:spPr>
        <p:txBody>
          <a:bodyPr/>
          <a:lstStyle/>
          <a:p>
            <a:endParaRPr lang="en-GB"/>
          </a:p>
        </p:txBody>
      </p:sp>
      <p:sp>
        <p:nvSpPr>
          <p:cNvPr id="21629" name="Freeform 125"/>
          <p:cNvSpPr>
            <a:spLocks/>
          </p:cNvSpPr>
          <p:nvPr/>
        </p:nvSpPr>
        <p:spPr bwMode="auto">
          <a:xfrm>
            <a:off x="6451600" y="3616325"/>
            <a:ext cx="188913" cy="149225"/>
          </a:xfrm>
          <a:custGeom>
            <a:avLst/>
            <a:gdLst/>
            <a:ahLst/>
            <a:cxnLst>
              <a:cxn ang="0">
                <a:pos x="36" y="0"/>
              </a:cxn>
              <a:cxn ang="0">
                <a:pos x="35" y="7"/>
              </a:cxn>
              <a:cxn ang="0">
                <a:pos x="33" y="15"/>
              </a:cxn>
              <a:cxn ang="0">
                <a:pos x="31" y="25"/>
              </a:cxn>
              <a:cxn ang="0">
                <a:pos x="29" y="32"/>
              </a:cxn>
              <a:cxn ang="0">
                <a:pos x="36" y="26"/>
              </a:cxn>
              <a:cxn ang="0">
                <a:pos x="42" y="23"/>
              </a:cxn>
              <a:cxn ang="0">
                <a:pos x="50" y="17"/>
              </a:cxn>
              <a:cxn ang="0">
                <a:pos x="57" y="11"/>
              </a:cxn>
              <a:cxn ang="0">
                <a:pos x="54" y="17"/>
              </a:cxn>
              <a:cxn ang="0">
                <a:pos x="54" y="23"/>
              </a:cxn>
              <a:cxn ang="0">
                <a:pos x="52" y="26"/>
              </a:cxn>
              <a:cxn ang="0">
                <a:pos x="50" y="32"/>
              </a:cxn>
              <a:cxn ang="0">
                <a:pos x="44" y="36"/>
              </a:cxn>
              <a:cxn ang="0">
                <a:pos x="36" y="38"/>
              </a:cxn>
              <a:cxn ang="0">
                <a:pos x="31" y="38"/>
              </a:cxn>
              <a:cxn ang="0">
                <a:pos x="25" y="40"/>
              </a:cxn>
              <a:cxn ang="0">
                <a:pos x="17" y="40"/>
              </a:cxn>
              <a:cxn ang="0">
                <a:pos x="12" y="42"/>
              </a:cxn>
              <a:cxn ang="0">
                <a:pos x="6" y="42"/>
              </a:cxn>
              <a:cxn ang="0">
                <a:pos x="0" y="44"/>
              </a:cxn>
              <a:cxn ang="0">
                <a:pos x="4" y="38"/>
              </a:cxn>
              <a:cxn ang="0">
                <a:pos x="8" y="32"/>
              </a:cxn>
              <a:cxn ang="0">
                <a:pos x="14" y="26"/>
              </a:cxn>
              <a:cxn ang="0">
                <a:pos x="17" y="21"/>
              </a:cxn>
              <a:cxn ang="0">
                <a:pos x="21" y="15"/>
              </a:cxn>
              <a:cxn ang="0">
                <a:pos x="27" y="9"/>
              </a:cxn>
              <a:cxn ang="0">
                <a:pos x="31" y="4"/>
              </a:cxn>
              <a:cxn ang="0">
                <a:pos x="36" y="0"/>
              </a:cxn>
              <a:cxn ang="0">
                <a:pos x="36" y="0"/>
              </a:cxn>
            </a:cxnLst>
            <a:rect l="0" t="0" r="r" b="b"/>
            <a:pathLst>
              <a:path w="57" h="44">
                <a:moveTo>
                  <a:pt x="36" y="0"/>
                </a:moveTo>
                <a:lnTo>
                  <a:pt x="35" y="7"/>
                </a:lnTo>
                <a:lnTo>
                  <a:pt x="33" y="15"/>
                </a:lnTo>
                <a:lnTo>
                  <a:pt x="31" y="25"/>
                </a:lnTo>
                <a:lnTo>
                  <a:pt x="29" y="32"/>
                </a:lnTo>
                <a:lnTo>
                  <a:pt x="36" y="26"/>
                </a:lnTo>
                <a:lnTo>
                  <a:pt x="42" y="23"/>
                </a:lnTo>
                <a:lnTo>
                  <a:pt x="50" y="17"/>
                </a:lnTo>
                <a:lnTo>
                  <a:pt x="57" y="11"/>
                </a:lnTo>
                <a:lnTo>
                  <a:pt x="54" y="17"/>
                </a:lnTo>
                <a:lnTo>
                  <a:pt x="54" y="23"/>
                </a:lnTo>
                <a:lnTo>
                  <a:pt x="52" y="26"/>
                </a:lnTo>
                <a:lnTo>
                  <a:pt x="50" y="32"/>
                </a:lnTo>
                <a:lnTo>
                  <a:pt x="44" y="36"/>
                </a:lnTo>
                <a:lnTo>
                  <a:pt x="36" y="38"/>
                </a:lnTo>
                <a:lnTo>
                  <a:pt x="31" y="38"/>
                </a:lnTo>
                <a:lnTo>
                  <a:pt x="25" y="40"/>
                </a:lnTo>
                <a:lnTo>
                  <a:pt x="17" y="40"/>
                </a:lnTo>
                <a:lnTo>
                  <a:pt x="12" y="42"/>
                </a:lnTo>
                <a:lnTo>
                  <a:pt x="6" y="42"/>
                </a:lnTo>
                <a:lnTo>
                  <a:pt x="0" y="44"/>
                </a:lnTo>
                <a:lnTo>
                  <a:pt x="4" y="38"/>
                </a:lnTo>
                <a:lnTo>
                  <a:pt x="8" y="32"/>
                </a:lnTo>
                <a:lnTo>
                  <a:pt x="14" y="26"/>
                </a:lnTo>
                <a:lnTo>
                  <a:pt x="17" y="21"/>
                </a:lnTo>
                <a:lnTo>
                  <a:pt x="21" y="15"/>
                </a:lnTo>
                <a:lnTo>
                  <a:pt x="27" y="9"/>
                </a:lnTo>
                <a:lnTo>
                  <a:pt x="31" y="4"/>
                </a:lnTo>
                <a:lnTo>
                  <a:pt x="36" y="0"/>
                </a:lnTo>
                <a:lnTo>
                  <a:pt x="36" y="0"/>
                </a:lnTo>
                <a:close/>
              </a:path>
            </a:pathLst>
          </a:custGeom>
          <a:solidFill>
            <a:srgbClr val="000000"/>
          </a:solidFill>
          <a:ln w="9525">
            <a:noFill/>
            <a:round/>
            <a:headEnd/>
            <a:tailEnd/>
          </a:ln>
        </p:spPr>
        <p:txBody>
          <a:bodyPr/>
          <a:lstStyle/>
          <a:p>
            <a:endParaRPr lang="en-GB"/>
          </a:p>
        </p:txBody>
      </p:sp>
      <p:sp>
        <p:nvSpPr>
          <p:cNvPr id="21630" name="Freeform 126"/>
          <p:cNvSpPr>
            <a:spLocks/>
          </p:cNvSpPr>
          <p:nvPr/>
        </p:nvSpPr>
        <p:spPr bwMode="auto">
          <a:xfrm>
            <a:off x="8126413" y="3825875"/>
            <a:ext cx="889000" cy="2389188"/>
          </a:xfrm>
          <a:custGeom>
            <a:avLst/>
            <a:gdLst/>
            <a:ahLst/>
            <a:cxnLst>
              <a:cxn ang="0">
                <a:pos x="258" y="2"/>
              </a:cxn>
              <a:cxn ang="0">
                <a:pos x="260" y="28"/>
              </a:cxn>
              <a:cxn ang="0">
                <a:pos x="258" y="59"/>
              </a:cxn>
              <a:cxn ang="0">
                <a:pos x="241" y="72"/>
              </a:cxn>
              <a:cxn ang="0">
                <a:pos x="243" y="112"/>
              </a:cxn>
              <a:cxn ang="0">
                <a:pos x="243" y="152"/>
              </a:cxn>
              <a:cxn ang="0">
                <a:pos x="243" y="192"/>
              </a:cxn>
              <a:cxn ang="0">
                <a:pos x="243" y="232"/>
              </a:cxn>
              <a:cxn ang="0">
                <a:pos x="243" y="272"/>
              </a:cxn>
              <a:cxn ang="0">
                <a:pos x="243" y="311"/>
              </a:cxn>
              <a:cxn ang="0">
                <a:pos x="243" y="353"/>
              </a:cxn>
              <a:cxn ang="0">
                <a:pos x="243" y="397"/>
              </a:cxn>
              <a:cxn ang="0">
                <a:pos x="243" y="441"/>
              </a:cxn>
              <a:cxn ang="0">
                <a:pos x="243" y="483"/>
              </a:cxn>
              <a:cxn ang="0">
                <a:pos x="243" y="526"/>
              </a:cxn>
              <a:cxn ang="0">
                <a:pos x="243" y="570"/>
              </a:cxn>
              <a:cxn ang="0">
                <a:pos x="245" y="614"/>
              </a:cxn>
              <a:cxn ang="0">
                <a:pos x="241" y="657"/>
              </a:cxn>
              <a:cxn ang="0">
                <a:pos x="226" y="688"/>
              </a:cxn>
              <a:cxn ang="0">
                <a:pos x="194" y="690"/>
              </a:cxn>
              <a:cxn ang="0">
                <a:pos x="163" y="692"/>
              </a:cxn>
              <a:cxn ang="0">
                <a:pos x="133" y="694"/>
              </a:cxn>
              <a:cxn ang="0">
                <a:pos x="100" y="696"/>
              </a:cxn>
              <a:cxn ang="0">
                <a:pos x="68" y="697"/>
              </a:cxn>
              <a:cxn ang="0">
                <a:pos x="38" y="701"/>
              </a:cxn>
              <a:cxn ang="0">
                <a:pos x="0" y="697"/>
              </a:cxn>
              <a:cxn ang="0">
                <a:pos x="0" y="669"/>
              </a:cxn>
              <a:cxn ang="0">
                <a:pos x="0" y="638"/>
              </a:cxn>
              <a:cxn ang="0">
                <a:pos x="0" y="610"/>
              </a:cxn>
              <a:cxn ang="0">
                <a:pos x="0" y="568"/>
              </a:cxn>
              <a:cxn ang="0">
                <a:pos x="0" y="530"/>
              </a:cxn>
              <a:cxn ang="0">
                <a:pos x="0" y="496"/>
              </a:cxn>
              <a:cxn ang="0">
                <a:pos x="0" y="462"/>
              </a:cxn>
              <a:cxn ang="0">
                <a:pos x="0" y="429"/>
              </a:cxn>
              <a:cxn ang="0">
                <a:pos x="0" y="395"/>
              </a:cxn>
              <a:cxn ang="0">
                <a:pos x="5" y="365"/>
              </a:cxn>
              <a:cxn ang="0">
                <a:pos x="3" y="338"/>
              </a:cxn>
              <a:cxn ang="0">
                <a:pos x="3" y="311"/>
              </a:cxn>
              <a:cxn ang="0">
                <a:pos x="3" y="275"/>
              </a:cxn>
              <a:cxn ang="0">
                <a:pos x="3" y="249"/>
              </a:cxn>
              <a:cxn ang="0">
                <a:pos x="3" y="222"/>
              </a:cxn>
              <a:cxn ang="0">
                <a:pos x="5" y="186"/>
              </a:cxn>
              <a:cxn ang="0">
                <a:pos x="5" y="157"/>
              </a:cxn>
              <a:cxn ang="0">
                <a:pos x="5" y="133"/>
              </a:cxn>
              <a:cxn ang="0">
                <a:pos x="5" y="95"/>
              </a:cxn>
              <a:cxn ang="0">
                <a:pos x="5" y="68"/>
              </a:cxn>
              <a:cxn ang="0">
                <a:pos x="5" y="43"/>
              </a:cxn>
              <a:cxn ang="0">
                <a:pos x="23" y="22"/>
              </a:cxn>
              <a:cxn ang="0">
                <a:pos x="53" y="22"/>
              </a:cxn>
              <a:cxn ang="0">
                <a:pos x="81" y="22"/>
              </a:cxn>
              <a:cxn ang="0">
                <a:pos x="106" y="9"/>
              </a:cxn>
              <a:cxn ang="0">
                <a:pos x="137" y="3"/>
              </a:cxn>
              <a:cxn ang="0">
                <a:pos x="173" y="2"/>
              </a:cxn>
              <a:cxn ang="0">
                <a:pos x="209" y="0"/>
              </a:cxn>
            </a:cxnLst>
            <a:rect l="0" t="0" r="r" b="b"/>
            <a:pathLst>
              <a:path w="262" h="703">
                <a:moveTo>
                  <a:pt x="230" y="0"/>
                </a:moveTo>
                <a:lnTo>
                  <a:pt x="237" y="0"/>
                </a:lnTo>
                <a:lnTo>
                  <a:pt x="245" y="0"/>
                </a:lnTo>
                <a:lnTo>
                  <a:pt x="251" y="2"/>
                </a:lnTo>
                <a:lnTo>
                  <a:pt x="258" y="2"/>
                </a:lnTo>
                <a:lnTo>
                  <a:pt x="258" y="7"/>
                </a:lnTo>
                <a:lnTo>
                  <a:pt x="258" y="11"/>
                </a:lnTo>
                <a:lnTo>
                  <a:pt x="258" y="17"/>
                </a:lnTo>
                <a:lnTo>
                  <a:pt x="260" y="22"/>
                </a:lnTo>
                <a:lnTo>
                  <a:pt x="260" y="28"/>
                </a:lnTo>
                <a:lnTo>
                  <a:pt x="260" y="34"/>
                </a:lnTo>
                <a:lnTo>
                  <a:pt x="260" y="40"/>
                </a:lnTo>
                <a:lnTo>
                  <a:pt x="262" y="45"/>
                </a:lnTo>
                <a:lnTo>
                  <a:pt x="260" y="51"/>
                </a:lnTo>
                <a:lnTo>
                  <a:pt x="258" y="59"/>
                </a:lnTo>
                <a:lnTo>
                  <a:pt x="256" y="64"/>
                </a:lnTo>
                <a:lnTo>
                  <a:pt x="256" y="72"/>
                </a:lnTo>
                <a:lnTo>
                  <a:pt x="249" y="68"/>
                </a:lnTo>
                <a:lnTo>
                  <a:pt x="245" y="68"/>
                </a:lnTo>
                <a:lnTo>
                  <a:pt x="241" y="72"/>
                </a:lnTo>
                <a:lnTo>
                  <a:pt x="243" y="79"/>
                </a:lnTo>
                <a:lnTo>
                  <a:pt x="243" y="87"/>
                </a:lnTo>
                <a:lnTo>
                  <a:pt x="243" y="95"/>
                </a:lnTo>
                <a:lnTo>
                  <a:pt x="243" y="102"/>
                </a:lnTo>
                <a:lnTo>
                  <a:pt x="243" y="112"/>
                </a:lnTo>
                <a:lnTo>
                  <a:pt x="243" y="119"/>
                </a:lnTo>
                <a:lnTo>
                  <a:pt x="243" y="127"/>
                </a:lnTo>
                <a:lnTo>
                  <a:pt x="243" y="135"/>
                </a:lnTo>
                <a:lnTo>
                  <a:pt x="243" y="144"/>
                </a:lnTo>
                <a:lnTo>
                  <a:pt x="243" y="152"/>
                </a:lnTo>
                <a:lnTo>
                  <a:pt x="243" y="159"/>
                </a:lnTo>
                <a:lnTo>
                  <a:pt x="243" y="167"/>
                </a:lnTo>
                <a:lnTo>
                  <a:pt x="243" y="175"/>
                </a:lnTo>
                <a:lnTo>
                  <a:pt x="243" y="184"/>
                </a:lnTo>
                <a:lnTo>
                  <a:pt x="243" y="192"/>
                </a:lnTo>
                <a:lnTo>
                  <a:pt x="243" y="199"/>
                </a:lnTo>
                <a:lnTo>
                  <a:pt x="243" y="207"/>
                </a:lnTo>
                <a:lnTo>
                  <a:pt x="243" y="214"/>
                </a:lnTo>
                <a:lnTo>
                  <a:pt x="243" y="224"/>
                </a:lnTo>
                <a:lnTo>
                  <a:pt x="243" y="232"/>
                </a:lnTo>
                <a:lnTo>
                  <a:pt x="243" y="239"/>
                </a:lnTo>
                <a:lnTo>
                  <a:pt x="243" y="247"/>
                </a:lnTo>
                <a:lnTo>
                  <a:pt x="243" y="254"/>
                </a:lnTo>
                <a:lnTo>
                  <a:pt x="243" y="262"/>
                </a:lnTo>
                <a:lnTo>
                  <a:pt x="243" y="272"/>
                </a:lnTo>
                <a:lnTo>
                  <a:pt x="243" y="279"/>
                </a:lnTo>
                <a:lnTo>
                  <a:pt x="243" y="287"/>
                </a:lnTo>
                <a:lnTo>
                  <a:pt x="243" y="294"/>
                </a:lnTo>
                <a:lnTo>
                  <a:pt x="243" y="304"/>
                </a:lnTo>
                <a:lnTo>
                  <a:pt x="243" y="311"/>
                </a:lnTo>
                <a:lnTo>
                  <a:pt x="243" y="321"/>
                </a:lnTo>
                <a:lnTo>
                  <a:pt x="243" y="329"/>
                </a:lnTo>
                <a:lnTo>
                  <a:pt x="243" y="336"/>
                </a:lnTo>
                <a:lnTo>
                  <a:pt x="243" y="344"/>
                </a:lnTo>
                <a:lnTo>
                  <a:pt x="243" y="353"/>
                </a:lnTo>
                <a:lnTo>
                  <a:pt x="243" y="361"/>
                </a:lnTo>
                <a:lnTo>
                  <a:pt x="243" y="370"/>
                </a:lnTo>
                <a:lnTo>
                  <a:pt x="243" y="380"/>
                </a:lnTo>
                <a:lnTo>
                  <a:pt x="243" y="387"/>
                </a:lnTo>
                <a:lnTo>
                  <a:pt x="243" y="397"/>
                </a:lnTo>
                <a:lnTo>
                  <a:pt x="243" y="405"/>
                </a:lnTo>
                <a:lnTo>
                  <a:pt x="243" y="414"/>
                </a:lnTo>
                <a:lnTo>
                  <a:pt x="243" y="424"/>
                </a:lnTo>
                <a:lnTo>
                  <a:pt x="243" y="431"/>
                </a:lnTo>
                <a:lnTo>
                  <a:pt x="243" y="441"/>
                </a:lnTo>
                <a:lnTo>
                  <a:pt x="243" y="448"/>
                </a:lnTo>
                <a:lnTo>
                  <a:pt x="243" y="458"/>
                </a:lnTo>
                <a:lnTo>
                  <a:pt x="243" y="465"/>
                </a:lnTo>
                <a:lnTo>
                  <a:pt x="243" y="475"/>
                </a:lnTo>
                <a:lnTo>
                  <a:pt x="243" y="483"/>
                </a:lnTo>
                <a:lnTo>
                  <a:pt x="243" y="492"/>
                </a:lnTo>
                <a:lnTo>
                  <a:pt x="243" y="500"/>
                </a:lnTo>
                <a:lnTo>
                  <a:pt x="243" y="509"/>
                </a:lnTo>
                <a:lnTo>
                  <a:pt x="243" y="519"/>
                </a:lnTo>
                <a:lnTo>
                  <a:pt x="243" y="526"/>
                </a:lnTo>
                <a:lnTo>
                  <a:pt x="243" y="536"/>
                </a:lnTo>
                <a:lnTo>
                  <a:pt x="243" y="543"/>
                </a:lnTo>
                <a:lnTo>
                  <a:pt x="243" y="551"/>
                </a:lnTo>
                <a:lnTo>
                  <a:pt x="243" y="561"/>
                </a:lnTo>
                <a:lnTo>
                  <a:pt x="243" y="570"/>
                </a:lnTo>
                <a:lnTo>
                  <a:pt x="243" y="578"/>
                </a:lnTo>
                <a:lnTo>
                  <a:pt x="243" y="587"/>
                </a:lnTo>
                <a:lnTo>
                  <a:pt x="243" y="595"/>
                </a:lnTo>
                <a:lnTo>
                  <a:pt x="243" y="604"/>
                </a:lnTo>
                <a:lnTo>
                  <a:pt x="245" y="614"/>
                </a:lnTo>
                <a:lnTo>
                  <a:pt x="243" y="621"/>
                </a:lnTo>
                <a:lnTo>
                  <a:pt x="243" y="631"/>
                </a:lnTo>
                <a:lnTo>
                  <a:pt x="241" y="640"/>
                </a:lnTo>
                <a:lnTo>
                  <a:pt x="241" y="650"/>
                </a:lnTo>
                <a:lnTo>
                  <a:pt x="241" y="657"/>
                </a:lnTo>
                <a:lnTo>
                  <a:pt x="241" y="669"/>
                </a:lnTo>
                <a:lnTo>
                  <a:pt x="239" y="678"/>
                </a:lnTo>
                <a:lnTo>
                  <a:pt x="239" y="688"/>
                </a:lnTo>
                <a:lnTo>
                  <a:pt x="232" y="688"/>
                </a:lnTo>
                <a:lnTo>
                  <a:pt x="226" y="688"/>
                </a:lnTo>
                <a:lnTo>
                  <a:pt x="218" y="688"/>
                </a:lnTo>
                <a:lnTo>
                  <a:pt x="213" y="688"/>
                </a:lnTo>
                <a:lnTo>
                  <a:pt x="207" y="688"/>
                </a:lnTo>
                <a:lnTo>
                  <a:pt x="201" y="690"/>
                </a:lnTo>
                <a:lnTo>
                  <a:pt x="194" y="690"/>
                </a:lnTo>
                <a:lnTo>
                  <a:pt x="188" y="690"/>
                </a:lnTo>
                <a:lnTo>
                  <a:pt x="180" y="690"/>
                </a:lnTo>
                <a:lnTo>
                  <a:pt x="175" y="690"/>
                </a:lnTo>
                <a:lnTo>
                  <a:pt x="169" y="692"/>
                </a:lnTo>
                <a:lnTo>
                  <a:pt x="163" y="692"/>
                </a:lnTo>
                <a:lnTo>
                  <a:pt x="156" y="692"/>
                </a:lnTo>
                <a:lnTo>
                  <a:pt x="150" y="692"/>
                </a:lnTo>
                <a:lnTo>
                  <a:pt x="144" y="694"/>
                </a:lnTo>
                <a:lnTo>
                  <a:pt x="139" y="694"/>
                </a:lnTo>
                <a:lnTo>
                  <a:pt x="133" y="694"/>
                </a:lnTo>
                <a:lnTo>
                  <a:pt x="125" y="694"/>
                </a:lnTo>
                <a:lnTo>
                  <a:pt x="118" y="694"/>
                </a:lnTo>
                <a:lnTo>
                  <a:pt x="112" y="696"/>
                </a:lnTo>
                <a:lnTo>
                  <a:pt x="106" y="696"/>
                </a:lnTo>
                <a:lnTo>
                  <a:pt x="100" y="696"/>
                </a:lnTo>
                <a:lnTo>
                  <a:pt x="95" y="696"/>
                </a:lnTo>
                <a:lnTo>
                  <a:pt x="89" y="697"/>
                </a:lnTo>
                <a:lnTo>
                  <a:pt x="81" y="697"/>
                </a:lnTo>
                <a:lnTo>
                  <a:pt x="74" y="697"/>
                </a:lnTo>
                <a:lnTo>
                  <a:pt x="68" y="697"/>
                </a:lnTo>
                <a:lnTo>
                  <a:pt x="62" y="699"/>
                </a:lnTo>
                <a:lnTo>
                  <a:pt x="55" y="699"/>
                </a:lnTo>
                <a:lnTo>
                  <a:pt x="49" y="699"/>
                </a:lnTo>
                <a:lnTo>
                  <a:pt x="43" y="699"/>
                </a:lnTo>
                <a:lnTo>
                  <a:pt x="38" y="701"/>
                </a:lnTo>
                <a:lnTo>
                  <a:pt x="28" y="701"/>
                </a:lnTo>
                <a:lnTo>
                  <a:pt x="19" y="703"/>
                </a:lnTo>
                <a:lnTo>
                  <a:pt x="9" y="703"/>
                </a:lnTo>
                <a:lnTo>
                  <a:pt x="0" y="703"/>
                </a:lnTo>
                <a:lnTo>
                  <a:pt x="0" y="697"/>
                </a:lnTo>
                <a:lnTo>
                  <a:pt x="0" y="692"/>
                </a:lnTo>
                <a:lnTo>
                  <a:pt x="0" y="686"/>
                </a:lnTo>
                <a:lnTo>
                  <a:pt x="0" y="680"/>
                </a:lnTo>
                <a:lnTo>
                  <a:pt x="0" y="675"/>
                </a:lnTo>
                <a:lnTo>
                  <a:pt x="0" y="669"/>
                </a:lnTo>
                <a:lnTo>
                  <a:pt x="0" y="663"/>
                </a:lnTo>
                <a:lnTo>
                  <a:pt x="0" y="656"/>
                </a:lnTo>
                <a:lnTo>
                  <a:pt x="0" y="650"/>
                </a:lnTo>
                <a:lnTo>
                  <a:pt x="0" y="644"/>
                </a:lnTo>
                <a:lnTo>
                  <a:pt x="0" y="638"/>
                </a:lnTo>
                <a:lnTo>
                  <a:pt x="0" y="633"/>
                </a:lnTo>
                <a:lnTo>
                  <a:pt x="0" y="627"/>
                </a:lnTo>
                <a:lnTo>
                  <a:pt x="0" y="621"/>
                </a:lnTo>
                <a:lnTo>
                  <a:pt x="0" y="616"/>
                </a:lnTo>
                <a:lnTo>
                  <a:pt x="0" y="610"/>
                </a:lnTo>
                <a:lnTo>
                  <a:pt x="0" y="600"/>
                </a:lnTo>
                <a:lnTo>
                  <a:pt x="0" y="593"/>
                </a:lnTo>
                <a:lnTo>
                  <a:pt x="0" y="583"/>
                </a:lnTo>
                <a:lnTo>
                  <a:pt x="0" y="576"/>
                </a:lnTo>
                <a:lnTo>
                  <a:pt x="0" y="568"/>
                </a:lnTo>
                <a:lnTo>
                  <a:pt x="0" y="559"/>
                </a:lnTo>
                <a:lnTo>
                  <a:pt x="0" y="549"/>
                </a:lnTo>
                <a:lnTo>
                  <a:pt x="0" y="543"/>
                </a:lnTo>
                <a:lnTo>
                  <a:pt x="0" y="536"/>
                </a:lnTo>
                <a:lnTo>
                  <a:pt x="0" y="530"/>
                </a:lnTo>
                <a:lnTo>
                  <a:pt x="0" y="524"/>
                </a:lnTo>
                <a:lnTo>
                  <a:pt x="0" y="519"/>
                </a:lnTo>
                <a:lnTo>
                  <a:pt x="0" y="509"/>
                </a:lnTo>
                <a:lnTo>
                  <a:pt x="0" y="503"/>
                </a:lnTo>
                <a:lnTo>
                  <a:pt x="0" y="496"/>
                </a:lnTo>
                <a:lnTo>
                  <a:pt x="0" y="490"/>
                </a:lnTo>
                <a:lnTo>
                  <a:pt x="0" y="483"/>
                </a:lnTo>
                <a:lnTo>
                  <a:pt x="0" y="477"/>
                </a:lnTo>
                <a:lnTo>
                  <a:pt x="0" y="469"/>
                </a:lnTo>
                <a:lnTo>
                  <a:pt x="0" y="462"/>
                </a:lnTo>
                <a:lnTo>
                  <a:pt x="0" y="456"/>
                </a:lnTo>
                <a:lnTo>
                  <a:pt x="0" y="448"/>
                </a:lnTo>
                <a:lnTo>
                  <a:pt x="0" y="443"/>
                </a:lnTo>
                <a:lnTo>
                  <a:pt x="0" y="437"/>
                </a:lnTo>
                <a:lnTo>
                  <a:pt x="0" y="429"/>
                </a:lnTo>
                <a:lnTo>
                  <a:pt x="0" y="422"/>
                </a:lnTo>
                <a:lnTo>
                  <a:pt x="0" y="416"/>
                </a:lnTo>
                <a:lnTo>
                  <a:pt x="0" y="408"/>
                </a:lnTo>
                <a:lnTo>
                  <a:pt x="0" y="403"/>
                </a:lnTo>
                <a:lnTo>
                  <a:pt x="0" y="395"/>
                </a:lnTo>
                <a:lnTo>
                  <a:pt x="0" y="389"/>
                </a:lnTo>
                <a:lnTo>
                  <a:pt x="0" y="384"/>
                </a:lnTo>
                <a:lnTo>
                  <a:pt x="2" y="378"/>
                </a:lnTo>
                <a:lnTo>
                  <a:pt x="5" y="372"/>
                </a:lnTo>
                <a:lnTo>
                  <a:pt x="5" y="365"/>
                </a:lnTo>
                <a:lnTo>
                  <a:pt x="3" y="359"/>
                </a:lnTo>
                <a:lnTo>
                  <a:pt x="3" y="353"/>
                </a:lnTo>
                <a:lnTo>
                  <a:pt x="3" y="348"/>
                </a:lnTo>
                <a:lnTo>
                  <a:pt x="3" y="344"/>
                </a:lnTo>
                <a:lnTo>
                  <a:pt x="3" y="338"/>
                </a:lnTo>
                <a:lnTo>
                  <a:pt x="3" y="332"/>
                </a:lnTo>
                <a:lnTo>
                  <a:pt x="3" y="327"/>
                </a:lnTo>
                <a:lnTo>
                  <a:pt x="3" y="323"/>
                </a:lnTo>
                <a:lnTo>
                  <a:pt x="3" y="317"/>
                </a:lnTo>
                <a:lnTo>
                  <a:pt x="3" y="311"/>
                </a:lnTo>
                <a:lnTo>
                  <a:pt x="3" y="306"/>
                </a:lnTo>
                <a:lnTo>
                  <a:pt x="3" y="300"/>
                </a:lnTo>
                <a:lnTo>
                  <a:pt x="3" y="296"/>
                </a:lnTo>
                <a:lnTo>
                  <a:pt x="3" y="285"/>
                </a:lnTo>
                <a:lnTo>
                  <a:pt x="3" y="275"/>
                </a:lnTo>
                <a:lnTo>
                  <a:pt x="3" y="270"/>
                </a:lnTo>
                <a:lnTo>
                  <a:pt x="3" y="264"/>
                </a:lnTo>
                <a:lnTo>
                  <a:pt x="3" y="258"/>
                </a:lnTo>
                <a:lnTo>
                  <a:pt x="3" y="254"/>
                </a:lnTo>
                <a:lnTo>
                  <a:pt x="3" y="249"/>
                </a:lnTo>
                <a:lnTo>
                  <a:pt x="3" y="243"/>
                </a:lnTo>
                <a:lnTo>
                  <a:pt x="3" y="237"/>
                </a:lnTo>
                <a:lnTo>
                  <a:pt x="3" y="233"/>
                </a:lnTo>
                <a:lnTo>
                  <a:pt x="3" y="228"/>
                </a:lnTo>
                <a:lnTo>
                  <a:pt x="3" y="222"/>
                </a:lnTo>
                <a:lnTo>
                  <a:pt x="3" y="216"/>
                </a:lnTo>
                <a:lnTo>
                  <a:pt x="3" y="211"/>
                </a:lnTo>
                <a:lnTo>
                  <a:pt x="3" y="201"/>
                </a:lnTo>
                <a:lnTo>
                  <a:pt x="5" y="192"/>
                </a:lnTo>
                <a:lnTo>
                  <a:pt x="5" y="186"/>
                </a:lnTo>
                <a:lnTo>
                  <a:pt x="5" y="180"/>
                </a:lnTo>
                <a:lnTo>
                  <a:pt x="5" y="175"/>
                </a:lnTo>
                <a:lnTo>
                  <a:pt x="5" y="169"/>
                </a:lnTo>
                <a:lnTo>
                  <a:pt x="5" y="163"/>
                </a:lnTo>
                <a:lnTo>
                  <a:pt x="5" y="157"/>
                </a:lnTo>
                <a:lnTo>
                  <a:pt x="5" y="154"/>
                </a:lnTo>
                <a:lnTo>
                  <a:pt x="5" y="148"/>
                </a:lnTo>
                <a:lnTo>
                  <a:pt x="5" y="142"/>
                </a:lnTo>
                <a:lnTo>
                  <a:pt x="5" y="138"/>
                </a:lnTo>
                <a:lnTo>
                  <a:pt x="5" y="133"/>
                </a:lnTo>
                <a:lnTo>
                  <a:pt x="5" y="127"/>
                </a:lnTo>
                <a:lnTo>
                  <a:pt x="5" y="116"/>
                </a:lnTo>
                <a:lnTo>
                  <a:pt x="5" y="106"/>
                </a:lnTo>
                <a:lnTo>
                  <a:pt x="5" y="100"/>
                </a:lnTo>
                <a:lnTo>
                  <a:pt x="5" y="95"/>
                </a:lnTo>
                <a:lnTo>
                  <a:pt x="5" y="91"/>
                </a:lnTo>
                <a:lnTo>
                  <a:pt x="5" y="85"/>
                </a:lnTo>
                <a:lnTo>
                  <a:pt x="5" y="79"/>
                </a:lnTo>
                <a:lnTo>
                  <a:pt x="5" y="74"/>
                </a:lnTo>
                <a:lnTo>
                  <a:pt x="5" y="68"/>
                </a:lnTo>
                <a:lnTo>
                  <a:pt x="5" y="64"/>
                </a:lnTo>
                <a:lnTo>
                  <a:pt x="5" y="59"/>
                </a:lnTo>
                <a:lnTo>
                  <a:pt x="5" y="53"/>
                </a:lnTo>
                <a:lnTo>
                  <a:pt x="5" y="47"/>
                </a:lnTo>
                <a:lnTo>
                  <a:pt x="5" y="43"/>
                </a:lnTo>
                <a:lnTo>
                  <a:pt x="5" y="32"/>
                </a:lnTo>
                <a:lnTo>
                  <a:pt x="5" y="22"/>
                </a:lnTo>
                <a:lnTo>
                  <a:pt x="11" y="22"/>
                </a:lnTo>
                <a:lnTo>
                  <a:pt x="17" y="22"/>
                </a:lnTo>
                <a:lnTo>
                  <a:pt x="23" y="22"/>
                </a:lnTo>
                <a:lnTo>
                  <a:pt x="30" y="22"/>
                </a:lnTo>
                <a:lnTo>
                  <a:pt x="36" y="22"/>
                </a:lnTo>
                <a:lnTo>
                  <a:pt x="42" y="22"/>
                </a:lnTo>
                <a:lnTo>
                  <a:pt x="47" y="22"/>
                </a:lnTo>
                <a:lnTo>
                  <a:pt x="53" y="22"/>
                </a:lnTo>
                <a:lnTo>
                  <a:pt x="59" y="22"/>
                </a:lnTo>
                <a:lnTo>
                  <a:pt x="64" y="22"/>
                </a:lnTo>
                <a:lnTo>
                  <a:pt x="70" y="22"/>
                </a:lnTo>
                <a:lnTo>
                  <a:pt x="76" y="22"/>
                </a:lnTo>
                <a:lnTo>
                  <a:pt x="81" y="22"/>
                </a:lnTo>
                <a:lnTo>
                  <a:pt x="89" y="22"/>
                </a:lnTo>
                <a:lnTo>
                  <a:pt x="95" y="22"/>
                </a:lnTo>
                <a:lnTo>
                  <a:pt x="100" y="22"/>
                </a:lnTo>
                <a:lnTo>
                  <a:pt x="102" y="15"/>
                </a:lnTo>
                <a:lnTo>
                  <a:pt x="106" y="9"/>
                </a:lnTo>
                <a:lnTo>
                  <a:pt x="110" y="5"/>
                </a:lnTo>
                <a:lnTo>
                  <a:pt x="118" y="5"/>
                </a:lnTo>
                <a:lnTo>
                  <a:pt x="123" y="5"/>
                </a:lnTo>
                <a:lnTo>
                  <a:pt x="129" y="5"/>
                </a:lnTo>
                <a:lnTo>
                  <a:pt x="137" y="3"/>
                </a:lnTo>
                <a:lnTo>
                  <a:pt x="144" y="3"/>
                </a:lnTo>
                <a:lnTo>
                  <a:pt x="150" y="3"/>
                </a:lnTo>
                <a:lnTo>
                  <a:pt x="158" y="3"/>
                </a:lnTo>
                <a:lnTo>
                  <a:pt x="165" y="2"/>
                </a:lnTo>
                <a:lnTo>
                  <a:pt x="173" y="2"/>
                </a:lnTo>
                <a:lnTo>
                  <a:pt x="178" y="2"/>
                </a:lnTo>
                <a:lnTo>
                  <a:pt x="188" y="2"/>
                </a:lnTo>
                <a:lnTo>
                  <a:pt x="194" y="0"/>
                </a:lnTo>
                <a:lnTo>
                  <a:pt x="201" y="0"/>
                </a:lnTo>
                <a:lnTo>
                  <a:pt x="209" y="0"/>
                </a:lnTo>
                <a:lnTo>
                  <a:pt x="216" y="0"/>
                </a:lnTo>
                <a:lnTo>
                  <a:pt x="222" y="0"/>
                </a:lnTo>
                <a:lnTo>
                  <a:pt x="230" y="0"/>
                </a:lnTo>
                <a:lnTo>
                  <a:pt x="230" y="0"/>
                </a:lnTo>
                <a:close/>
              </a:path>
            </a:pathLst>
          </a:custGeom>
          <a:solidFill>
            <a:srgbClr val="000000"/>
          </a:solidFill>
          <a:ln w="9525">
            <a:noFill/>
            <a:round/>
            <a:headEnd/>
            <a:tailEnd/>
          </a:ln>
        </p:spPr>
        <p:txBody>
          <a:bodyPr/>
          <a:lstStyle/>
          <a:p>
            <a:endParaRPr lang="en-GB"/>
          </a:p>
        </p:txBody>
      </p:sp>
      <p:sp>
        <p:nvSpPr>
          <p:cNvPr id="21631" name="Freeform 127"/>
          <p:cNvSpPr>
            <a:spLocks/>
          </p:cNvSpPr>
          <p:nvPr/>
        </p:nvSpPr>
        <p:spPr bwMode="auto">
          <a:xfrm>
            <a:off x="5948363" y="3935413"/>
            <a:ext cx="2130425" cy="2536825"/>
          </a:xfrm>
          <a:custGeom>
            <a:avLst/>
            <a:gdLst/>
            <a:ahLst/>
            <a:cxnLst>
              <a:cxn ang="0">
                <a:pos x="626" y="8"/>
              </a:cxn>
              <a:cxn ang="0">
                <a:pos x="627" y="78"/>
              </a:cxn>
              <a:cxn ang="0">
                <a:pos x="626" y="156"/>
              </a:cxn>
              <a:cxn ang="0">
                <a:pos x="626" y="222"/>
              </a:cxn>
              <a:cxn ang="0">
                <a:pos x="622" y="287"/>
              </a:cxn>
              <a:cxn ang="0">
                <a:pos x="622" y="354"/>
              </a:cxn>
              <a:cxn ang="0">
                <a:pos x="616" y="432"/>
              </a:cxn>
              <a:cxn ang="0">
                <a:pos x="620" y="521"/>
              </a:cxn>
              <a:cxn ang="0">
                <a:pos x="618" y="622"/>
              </a:cxn>
              <a:cxn ang="0">
                <a:pos x="582" y="677"/>
              </a:cxn>
              <a:cxn ang="0">
                <a:pos x="511" y="685"/>
              </a:cxn>
              <a:cxn ang="0">
                <a:pos x="443" y="694"/>
              </a:cxn>
              <a:cxn ang="0">
                <a:pos x="376" y="704"/>
              </a:cxn>
              <a:cxn ang="0">
                <a:pos x="319" y="709"/>
              </a:cxn>
              <a:cxn ang="0">
                <a:pos x="261" y="717"/>
              </a:cxn>
              <a:cxn ang="0">
                <a:pos x="202" y="724"/>
              </a:cxn>
              <a:cxn ang="0">
                <a:pos x="143" y="732"/>
              </a:cxn>
              <a:cxn ang="0">
                <a:pos x="86" y="740"/>
              </a:cxn>
              <a:cxn ang="0">
                <a:pos x="27" y="747"/>
              </a:cxn>
              <a:cxn ang="0">
                <a:pos x="2" y="688"/>
              </a:cxn>
              <a:cxn ang="0">
                <a:pos x="4" y="633"/>
              </a:cxn>
              <a:cxn ang="0">
                <a:pos x="6" y="580"/>
              </a:cxn>
              <a:cxn ang="0">
                <a:pos x="10" y="525"/>
              </a:cxn>
              <a:cxn ang="0">
                <a:pos x="10" y="460"/>
              </a:cxn>
              <a:cxn ang="0">
                <a:pos x="6" y="394"/>
              </a:cxn>
              <a:cxn ang="0">
                <a:pos x="0" y="323"/>
              </a:cxn>
              <a:cxn ang="0">
                <a:pos x="2" y="261"/>
              </a:cxn>
              <a:cxn ang="0">
                <a:pos x="6" y="200"/>
              </a:cxn>
              <a:cxn ang="0">
                <a:pos x="6" y="143"/>
              </a:cxn>
              <a:cxn ang="0">
                <a:pos x="6" y="87"/>
              </a:cxn>
              <a:cxn ang="0">
                <a:pos x="6" y="32"/>
              </a:cxn>
              <a:cxn ang="0">
                <a:pos x="87" y="23"/>
              </a:cxn>
              <a:cxn ang="0">
                <a:pos x="171" y="19"/>
              </a:cxn>
              <a:cxn ang="0">
                <a:pos x="249" y="19"/>
              </a:cxn>
              <a:cxn ang="0">
                <a:pos x="249" y="84"/>
              </a:cxn>
              <a:cxn ang="0">
                <a:pos x="245" y="150"/>
              </a:cxn>
              <a:cxn ang="0">
                <a:pos x="249" y="245"/>
              </a:cxn>
              <a:cxn ang="0">
                <a:pos x="253" y="342"/>
              </a:cxn>
              <a:cxn ang="0">
                <a:pos x="257" y="434"/>
              </a:cxn>
              <a:cxn ang="0">
                <a:pos x="261" y="491"/>
              </a:cxn>
              <a:cxn ang="0">
                <a:pos x="264" y="550"/>
              </a:cxn>
              <a:cxn ang="0">
                <a:pos x="264" y="608"/>
              </a:cxn>
              <a:cxn ang="0">
                <a:pos x="264" y="667"/>
              </a:cxn>
              <a:cxn ang="0">
                <a:pos x="270" y="696"/>
              </a:cxn>
              <a:cxn ang="0">
                <a:pos x="270" y="646"/>
              </a:cxn>
              <a:cxn ang="0">
                <a:pos x="285" y="707"/>
              </a:cxn>
              <a:cxn ang="0">
                <a:pos x="293" y="654"/>
              </a:cxn>
              <a:cxn ang="0">
                <a:pos x="295" y="597"/>
              </a:cxn>
              <a:cxn ang="0">
                <a:pos x="295" y="540"/>
              </a:cxn>
              <a:cxn ang="0">
                <a:pos x="293" y="464"/>
              </a:cxn>
              <a:cxn ang="0">
                <a:pos x="291" y="373"/>
              </a:cxn>
              <a:cxn ang="0">
                <a:pos x="281" y="283"/>
              </a:cxn>
              <a:cxn ang="0">
                <a:pos x="278" y="200"/>
              </a:cxn>
              <a:cxn ang="0">
                <a:pos x="278" y="135"/>
              </a:cxn>
              <a:cxn ang="0">
                <a:pos x="280" y="72"/>
              </a:cxn>
              <a:cxn ang="0">
                <a:pos x="287" y="11"/>
              </a:cxn>
              <a:cxn ang="0">
                <a:pos x="350" y="10"/>
              </a:cxn>
              <a:cxn ang="0">
                <a:pos x="420" y="6"/>
              </a:cxn>
              <a:cxn ang="0">
                <a:pos x="496" y="4"/>
              </a:cxn>
            </a:cxnLst>
            <a:rect l="0" t="0" r="r" b="b"/>
            <a:pathLst>
              <a:path w="629" h="749">
                <a:moveTo>
                  <a:pt x="540" y="0"/>
                </a:moveTo>
                <a:lnTo>
                  <a:pt x="550" y="0"/>
                </a:lnTo>
                <a:lnTo>
                  <a:pt x="561" y="0"/>
                </a:lnTo>
                <a:lnTo>
                  <a:pt x="570" y="0"/>
                </a:lnTo>
                <a:lnTo>
                  <a:pt x="582" y="2"/>
                </a:lnTo>
                <a:lnTo>
                  <a:pt x="591" y="2"/>
                </a:lnTo>
                <a:lnTo>
                  <a:pt x="601" y="2"/>
                </a:lnTo>
                <a:lnTo>
                  <a:pt x="610" y="2"/>
                </a:lnTo>
                <a:lnTo>
                  <a:pt x="622" y="4"/>
                </a:lnTo>
                <a:lnTo>
                  <a:pt x="626" y="8"/>
                </a:lnTo>
                <a:lnTo>
                  <a:pt x="627" y="13"/>
                </a:lnTo>
                <a:lnTo>
                  <a:pt x="627" y="19"/>
                </a:lnTo>
                <a:lnTo>
                  <a:pt x="629" y="23"/>
                </a:lnTo>
                <a:lnTo>
                  <a:pt x="627" y="30"/>
                </a:lnTo>
                <a:lnTo>
                  <a:pt x="627" y="38"/>
                </a:lnTo>
                <a:lnTo>
                  <a:pt x="627" y="46"/>
                </a:lnTo>
                <a:lnTo>
                  <a:pt x="627" y="55"/>
                </a:lnTo>
                <a:lnTo>
                  <a:pt x="627" y="63"/>
                </a:lnTo>
                <a:lnTo>
                  <a:pt x="627" y="70"/>
                </a:lnTo>
                <a:lnTo>
                  <a:pt x="627" y="78"/>
                </a:lnTo>
                <a:lnTo>
                  <a:pt x="627" y="87"/>
                </a:lnTo>
                <a:lnTo>
                  <a:pt x="627" y="95"/>
                </a:lnTo>
                <a:lnTo>
                  <a:pt x="627" y="103"/>
                </a:lnTo>
                <a:lnTo>
                  <a:pt x="627" y="110"/>
                </a:lnTo>
                <a:lnTo>
                  <a:pt x="627" y="118"/>
                </a:lnTo>
                <a:lnTo>
                  <a:pt x="627" y="126"/>
                </a:lnTo>
                <a:lnTo>
                  <a:pt x="627" y="133"/>
                </a:lnTo>
                <a:lnTo>
                  <a:pt x="627" y="141"/>
                </a:lnTo>
                <a:lnTo>
                  <a:pt x="627" y="150"/>
                </a:lnTo>
                <a:lnTo>
                  <a:pt x="626" y="156"/>
                </a:lnTo>
                <a:lnTo>
                  <a:pt x="626" y="164"/>
                </a:lnTo>
                <a:lnTo>
                  <a:pt x="626" y="169"/>
                </a:lnTo>
                <a:lnTo>
                  <a:pt x="626" y="177"/>
                </a:lnTo>
                <a:lnTo>
                  <a:pt x="626" y="183"/>
                </a:lnTo>
                <a:lnTo>
                  <a:pt x="626" y="188"/>
                </a:lnTo>
                <a:lnTo>
                  <a:pt x="626" y="196"/>
                </a:lnTo>
                <a:lnTo>
                  <a:pt x="626" y="203"/>
                </a:lnTo>
                <a:lnTo>
                  <a:pt x="626" y="209"/>
                </a:lnTo>
                <a:lnTo>
                  <a:pt x="626" y="215"/>
                </a:lnTo>
                <a:lnTo>
                  <a:pt x="626" y="222"/>
                </a:lnTo>
                <a:lnTo>
                  <a:pt x="626" y="228"/>
                </a:lnTo>
                <a:lnTo>
                  <a:pt x="626" y="234"/>
                </a:lnTo>
                <a:lnTo>
                  <a:pt x="626" y="242"/>
                </a:lnTo>
                <a:lnTo>
                  <a:pt x="626" y="249"/>
                </a:lnTo>
                <a:lnTo>
                  <a:pt x="626" y="257"/>
                </a:lnTo>
                <a:lnTo>
                  <a:pt x="624" y="262"/>
                </a:lnTo>
                <a:lnTo>
                  <a:pt x="624" y="268"/>
                </a:lnTo>
                <a:lnTo>
                  <a:pt x="624" y="276"/>
                </a:lnTo>
                <a:lnTo>
                  <a:pt x="624" y="281"/>
                </a:lnTo>
                <a:lnTo>
                  <a:pt x="622" y="287"/>
                </a:lnTo>
                <a:lnTo>
                  <a:pt x="622" y="295"/>
                </a:lnTo>
                <a:lnTo>
                  <a:pt x="622" y="302"/>
                </a:lnTo>
                <a:lnTo>
                  <a:pt x="622" y="308"/>
                </a:lnTo>
                <a:lnTo>
                  <a:pt x="622" y="314"/>
                </a:lnTo>
                <a:lnTo>
                  <a:pt x="622" y="321"/>
                </a:lnTo>
                <a:lnTo>
                  <a:pt x="622" y="327"/>
                </a:lnTo>
                <a:lnTo>
                  <a:pt x="622" y="335"/>
                </a:lnTo>
                <a:lnTo>
                  <a:pt x="622" y="340"/>
                </a:lnTo>
                <a:lnTo>
                  <a:pt x="622" y="348"/>
                </a:lnTo>
                <a:lnTo>
                  <a:pt x="622" y="354"/>
                </a:lnTo>
                <a:lnTo>
                  <a:pt x="622" y="361"/>
                </a:lnTo>
                <a:lnTo>
                  <a:pt x="620" y="371"/>
                </a:lnTo>
                <a:lnTo>
                  <a:pt x="620" y="380"/>
                </a:lnTo>
                <a:lnTo>
                  <a:pt x="620" y="386"/>
                </a:lnTo>
                <a:lnTo>
                  <a:pt x="620" y="392"/>
                </a:lnTo>
                <a:lnTo>
                  <a:pt x="620" y="397"/>
                </a:lnTo>
                <a:lnTo>
                  <a:pt x="620" y="403"/>
                </a:lnTo>
                <a:lnTo>
                  <a:pt x="618" y="413"/>
                </a:lnTo>
                <a:lnTo>
                  <a:pt x="618" y="422"/>
                </a:lnTo>
                <a:lnTo>
                  <a:pt x="616" y="432"/>
                </a:lnTo>
                <a:lnTo>
                  <a:pt x="616" y="443"/>
                </a:lnTo>
                <a:lnTo>
                  <a:pt x="616" y="453"/>
                </a:lnTo>
                <a:lnTo>
                  <a:pt x="618" y="460"/>
                </a:lnTo>
                <a:lnTo>
                  <a:pt x="618" y="470"/>
                </a:lnTo>
                <a:lnTo>
                  <a:pt x="620" y="477"/>
                </a:lnTo>
                <a:lnTo>
                  <a:pt x="620" y="487"/>
                </a:lnTo>
                <a:lnTo>
                  <a:pt x="620" y="496"/>
                </a:lnTo>
                <a:lnTo>
                  <a:pt x="620" y="504"/>
                </a:lnTo>
                <a:lnTo>
                  <a:pt x="622" y="513"/>
                </a:lnTo>
                <a:lnTo>
                  <a:pt x="620" y="521"/>
                </a:lnTo>
                <a:lnTo>
                  <a:pt x="620" y="532"/>
                </a:lnTo>
                <a:lnTo>
                  <a:pt x="620" y="542"/>
                </a:lnTo>
                <a:lnTo>
                  <a:pt x="620" y="551"/>
                </a:lnTo>
                <a:lnTo>
                  <a:pt x="620" y="561"/>
                </a:lnTo>
                <a:lnTo>
                  <a:pt x="620" y="572"/>
                </a:lnTo>
                <a:lnTo>
                  <a:pt x="620" y="582"/>
                </a:lnTo>
                <a:lnTo>
                  <a:pt x="620" y="593"/>
                </a:lnTo>
                <a:lnTo>
                  <a:pt x="618" y="603"/>
                </a:lnTo>
                <a:lnTo>
                  <a:pt x="618" y="612"/>
                </a:lnTo>
                <a:lnTo>
                  <a:pt x="618" y="622"/>
                </a:lnTo>
                <a:lnTo>
                  <a:pt x="618" y="633"/>
                </a:lnTo>
                <a:lnTo>
                  <a:pt x="616" y="643"/>
                </a:lnTo>
                <a:lnTo>
                  <a:pt x="616" y="654"/>
                </a:lnTo>
                <a:lnTo>
                  <a:pt x="616" y="664"/>
                </a:lnTo>
                <a:lnTo>
                  <a:pt x="616" y="673"/>
                </a:lnTo>
                <a:lnTo>
                  <a:pt x="608" y="673"/>
                </a:lnTo>
                <a:lnTo>
                  <a:pt x="603" y="675"/>
                </a:lnTo>
                <a:lnTo>
                  <a:pt x="595" y="677"/>
                </a:lnTo>
                <a:lnTo>
                  <a:pt x="589" y="677"/>
                </a:lnTo>
                <a:lnTo>
                  <a:pt x="582" y="677"/>
                </a:lnTo>
                <a:lnTo>
                  <a:pt x="576" y="679"/>
                </a:lnTo>
                <a:lnTo>
                  <a:pt x="567" y="679"/>
                </a:lnTo>
                <a:lnTo>
                  <a:pt x="561" y="681"/>
                </a:lnTo>
                <a:lnTo>
                  <a:pt x="553" y="681"/>
                </a:lnTo>
                <a:lnTo>
                  <a:pt x="548" y="681"/>
                </a:lnTo>
                <a:lnTo>
                  <a:pt x="540" y="683"/>
                </a:lnTo>
                <a:lnTo>
                  <a:pt x="534" y="683"/>
                </a:lnTo>
                <a:lnTo>
                  <a:pt x="527" y="683"/>
                </a:lnTo>
                <a:lnTo>
                  <a:pt x="519" y="685"/>
                </a:lnTo>
                <a:lnTo>
                  <a:pt x="511" y="685"/>
                </a:lnTo>
                <a:lnTo>
                  <a:pt x="506" y="686"/>
                </a:lnTo>
                <a:lnTo>
                  <a:pt x="498" y="686"/>
                </a:lnTo>
                <a:lnTo>
                  <a:pt x="492" y="688"/>
                </a:lnTo>
                <a:lnTo>
                  <a:pt x="485" y="688"/>
                </a:lnTo>
                <a:lnTo>
                  <a:pt x="479" y="690"/>
                </a:lnTo>
                <a:lnTo>
                  <a:pt x="472" y="690"/>
                </a:lnTo>
                <a:lnTo>
                  <a:pt x="464" y="692"/>
                </a:lnTo>
                <a:lnTo>
                  <a:pt x="456" y="692"/>
                </a:lnTo>
                <a:lnTo>
                  <a:pt x="451" y="694"/>
                </a:lnTo>
                <a:lnTo>
                  <a:pt x="443" y="694"/>
                </a:lnTo>
                <a:lnTo>
                  <a:pt x="435" y="694"/>
                </a:lnTo>
                <a:lnTo>
                  <a:pt x="430" y="696"/>
                </a:lnTo>
                <a:lnTo>
                  <a:pt x="422" y="698"/>
                </a:lnTo>
                <a:lnTo>
                  <a:pt x="415" y="698"/>
                </a:lnTo>
                <a:lnTo>
                  <a:pt x="409" y="698"/>
                </a:lnTo>
                <a:lnTo>
                  <a:pt x="401" y="700"/>
                </a:lnTo>
                <a:lnTo>
                  <a:pt x="396" y="702"/>
                </a:lnTo>
                <a:lnTo>
                  <a:pt x="388" y="702"/>
                </a:lnTo>
                <a:lnTo>
                  <a:pt x="382" y="702"/>
                </a:lnTo>
                <a:lnTo>
                  <a:pt x="376" y="704"/>
                </a:lnTo>
                <a:lnTo>
                  <a:pt x="371" y="704"/>
                </a:lnTo>
                <a:lnTo>
                  <a:pt x="365" y="704"/>
                </a:lnTo>
                <a:lnTo>
                  <a:pt x="359" y="705"/>
                </a:lnTo>
                <a:lnTo>
                  <a:pt x="354" y="705"/>
                </a:lnTo>
                <a:lnTo>
                  <a:pt x="348" y="707"/>
                </a:lnTo>
                <a:lnTo>
                  <a:pt x="342" y="707"/>
                </a:lnTo>
                <a:lnTo>
                  <a:pt x="337" y="707"/>
                </a:lnTo>
                <a:lnTo>
                  <a:pt x="331" y="709"/>
                </a:lnTo>
                <a:lnTo>
                  <a:pt x="325" y="709"/>
                </a:lnTo>
                <a:lnTo>
                  <a:pt x="319" y="709"/>
                </a:lnTo>
                <a:lnTo>
                  <a:pt x="312" y="711"/>
                </a:lnTo>
                <a:lnTo>
                  <a:pt x="306" y="711"/>
                </a:lnTo>
                <a:lnTo>
                  <a:pt x="300" y="713"/>
                </a:lnTo>
                <a:lnTo>
                  <a:pt x="295" y="713"/>
                </a:lnTo>
                <a:lnTo>
                  <a:pt x="289" y="713"/>
                </a:lnTo>
                <a:lnTo>
                  <a:pt x="283" y="715"/>
                </a:lnTo>
                <a:lnTo>
                  <a:pt x="278" y="715"/>
                </a:lnTo>
                <a:lnTo>
                  <a:pt x="272" y="715"/>
                </a:lnTo>
                <a:lnTo>
                  <a:pt x="266" y="717"/>
                </a:lnTo>
                <a:lnTo>
                  <a:pt x="261" y="717"/>
                </a:lnTo>
                <a:lnTo>
                  <a:pt x="255" y="719"/>
                </a:lnTo>
                <a:lnTo>
                  <a:pt x="249" y="719"/>
                </a:lnTo>
                <a:lnTo>
                  <a:pt x="243" y="719"/>
                </a:lnTo>
                <a:lnTo>
                  <a:pt x="238" y="721"/>
                </a:lnTo>
                <a:lnTo>
                  <a:pt x="232" y="721"/>
                </a:lnTo>
                <a:lnTo>
                  <a:pt x="226" y="721"/>
                </a:lnTo>
                <a:lnTo>
                  <a:pt x="221" y="723"/>
                </a:lnTo>
                <a:lnTo>
                  <a:pt x="215" y="723"/>
                </a:lnTo>
                <a:lnTo>
                  <a:pt x="207" y="724"/>
                </a:lnTo>
                <a:lnTo>
                  <a:pt x="202" y="724"/>
                </a:lnTo>
                <a:lnTo>
                  <a:pt x="196" y="724"/>
                </a:lnTo>
                <a:lnTo>
                  <a:pt x="190" y="726"/>
                </a:lnTo>
                <a:lnTo>
                  <a:pt x="184" y="728"/>
                </a:lnTo>
                <a:lnTo>
                  <a:pt x="179" y="728"/>
                </a:lnTo>
                <a:lnTo>
                  <a:pt x="173" y="728"/>
                </a:lnTo>
                <a:lnTo>
                  <a:pt x="167" y="730"/>
                </a:lnTo>
                <a:lnTo>
                  <a:pt x="162" y="730"/>
                </a:lnTo>
                <a:lnTo>
                  <a:pt x="154" y="730"/>
                </a:lnTo>
                <a:lnTo>
                  <a:pt x="148" y="732"/>
                </a:lnTo>
                <a:lnTo>
                  <a:pt x="143" y="732"/>
                </a:lnTo>
                <a:lnTo>
                  <a:pt x="137" y="734"/>
                </a:lnTo>
                <a:lnTo>
                  <a:pt x="131" y="734"/>
                </a:lnTo>
                <a:lnTo>
                  <a:pt x="126" y="734"/>
                </a:lnTo>
                <a:lnTo>
                  <a:pt x="120" y="736"/>
                </a:lnTo>
                <a:lnTo>
                  <a:pt x="114" y="736"/>
                </a:lnTo>
                <a:lnTo>
                  <a:pt x="108" y="736"/>
                </a:lnTo>
                <a:lnTo>
                  <a:pt x="103" y="738"/>
                </a:lnTo>
                <a:lnTo>
                  <a:pt x="97" y="738"/>
                </a:lnTo>
                <a:lnTo>
                  <a:pt x="91" y="740"/>
                </a:lnTo>
                <a:lnTo>
                  <a:pt x="86" y="740"/>
                </a:lnTo>
                <a:lnTo>
                  <a:pt x="80" y="740"/>
                </a:lnTo>
                <a:lnTo>
                  <a:pt x="74" y="742"/>
                </a:lnTo>
                <a:lnTo>
                  <a:pt x="68" y="742"/>
                </a:lnTo>
                <a:lnTo>
                  <a:pt x="63" y="742"/>
                </a:lnTo>
                <a:lnTo>
                  <a:pt x="57" y="743"/>
                </a:lnTo>
                <a:lnTo>
                  <a:pt x="49" y="743"/>
                </a:lnTo>
                <a:lnTo>
                  <a:pt x="44" y="745"/>
                </a:lnTo>
                <a:lnTo>
                  <a:pt x="38" y="745"/>
                </a:lnTo>
                <a:lnTo>
                  <a:pt x="32" y="747"/>
                </a:lnTo>
                <a:lnTo>
                  <a:pt x="27" y="747"/>
                </a:lnTo>
                <a:lnTo>
                  <a:pt x="21" y="749"/>
                </a:lnTo>
                <a:lnTo>
                  <a:pt x="15" y="747"/>
                </a:lnTo>
                <a:lnTo>
                  <a:pt x="13" y="743"/>
                </a:lnTo>
                <a:lnTo>
                  <a:pt x="13" y="734"/>
                </a:lnTo>
                <a:lnTo>
                  <a:pt x="15" y="728"/>
                </a:lnTo>
                <a:lnTo>
                  <a:pt x="11" y="719"/>
                </a:lnTo>
                <a:lnTo>
                  <a:pt x="10" y="711"/>
                </a:lnTo>
                <a:lnTo>
                  <a:pt x="6" y="702"/>
                </a:lnTo>
                <a:lnTo>
                  <a:pt x="2" y="694"/>
                </a:lnTo>
                <a:lnTo>
                  <a:pt x="2" y="688"/>
                </a:lnTo>
                <a:lnTo>
                  <a:pt x="2" y="683"/>
                </a:lnTo>
                <a:lnTo>
                  <a:pt x="2" y="677"/>
                </a:lnTo>
                <a:lnTo>
                  <a:pt x="2" y="671"/>
                </a:lnTo>
                <a:lnTo>
                  <a:pt x="2" y="666"/>
                </a:lnTo>
                <a:lnTo>
                  <a:pt x="2" y="662"/>
                </a:lnTo>
                <a:lnTo>
                  <a:pt x="2" y="656"/>
                </a:lnTo>
                <a:lnTo>
                  <a:pt x="4" y="650"/>
                </a:lnTo>
                <a:lnTo>
                  <a:pt x="4" y="645"/>
                </a:lnTo>
                <a:lnTo>
                  <a:pt x="4" y="639"/>
                </a:lnTo>
                <a:lnTo>
                  <a:pt x="4" y="633"/>
                </a:lnTo>
                <a:lnTo>
                  <a:pt x="4" y="627"/>
                </a:lnTo>
                <a:lnTo>
                  <a:pt x="4" y="622"/>
                </a:lnTo>
                <a:lnTo>
                  <a:pt x="4" y="618"/>
                </a:lnTo>
                <a:lnTo>
                  <a:pt x="4" y="612"/>
                </a:lnTo>
                <a:lnTo>
                  <a:pt x="6" y="607"/>
                </a:lnTo>
                <a:lnTo>
                  <a:pt x="6" y="601"/>
                </a:lnTo>
                <a:lnTo>
                  <a:pt x="6" y="595"/>
                </a:lnTo>
                <a:lnTo>
                  <a:pt x="6" y="589"/>
                </a:lnTo>
                <a:lnTo>
                  <a:pt x="6" y="586"/>
                </a:lnTo>
                <a:lnTo>
                  <a:pt x="6" y="580"/>
                </a:lnTo>
                <a:lnTo>
                  <a:pt x="6" y="574"/>
                </a:lnTo>
                <a:lnTo>
                  <a:pt x="6" y="569"/>
                </a:lnTo>
                <a:lnTo>
                  <a:pt x="8" y="563"/>
                </a:lnTo>
                <a:lnTo>
                  <a:pt x="8" y="557"/>
                </a:lnTo>
                <a:lnTo>
                  <a:pt x="8" y="551"/>
                </a:lnTo>
                <a:lnTo>
                  <a:pt x="8" y="546"/>
                </a:lnTo>
                <a:lnTo>
                  <a:pt x="10" y="542"/>
                </a:lnTo>
                <a:lnTo>
                  <a:pt x="10" y="536"/>
                </a:lnTo>
                <a:lnTo>
                  <a:pt x="10" y="531"/>
                </a:lnTo>
                <a:lnTo>
                  <a:pt x="10" y="525"/>
                </a:lnTo>
                <a:lnTo>
                  <a:pt x="10" y="519"/>
                </a:lnTo>
                <a:lnTo>
                  <a:pt x="10" y="513"/>
                </a:lnTo>
                <a:lnTo>
                  <a:pt x="10" y="506"/>
                </a:lnTo>
                <a:lnTo>
                  <a:pt x="10" y="500"/>
                </a:lnTo>
                <a:lnTo>
                  <a:pt x="10" y="494"/>
                </a:lnTo>
                <a:lnTo>
                  <a:pt x="10" y="487"/>
                </a:lnTo>
                <a:lnTo>
                  <a:pt x="10" y="479"/>
                </a:lnTo>
                <a:lnTo>
                  <a:pt x="10" y="473"/>
                </a:lnTo>
                <a:lnTo>
                  <a:pt x="10" y="468"/>
                </a:lnTo>
                <a:lnTo>
                  <a:pt x="10" y="460"/>
                </a:lnTo>
                <a:lnTo>
                  <a:pt x="10" y="454"/>
                </a:lnTo>
                <a:lnTo>
                  <a:pt x="10" y="447"/>
                </a:lnTo>
                <a:lnTo>
                  <a:pt x="10" y="441"/>
                </a:lnTo>
                <a:lnTo>
                  <a:pt x="10" y="434"/>
                </a:lnTo>
                <a:lnTo>
                  <a:pt x="10" y="428"/>
                </a:lnTo>
                <a:lnTo>
                  <a:pt x="10" y="422"/>
                </a:lnTo>
                <a:lnTo>
                  <a:pt x="10" y="416"/>
                </a:lnTo>
                <a:lnTo>
                  <a:pt x="10" y="409"/>
                </a:lnTo>
                <a:lnTo>
                  <a:pt x="8" y="401"/>
                </a:lnTo>
                <a:lnTo>
                  <a:pt x="6" y="394"/>
                </a:lnTo>
                <a:lnTo>
                  <a:pt x="6" y="388"/>
                </a:lnTo>
                <a:lnTo>
                  <a:pt x="6" y="380"/>
                </a:lnTo>
                <a:lnTo>
                  <a:pt x="6" y="373"/>
                </a:lnTo>
                <a:lnTo>
                  <a:pt x="4" y="365"/>
                </a:lnTo>
                <a:lnTo>
                  <a:pt x="4" y="359"/>
                </a:lnTo>
                <a:lnTo>
                  <a:pt x="4" y="352"/>
                </a:lnTo>
                <a:lnTo>
                  <a:pt x="2" y="346"/>
                </a:lnTo>
                <a:lnTo>
                  <a:pt x="2" y="337"/>
                </a:lnTo>
                <a:lnTo>
                  <a:pt x="2" y="331"/>
                </a:lnTo>
                <a:lnTo>
                  <a:pt x="0" y="323"/>
                </a:lnTo>
                <a:lnTo>
                  <a:pt x="0" y="318"/>
                </a:lnTo>
                <a:lnTo>
                  <a:pt x="0" y="310"/>
                </a:lnTo>
                <a:lnTo>
                  <a:pt x="0" y="304"/>
                </a:lnTo>
                <a:lnTo>
                  <a:pt x="0" y="299"/>
                </a:lnTo>
                <a:lnTo>
                  <a:pt x="0" y="291"/>
                </a:lnTo>
                <a:lnTo>
                  <a:pt x="0" y="283"/>
                </a:lnTo>
                <a:lnTo>
                  <a:pt x="2" y="278"/>
                </a:lnTo>
                <a:lnTo>
                  <a:pt x="2" y="272"/>
                </a:lnTo>
                <a:lnTo>
                  <a:pt x="2" y="266"/>
                </a:lnTo>
                <a:lnTo>
                  <a:pt x="2" y="261"/>
                </a:lnTo>
                <a:lnTo>
                  <a:pt x="4" y="255"/>
                </a:lnTo>
                <a:lnTo>
                  <a:pt x="4" y="247"/>
                </a:lnTo>
                <a:lnTo>
                  <a:pt x="4" y="242"/>
                </a:lnTo>
                <a:lnTo>
                  <a:pt x="4" y="234"/>
                </a:lnTo>
                <a:lnTo>
                  <a:pt x="4" y="228"/>
                </a:lnTo>
                <a:lnTo>
                  <a:pt x="4" y="222"/>
                </a:lnTo>
                <a:lnTo>
                  <a:pt x="4" y="217"/>
                </a:lnTo>
                <a:lnTo>
                  <a:pt x="4" y="211"/>
                </a:lnTo>
                <a:lnTo>
                  <a:pt x="6" y="205"/>
                </a:lnTo>
                <a:lnTo>
                  <a:pt x="6" y="200"/>
                </a:lnTo>
                <a:lnTo>
                  <a:pt x="6" y="194"/>
                </a:lnTo>
                <a:lnTo>
                  <a:pt x="6" y="186"/>
                </a:lnTo>
                <a:lnTo>
                  <a:pt x="6" y="183"/>
                </a:lnTo>
                <a:lnTo>
                  <a:pt x="6" y="177"/>
                </a:lnTo>
                <a:lnTo>
                  <a:pt x="6" y="171"/>
                </a:lnTo>
                <a:lnTo>
                  <a:pt x="6" y="165"/>
                </a:lnTo>
                <a:lnTo>
                  <a:pt x="6" y="160"/>
                </a:lnTo>
                <a:lnTo>
                  <a:pt x="6" y="154"/>
                </a:lnTo>
                <a:lnTo>
                  <a:pt x="6" y="148"/>
                </a:lnTo>
                <a:lnTo>
                  <a:pt x="6" y="143"/>
                </a:lnTo>
                <a:lnTo>
                  <a:pt x="6" y="137"/>
                </a:lnTo>
                <a:lnTo>
                  <a:pt x="6" y="131"/>
                </a:lnTo>
                <a:lnTo>
                  <a:pt x="6" y="126"/>
                </a:lnTo>
                <a:lnTo>
                  <a:pt x="6" y="120"/>
                </a:lnTo>
                <a:lnTo>
                  <a:pt x="6" y="114"/>
                </a:lnTo>
                <a:lnTo>
                  <a:pt x="6" y="108"/>
                </a:lnTo>
                <a:lnTo>
                  <a:pt x="6" y="105"/>
                </a:lnTo>
                <a:lnTo>
                  <a:pt x="6" y="99"/>
                </a:lnTo>
                <a:lnTo>
                  <a:pt x="6" y="93"/>
                </a:lnTo>
                <a:lnTo>
                  <a:pt x="6" y="87"/>
                </a:lnTo>
                <a:lnTo>
                  <a:pt x="6" y="82"/>
                </a:lnTo>
                <a:lnTo>
                  <a:pt x="6" y="76"/>
                </a:lnTo>
                <a:lnTo>
                  <a:pt x="6" y="72"/>
                </a:lnTo>
                <a:lnTo>
                  <a:pt x="6" y="67"/>
                </a:lnTo>
                <a:lnTo>
                  <a:pt x="6" y="61"/>
                </a:lnTo>
                <a:lnTo>
                  <a:pt x="6" y="55"/>
                </a:lnTo>
                <a:lnTo>
                  <a:pt x="6" y="49"/>
                </a:lnTo>
                <a:lnTo>
                  <a:pt x="6" y="44"/>
                </a:lnTo>
                <a:lnTo>
                  <a:pt x="6" y="38"/>
                </a:lnTo>
                <a:lnTo>
                  <a:pt x="6" y="32"/>
                </a:lnTo>
                <a:lnTo>
                  <a:pt x="8" y="29"/>
                </a:lnTo>
                <a:lnTo>
                  <a:pt x="15" y="27"/>
                </a:lnTo>
                <a:lnTo>
                  <a:pt x="25" y="27"/>
                </a:lnTo>
                <a:lnTo>
                  <a:pt x="32" y="27"/>
                </a:lnTo>
                <a:lnTo>
                  <a:pt x="42" y="27"/>
                </a:lnTo>
                <a:lnTo>
                  <a:pt x="51" y="25"/>
                </a:lnTo>
                <a:lnTo>
                  <a:pt x="61" y="25"/>
                </a:lnTo>
                <a:lnTo>
                  <a:pt x="68" y="23"/>
                </a:lnTo>
                <a:lnTo>
                  <a:pt x="78" y="23"/>
                </a:lnTo>
                <a:lnTo>
                  <a:pt x="87" y="23"/>
                </a:lnTo>
                <a:lnTo>
                  <a:pt x="99" y="23"/>
                </a:lnTo>
                <a:lnTo>
                  <a:pt x="108" y="21"/>
                </a:lnTo>
                <a:lnTo>
                  <a:pt x="120" y="21"/>
                </a:lnTo>
                <a:lnTo>
                  <a:pt x="129" y="21"/>
                </a:lnTo>
                <a:lnTo>
                  <a:pt x="139" y="21"/>
                </a:lnTo>
                <a:lnTo>
                  <a:pt x="145" y="19"/>
                </a:lnTo>
                <a:lnTo>
                  <a:pt x="148" y="19"/>
                </a:lnTo>
                <a:lnTo>
                  <a:pt x="154" y="19"/>
                </a:lnTo>
                <a:lnTo>
                  <a:pt x="162" y="19"/>
                </a:lnTo>
                <a:lnTo>
                  <a:pt x="171" y="19"/>
                </a:lnTo>
                <a:lnTo>
                  <a:pt x="181" y="17"/>
                </a:lnTo>
                <a:lnTo>
                  <a:pt x="190" y="17"/>
                </a:lnTo>
                <a:lnTo>
                  <a:pt x="202" y="17"/>
                </a:lnTo>
                <a:lnTo>
                  <a:pt x="211" y="15"/>
                </a:lnTo>
                <a:lnTo>
                  <a:pt x="222" y="15"/>
                </a:lnTo>
                <a:lnTo>
                  <a:pt x="226" y="15"/>
                </a:lnTo>
                <a:lnTo>
                  <a:pt x="232" y="15"/>
                </a:lnTo>
                <a:lnTo>
                  <a:pt x="238" y="15"/>
                </a:lnTo>
                <a:lnTo>
                  <a:pt x="243" y="15"/>
                </a:lnTo>
                <a:lnTo>
                  <a:pt x="249" y="19"/>
                </a:lnTo>
                <a:lnTo>
                  <a:pt x="253" y="25"/>
                </a:lnTo>
                <a:lnTo>
                  <a:pt x="255" y="30"/>
                </a:lnTo>
                <a:lnTo>
                  <a:pt x="255" y="36"/>
                </a:lnTo>
                <a:lnTo>
                  <a:pt x="253" y="46"/>
                </a:lnTo>
                <a:lnTo>
                  <a:pt x="251" y="57"/>
                </a:lnTo>
                <a:lnTo>
                  <a:pt x="251" y="63"/>
                </a:lnTo>
                <a:lnTo>
                  <a:pt x="251" y="67"/>
                </a:lnTo>
                <a:lnTo>
                  <a:pt x="249" y="72"/>
                </a:lnTo>
                <a:lnTo>
                  <a:pt x="249" y="78"/>
                </a:lnTo>
                <a:lnTo>
                  <a:pt x="249" y="84"/>
                </a:lnTo>
                <a:lnTo>
                  <a:pt x="247" y="89"/>
                </a:lnTo>
                <a:lnTo>
                  <a:pt x="247" y="93"/>
                </a:lnTo>
                <a:lnTo>
                  <a:pt x="247" y="101"/>
                </a:lnTo>
                <a:lnTo>
                  <a:pt x="245" y="105"/>
                </a:lnTo>
                <a:lnTo>
                  <a:pt x="245" y="110"/>
                </a:lnTo>
                <a:lnTo>
                  <a:pt x="245" y="116"/>
                </a:lnTo>
                <a:lnTo>
                  <a:pt x="245" y="122"/>
                </a:lnTo>
                <a:lnTo>
                  <a:pt x="245" y="129"/>
                </a:lnTo>
                <a:lnTo>
                  <a:pt x="245" y="139"/>
                </a:lnTo>
                <a:lnTo>
                  <a:pt x="245" y="150"/>
                </a:lnTo>
                <a:lnTo>
                  <a:pt x="247" y="160"/>
                </a:lnTo>
                <a:lnTo>
                  <a:pt x="247" y="167"/>
                </a:lnTo>
                <a:lnTo>
                  <a:pt x="247" y="177"/>
                </a:lnTo>
                <a:lnTo>
                  <a:pt x="247" y="186"/>
                </a:lnTo>
                <a:lnTo>
                  <a:pt x="247" y="198"/>
                </a:lnTo>
                <a:lnTo>
                  <a:pt x="247" y="205"/>
                </a:lnTo>
                <a:lnTo>
                  <a:pt x="247" y="215"/>
                </a:lnTo>
                <a:lnTo>
                  <a:pt x="247" y="224"/>
                </a:lnTo>
                <a:lnTo>
                  <a:pt x="249" y="236"/>
                </a:lnTo>
                <a:lnTo>
                  <a:pt x="249" y="245"/>
                </a:lnTo>
                <a:lnTo>
                  <a:pt x="249" y="255"/>
                </a:lnTo>
                <a:lnTo>
                  <a:pt x="249" y="264"/>
                </a:lnTo>
                <a:lnTo>
                  <a:pt x="251" y="274"/>
                </a:lnTo>
                <a:lnTo>
                  <a:pt x="251" y="283"/>
                </a:lnTo>
                <a:lnTo>
                  <a:pt x="251" y="293"/>
                </a:lnTo>
                <a:lnTo>
                  <a:pt x="251" y="302"/>
                </a:lnTo>
                <a:lnTo>
                  <a:pt x="251" y="312"/>
                </a:lnTo>
                <a:lnTo>
                  <a:pt x="251" y="321"/>
                </a:lnTo>
                <a:lnTo>
                  <a:pt x="253" y="331"/>
                </a:lnTo>
                <a:lnTo>
                  <a:pt x="253" y="342"/>
                </a:lnTo>
                <a:lnTo>
                  <a:pt x="253" y="352"/>
                </a:lnTo>
                <a:lnTo>
                  <a:pt x="253" y="361"/>
                </a:lnTo>
                <a:lnTo>
                  <a:pt x="253" y="371"/>
                </a:lnTo>
                <a:lnTo>
                  <a:pt x="253" y="380"/>
                </a:lnTo>
                <a:lnTo>
                  <a:pt x="255" y="390"/>
                </a:lnTo>
                <a:lnTo>
                  <a:pt x="255" y="399"/>
                </a:lnTo>
                <a:lnTo>
                  <a:pt x="255" y="409"/>
                </a:lnTo>
                <a:lnTo>
                  <a:pt x="255" y="418"/>
                </a:lnTo>
                <a:lnTo>
                  <a:pt x="257" y="430"/>
                </a:lnTo>
                <a:lnTo>
                  <a:pt x="257" y="434"/>
                </a:lnTo>
                <a:lnTo>
                  <a:pt x="257" y="441"/>
                </a:lnTo>
                <a:lnTo>
                  <a:pt x="257" y="445"/>
                </a:lnTo>
                <a:lnTo>
                  <a:pt x="257" y="451"/>
                </a:lnTo>
                <a:lnTo>
                  <a:pt x="257" y="456"/>
                </a:lnTo>
                <a:lnTo>
                  <a:pt x="259" y="462"/>
                </a:lnTo>
                <a:lnTo>
                  <a:pt x="259" y="468"/>
                </a:lnTo>
                <a:lnTo>
                  <a:pt x="259" y="473"/>
                </a:lnTo>
                <a:lnTo>
                  <a:pt x="259" y="479"/>
                </a:lnTo>
                <a:lnTo>
                  <a:pt x="261" y="485"/>
                </a:lnTo>
                <a:lnTo>
                  <a:pt x="261" y="491"/>
                </a:lnTo>
                <a:lnTo>
                  <a:pt x="262" y="496"/>
                </a:lnTo>
                <a:lnTo>
                  <a:pt x="262" y="502"/>
                </a:lnTo>
                <a:lnTo>
                  <a:pt x="262" y="508"/>
                </a:lnTo>
                <a:lnTo>
                  <a:pt x="262" y="513"/>
                </a:lnTo>
                <a:lnTo>
                  <a:pt x="264" y="519"/>
                </a:lnTo>
                <a:lnTo>
                  <a:pt x="264" y="525"/>
                </a:lnTo>
                <a:lnTo>
                  <a:pt x="264" y="531"/>
                </a:lnTo>
                <a:lnTo>
                  <a:pt x="264" y="538"/>
                </a:lnTo>
                <a:lnTo>
                  <a:pt x="264" y="544"/>
                </a:lnTo>
                <a:lnTo>
                  <a:pt x="264" y="550"/>
                </a:lnTo>
                <a:lnTo>
                  <a:pt x="264" y="555"/>
                </a:lnTo>
                <a:lnTo>
                  <a:pt x="264" y="561"/>
                </a:lnTo>
                <a:lnTo>
                  <a:pt x="264" y="567"/>
                </a:lnTo>
                <a:lnTo>
                  <a:pt x="264" y="572"/>
                </a:lnTo>
                <a:lnTo>
                  <a:pt x="264" y="578"/>
                </a:lnTo>
                <a:lnTo>
                  <a:pt x="264" y="584"/>
                </a:lnTo>
                <a:lnTo>
                  <a:pt x="264" y="591"/>
                </a:lnTo>
                <a:lnTo>
                  <a:pt x="264" y="597"/>
                </a:lnTo>
                <a:lnTo>
                  <a:pt x="264" y="603"/>
                </a:lnTo>
                <a:lnTo>
                  <a:pt x="264" y="608"/>
                </a:lnTo>
                <a:lnTo>
                  <a:pt x="264" y="614"/>
                </a:lnTo>
                <a:lnTo>
                  <a:pt x="264" y="620"/>
                </a:lnTo>
                <a:lnTo>
                  <a:pt x="264" y="626"/>
                </a:lnTo>
                <a:lnTo>
                  <a:pt x="264" y="633"/>
                </a:lnTo>
                <a:lnTo>
                  <a:pt x="264" y="639"/>
                </a:lnTo>
                <a:lnTo>
                  <a:pt x="264" y="645"/>
                </a:lnTo>
                <a:lnTo>
                  <a:pt x="264" y="650"/>
                </a:lnTo>
                <a:lnTo>
                  <a:pt x="264" y="656"/>
                </a:lnTo>
                <a:lnTo>
                  <a:pt x="264" y="662"/>
                </a:lnTo>
                <a:lnTo>
                  <a:pt x="264" y="667"/>
                </a:lnTo>
                <a:lnTo>
                  <a:pt x="264" y="673"/>
                </a:lnTo>
                <a:lnTo>
                  <a:pt x="264" y="679"/>
                </a:lnTo>
                <a:lnTo>
                  <a:pt x="264" y="686"/>
                </a:lnTo>
                <a:lnTo>
                  <a:pt x="264" y="692"/>
                </a:lnTo>
                <a:lnTo>
                  <a:pt x="264" y="698"/>
                </a:lnTo>
                <a:lnTo>
                  <a:pt x="264" y="704"/>
                </a:lnTo>
                <a:lnTo>
                  <a:pt x="264" y="709"/>
                </a:lnTo>
                <a:lnTo>
                  <a:pt x="268" y="707"/>
                </a:lnTo>
                <a:lnTo>
                  <a:pt x="270" y="704"/>
                </a:lnTo>
                <a:lnTo>
                  <a:pt x="270" y="696"/>
                </a:lnTo>
                <a:lnTo>
                  <a:pt x="268" y="690"/>
                </a:lnTo>
                <a:lnTo>
                  <a:pt x="268" y="683"/>
                </a:lnTo>
                <a:lnTo>
                  <a:pt x="268" y="677"/>
                </a:lnTo>
                <a:lnTo>
                  <a:pt x="268" y="669"/>
                </a:lnTo>
                <a:lnTo>
                  <a:pt x="270" y="664"/>
                </a:lnTo>
                <a:lnTo>
                  <a:pt x="270" y="658"/>
                </a:lnTo>
                <a:lnTo>
                  <a:pt x="270" y="652"/>
                </a:lnTo>
                <a:lnTo>
                  <a:pt x="270" y="646"/>
                </a:lnTo>
                <a:lnTo>
                  <a:pt x="270" y="641"/>
                </a:lnTo>
                <a:lnTo>
                  <a:pt x="270" y="646"/>
                </a:lnTo>
                <a:lnTo>
                  <a:pt x="272" y="652"/>
                </a:lnTo>
                <a:lnTo>
                  <a:pt x="272" y="660"/>
                </a:lnTo>
                <a:lnTo>
                  <a:pt x="274" y="666"/>
                </a:lnTo>
                <a:lnTo>
                  <a:pt x="274" y="673"/>
                </a:lnTo>
                <a:lnTo>
                  <a:pt x="276" y="681"/>
                </a:lnTo>
                <a:lnTo>
                  <a:pt x="276" y="688"/>
                </a:lnTo>
                <a:lnTo>
                  <a:pt x="278" y="696"/>
                </a:lnTo>
                <a:lnTo>
                  <a:pt x="276" y="702"/>
                </a:lnTo>
                <a:lnTo>
                  <a:pt x="278" y="707"/>
                </a:lnTo>
                <a:lnTo>
                  <a:pt x="285" y="707"/>
                </a:lnTo>
                <a:lnTo>
                  <a:pt x="291" y="705"/>
                </a:lnTo>
                <a:lnTo>
                  <a:pt x="293" y="702"/>
                </a:lnTo>
                <a:lnTo>
                  <a:pt x="293" y="694"/>
                </a:lnTo>
                <a:lnTo>
                  <a:pt x="293" y="688"/>
                </a:lnTo>
                <a:lnTo>
                  <a:pt x="293" y="683"/>
                </a:lnTo>
                <a:lnTo>
                  <a:pt x="293" y="677"/>
                </a:lnTo>
                <a:lnTo>
                  <a:pt x="293" y="671"/>
                </a:lnTo>
                <a:lnTo>
                  <a:pt x="293" y="666"/>
                </a:lnTo>
                <a:lnTo>
                  <a:pt x="293" y="660"/>
                </a:lnTo>
                <a:lnTo>
                  <a:pt x="293" y="654"/>
                </a:lnTo>
                <a:lnTo>
                  <a:pt x="293" y="648"/>
                </a:lnTo>
                <a:lnTo>
                  <a:pt x="293" y="643"/>
                </a:lnTo>
                <a:lnTo>
                  <a:pt x="293" y="637"/>
                </a:lnTo>
                <a:lnTo>
                  <a:pt x="293" y="631"/>
                </a:lnTo>
                <a:lnTo>
                  <a:pt x="293" y="626"/>
                </a:lnTo>
                <a:lnTo>
                  <a:pt x="293" y="620"/>
                </a:lnTo>
                <a:lnTo>
                  <a:pt x="293" y="614"/>
                </a:lnTo>
                <a:lnTo>
                  <a:pt x="293" y="608"/>
                </a:lnTo>
                <a:lnTo>
                  <a:pt x="295" y="603"/>
                </a:lnTo>
                <a:lnTo>
                  <a:pt x="295" y="597"/>
                </a:lnTo>
                <a:lnTo>
                  <a:pt x="295" y="591"/>
                </a:lnTo>
                <a:lnTo>
                  <a:pt x="295" y="586"/>
                </a:lnTo>
                <a:lnTo>
                  <a:pt x="295" y="580"/>
                </a:lnTo>
                <a:lnTo>
                  <a:pt x="295" y="574"/>
                </a:lnTo>
                <a:lnTo>
                  <a:pt x="295" y="569"/>
                </a:lnTo>
                <a:lnTo>
                  <a:pt x="295" y="563"/>
                </a:lnTo>
                <a:lnTo>
                  <a:pt x="295" y="557"/>
                </a:lnTo>
                <a:lnTo>
                  <a:pt x="295" y="551"/>
                </a:lnTo>
                <a:lnTo>
                  <a:pt x="295" y="546"/>
                </a:lnTo>
                <a:lnTo>
                  <a:pt x="295" y="540"/>
                </a:lnTo>
                <a:lnTo>
                  <a:pt x="297" y="534"/>
                </a:lnTo>
                <a:lnTo>
                  <a:pt x="297" y="529"/>
                </a:lnTo>
                <a:lnTo>
                  <a:pt x="297" y="523"/>
                </a:lnTo>
                <a:lnTo>
                  <a:pt x="297" y="517"/>
                </a:lnTo>
                <a:lnTo>
                  <a:pt x="297" y="513"/>
                </a:lnTo>
                <a:lnTo>
                  <a:pt x="297" y="502"/>
                </a:lnTo>
                <a:lnTo>
                  <a:pt x="295" y="494"/>
                </a:lnTo>
                <a:lnTo>
                  <a:pt x="295" y="483"/>
                </a:lnTo>
                <a:lnTo>
                  <a:pt x="293" y="473"/>
                </a:lnTo>
                <a:lnTo>
                  <a:pt x="293" y="464"/>
                </a:lnTo>
                <a:lnTo>
                  <a:pt x="291" y="454"/>
                </a:lnTo>
                <a:lnTo>
                  <a:pt x="291" y="445"/>
                </a:lnTo>
                <a:lnTo>
                  <a:pt x="291" y="435"/>
                </a:lnTo>
                <a:lnTo>
                  <a:pt x="291" y="426"/>
                </a:lnTo>
                <a:lnTo>
                  <a:pt x="291" y="416"/>
                </a:lnTo>
                <a:lnTo>
                  <a:pt x="291" y="409"/>
                </a:lnTo>
                <a:lnTo>
                  <a:pt x="291" y="399"/>
                </a:lnTo>
                <a:lnTo>
                  <a:pt x="291" y="392"/>
                </a:lnTo>
                <a:lnTo>
                  <a:pt x="291" y="382"/>
                </a:lnTo>
                <a:lnTo>
                  <a:pt x="291" y="373"/>
                </a:lnTo>
                <a:lnTo>
                  <a:pt x="291" y="365"/>
                </a:lnTo>
                <a:lnTo>
                  <a:pt x="289" y="356"/>
                </a:lnTo>
                <a:lnTo>
                  <a:pt x="289" y="348"/>
                </a:lnTo>
                <a:lnTo>
                  <a:pt x="287" y="337"/>
                </a:lnTo>
                <a:lnTo>
                  <a:pt x="287" y="329"/>
                </a:lnTo>
                <a:lnTo>
                  <a:pt x="285" y="319"/>
                </a:lnTo>
                <a:lnTo>
                  <a:pt x="285" y="310"/>
                </a:lnTo>
                <a:lnTo>
                  <a:pt x="283" y="302"/>
                </a:lnTo>
                <a:lnTo>
                  <a:pt x="283" y="293"/>
                </a:lnTo>
                <a:lnTo>
                  <a:pt x="281" y="283"/>
                </a:lnTo>
                <a:lnTo>
                  <a:pt x="281" y="274"/>
                </a:lnTo>
                <a:lnTo>
                  <a:pt x="280" y="264"/>
                </a:lnTo>
                <a:lnTo>
                  <a:pt x="280" y="255"/>
                </a:lnTo>
                <a:lnTo>
                  <a:pt x="280" y="245"/>
                </a:lnTo>
                <a:lnTo>
                  <a:pt x="278" y="236"/>
                </a:lnTo>
                <a:lnTo>
                  <a:pt x="278" y="226"/>
                </a:lnTo>
                <a:lnTo>
                  <a:pt x="278" y="219"/>
                </a:lnTo>
                <a:lnTo>
                  <a:pt x="278" y="211"/>
                </a:lnTo>
                <a:lnTo>
                  <a:pt x="278" y="205"/>
                </a:lnTo>
                <a:lnTo>
                  <a:pt x="278" y="200"/>
                </a:lnTo>
                <a:lnTo>
                  <a:pt x="278" y="194"/>
                </a:lnTo>
                <a:lnTo>
                  <a:pt x="278" y="186"/>
                </a:lnTo>
                <a:lnTo>
                  <a:pt x="278" y="181"/>
                </a:lnTo>
                <a:lnTo>
                  <a:pt x="278" y="173"/>
                </a:lnTo>
                <a:lnTo>
                  <a:pt x="278" y="167"/>
                </a:lnTo>
                <a:lnTo>
                  <a:pt x="278" y="162"/>
                </a:lnTo>
                <a:lnTo>
                  <a:pt x="278" y="156"/>
                </a:lnTo>
                <a:lnTo>
                  <a:pt x="278" y="148"/>
                </a:lnTo>
                <a:lnTo>
                  <a:pt x="278" y="143"/>
                </a:lnTo>
                <a:lnTo>
                  <a:pt x="278" y="135"/>
                </a:lnTo>
                <a:lnTo>
                  <a:pt x="278" y="129"/>
                </a:lnTo>
                <a:lnTo>
                  <a:pt x="278" y="124"/>
                </a:lnTo>
                <a:lnTo>
                  <a:pt x="280" y="118"/>
                </a:lnTo>
                <a:lnTo>
                  <a:pt x="280" y="112"/>
                </a:lnTo>
                <a:lnTo>
                  <a:pt x="280" y="105"/>
                </a:lnTo>
                <a:lnTo>
                  <a:pt x="280" y="99"/>
                </a:lnTo>
                <a:lnTo>
                  <a:pt x="280" y="91"/>
                </a:lnTo>
                <a:lnTo>
                  <a:pt x="280" y="86"/>
                </a:lnTo>
                <a:lnTo>
                  <a:pt x="280" y="80"/>
                </a:lnTo>
                <a:lnTo>
                  <a:pt x="280" y="72"/>
                </a:lnTo>
                <a:lnTo>
                  <a:pt x="280" y="67"/>
                </a:lnTo>
                <a:lnTo>
                  <a:pt x="280" y="61"/>
                </a:lnTo>
                <a:lnTo>
                  <a:pt x="280" y="53"/>
                </a:lnTo>
                <a:lnTo>
                  <a:pt x="280" y="48"/>
                </a:lnTo>
                <a:lnTo>
                  <a:pt x="281" y="42"/>
                </a:lnTo>
                <a:lnTo>
                  <a:pt x="281" y="34"/>
                </a:lnTo>
                <a:lnTo>
                  <a:pt x="281" y="29"/>
                </a:lnTo>
                <a:lnTo>
                  <a:pt x="281" y="23"/>
                </a:lnTo>
                <a:lnTo>
                  <a:pt x="281" y="17"/>
                </a:lnTo>
                <a:lnTo>
                  <a:pt x="287" y="11"/>
                </a:lnTo>
                <a:lnTo>
                  <a:pt x="293" y="11"/>
                </a:lnTo>
                <a:lnTo>
                  <a:pt x="299" y="13"/>
                </a:lnTo>
                <a:lnTo>
                  <a:pt x="304" y="15"/>
                </a:lnTo>
                <a:lnTo>
                  <a:pt x="310" y="13"/>
                </a:lnTo>
                <a:lnTo>
                  <a:pt x="318" y="13"/>
                </a:lnTo>
                <a:lnTo>
                  <a:pt x="325" y="11"/>
                </a:lnTo>
                <a:lnTo>
                  <a:pt x="331" y="11"/>
                </a:lnTo>
                <a:lnTo>
                  <a:pt x="337" y="11"/>
                </a:lnTo>
                <a:lnTo>
                  <a:pt x="344" y="11"/>
                </a:lnTo>
                <a:lnTo>
                  <a:pt x="350" y="10"/>
                </a:lnTo>
                <a:lnTo>
                  <a:pt x="357" y="10"/>
                </a:lnTo>
                <a:lnTo>
                  <a:pt x="365" y="10"/>
                </a:lnTo>
                <a:lnTo>
                  <a:pt x="373" y="8"/>
                </a:lnTo>
                <a:lnTo>
                  <a:pt x="378" y="8"/>
                </a:lnTo>
                <a:lnTo>
                  <a:pt x="386" y="8"/>
                </a:lnTo>
                <a:lnTo>
                  <a:pt x="392" y="6"/>
                </a:lnTo>
                <a:lnTo>
                  <a:pt x="399" y="6"/>
                </a:lnTo>
                <a:lnTo>
                  <a:pt x="405" y="6"/>
                </a:lnTo>
                <a:lnTo>
                  <a:pt x="413" y="6"/>
                </a:lnTo>
                <a:lnTo>
                  <a:pt x="420" y="6"/>
                </a:lnTo>
                <a:lnTo>
                  <a:pt x="428" y="6"/>
                </a:lnTo>
                <a:lnTo>
                  <a:pt x="435" y="6"/>
                </a:lnTo>
                <a:lnTo>
                  <a:pt x="443" y="6"/>
                </a:lnTo>
                <a:lnTo>
                  <a:pt x="451" y="4"/>
                </a:lnTo>
                <a:lnTo>
                  <a:pt x="458" y="4"/>
                </a:lnTo>
                <a:lnTo>
                  <a:pt x="466" y="4"/>
                </a:lnTo>
                <a:lnTo>
                  <a:pt x="473" y="4"/>
                </a:lnTo>
                <a:lnTo>
                  <a:pt x="481" y="4"/>
                </a:lnTo>
                <a:lnTo>
                  <a:pt x="489" y="4"/>
                </a:lnTo>
                <a:lnTo>
                  <a:pt x="496" y="4"/>
                </a:lnTo>
                <a:lnTo>
                  <a:pt x="504" y="4"/>
                </a:lnTo>
                <a:lnTo>
                  <a:pt x="510" y="4"/>
                </a:lnTo>
                <a:lnTo>
                  <a:pt x="517" y="4"/>
                </a:lnTo>
                <a:lnTo>
                  <a:pt x="527" y="4"/>
                </a:lnTo>
                <a:lnTo>
                  <a:pt x="534" y="4"/>
                </a:lnTo>
                <a:lnTo>
                  <a:pt x="536" y="2"/>
                </a:lnTo>
                <a:lnTo>
                  <a:pt x="540" y="0"/>
                </a:lnTo>
                <a:lnTo>
                  <a:pt x="540" y="0"/>
                </a:lnTo>
                <a:close/>
              </a:path>
            </a:pathLst>
          </a:custGeom>
          <a:solidFill>
            <a:srgbClr val="000000"/>
          </a:solidFill>
          <a:ln w="9525">
            <a:noFill/>
            <a:round/>
            <a:headEnd/>
            <a:tailEnd/>
          </a:ln>
        </p:spPr>
        <p:txBody>
          <a:bodyPr/>
          <a:lstStyle/>
          <a:p>
            <a:endParaRPr lang="en-GB"/>
          </a:p>
        </p:txBody>
      </p:sp>
      <p:sp>
        <p:nvSpPr>
          <p:cNvPr id="21633" name="Freeform 129"/>
          <p:cNvSpPr>
            <a:spLocks/>
          </p:cNvSpPr>
          <p:nvPr/>
        </p:nvSpPr>
        <p:spPr bwMode="auto">
          <a:xfrm>
            <a:off x="8201025" y="3975100"/>
            <a:ext cx="596900" cy="903288"/>
          </a:xfrm>
          <a:custGeom>
            <a:avLst/>
            <a:gdLst/>
            <a:ahLst/>
            <a:cxnLst>
              <a:cxn ang="0">
                <a:pos x="144" y="2"/>
              </a:cxn>
              <a:cxn ang="0">
                <a:pos x="165" y="6"/>
              </a:cxn>
              <a:cxn ang="0">
                <a:pos x="173" y="21"/>
              </a:cxn>
              <a:cxn ang="0">
                <a:pos x="173" y="38"/>
              </a:cxn>
              <a:cxn ang="0">
                <a:pos x="169" y="55"/>
              </a:cxn>
              <a:cxn ang="0">
                <a:pos x="167" y="74"/>
              </a:cxn>
              <a:cxn ang="0">
                <a:pos x="167" y="97"/>
              </a:cxn>
              <a:cxn ang="0">
                <a:pos x="163" y="116"/>
              </a:cxn>
              <a:cxn ang="0">
                <a:pos x="161" y="135"/>
              </a:cxn>
              <a:cxn ang="0">
                <a:pos x="167" y="151"/>
              </a:cxn>
              <a:cxn ang="0">
                <a:pos x="161" y="164"/>
              </a:cxn>
              <a:cxn ang="0">
                <a:pos x="161" y="183"/>
              </a:cxn>
              <a:cxn ang="0">
                <a:pos x="161" y="202"/>
              </a:cxn>
              <a:cxn ang="0">
                <a:pos x="159" y="221"/>
              </a:cxn>
              <a:cxn ang="0">
                <a:pos x="159" y="240"/>
              </a:cxn>
              <a:cxn ang="0">
                <a:pos x="159" y="259"/>
              </a:cxn>
              <a:cxn ang="0">
                <a:pos x="146" y="259"/>
              </a:cxn>
              <a:cxn ang="0">
                <a:pos x="129" y="251"/>
              </a:cxn>
              <a:cxn ang="0">
                <a:pos x="106" y="253"/>
              </a:cxn>
              <a:cxn ang="0">
                <a:pos x="89" y="251"/>
              </a:cxn>
              <a:cxn ang="0">
                <a:pos x="74" y="242"/>
              </a:cxn>
              <a:cxn ang="0">
                <a:pos x="55" y="242"/>
              </a:cxn>
              <a:cxn ang="0">
                <a:pos x="38" y="240"/>
              </a:cxn>
              <a:cxn ang="0">
                <a:pos x="20" y="240"/>
              </a:cxn>
              <a:cxn ang="0">
                <a:pos x="17" y="225"/>
              </a:cxn>
              <a:cxn ang="0">
                <a:pos x="11" y="217"/>
              </a:cxn>
              <a:cxn ang="0">
                <a:pos x="9" y="194"/>
              </a:cxn>
              <a:cxn ang="0">
                <a:pos x="5" y="170"/>
              </a:cxn>
              <a:cxn ang="0">
                <a:pos x="3" y="147"/>
              </a:cxn>
              <a:cxn ang="0">
                <a:pos x="1" y="124"/>
              </a:cxn>
              <a:cxn ang="0">
                <a:pos x="0" y="101"/>
              </a:cxn>
              <a:cxn ang="0">
                <a:pos x="0" y="86"/>
              </a:cxn>
              <a:cxn ang="0">
                <a:pos x="0" y="69"/>
              </a:cxn>
              <a:cxn ang="0">
                <a:pos x="0" y="54"/>
              </a:cxn>
              <a:cxn ang="0">
                <a:pos x="0" y="36"/>
              </a:cxn>
              <a:cxn ang="0">
                <a:pos x="7" y="16"/>
              </a:cxn>
              <a:cxn ang="0">
                <a:pos x="22" y="14"/>
              </a:cxn>
              <a:cxn ang="0">
                <a:pos x="39" y="12"/>
              </a:cxn>
              <a:cxn ang="0">
                <a:pos x="57" y="10"/>
              </a:cxn>
              <a:cxn ang="0">
                <a:pos x="74" y="8"/>
              </a:cxn>
              <a:cxn ang="0">
                <a:pos x="91" y="6"/>
              </a:cxn>
              <a:cxn ang="0">
                <a:pos x="119" y="0"/>
              </a:cxn>
            </a:cxnLst>
            <a:rect l="0" t="0" r="r" b="b"/>
            <a:pathLst>
              <a:path w="174" h="267">
                <a:moveTo>
                  <a:pt x="129" y="0"/>
                </a:moveTo>
                <a:lnTo>
                  <a:pt x="136" y="0"/>
                </a:lnTo>
                <a:lnTo>
                  <a:pt x="144" y="2"/>
                </a:lnTo>
                <a:lnTo>
                  <a:pt x="154" y="2"/>
                </a:lnTo>
                <a:lnTo>
                  <a:pt x="161" y="4"/>
                </a:lnTo>
                <a:lnTo>
                  <a:pt x="165" y="6"/>
                </a:lnTo>
                <a:lnTo>
                  <a:pt x="167" y="10"/>
                </a:lnTo>
                <a:lnTo>
                  <a:pt x="169" y="16"/>
                </a:lnTo>
                <a:lnTo>
                  <a:pt x="173" y="21"/>
                </a:lnTo>
                <a:lnTo>
                  <a:pt x="173" y="27"/>
                </a:lnTo>
                <a:lnTo>
                  <a:pt x="174" y="33"/>
                </a:lnTo>
                <a:lnTo>
                  <a:pt x="173" y="38"/>
                </a:lnTo>
                <a:lnTo>
                  <a:pt x="171" y="44"/>
                </a:lnTo>
                <a:lnTo>
                  <a:pt x="171" y="50"/>
                </a:lnTo>
                <a:lnTo>
                  <a:pt x="169" y="55"/>
                </a:lnTo>
                <a:lnTo>
                  <a:pt x="169" y="63"/>
                </a:lnTo>
                <a:lnTo>
                  <a:pt x="169" y="69"/>
                </a:lnTo>
                <a:lnTo>
                  <a:pt x="167" y="74"/>
                </a:lnTo>
                <a:lnTo>
                  <a:pt x="167" y="82"/>
                </a:lnTo>
                <a:lnTo>
                  <a:pt x="167" y="90"/>
                </a:lnTo>
                <a:lnTo>
                  <a:pt x="167" y="97"/>
                </a:lnTo>
                <a:lnTo>
                  <a:pt x="165" y="103"/>
                </a:lnTo>
                <a:lnTo>
                  <a:pt x="165" y="109"/>
                </a:lnTo>
                <a:lnTo>
                  <a:pt x="163" y="116"/>
                </a:lnTo>
                <a:lnTo>
                  <a:pt x="163" y="122"/>
                </a:lnTo>
                <a:lnTo>
                  <a:pt x="161" y="128"/>
                </a:lnTo>
                <a:lnTo>
                  <a:pt x="161" y="135"/>
                </a:lnTo>
                <a:lnTo>
                  <a:pt x="161" y="143"/>
                </a:lnTo>
                <a:lnTo>
                  <a:pt x="161" y="149"/>
                </a:lnTo>
                <a:lnTo>
                  <a:pt x="167" y="151"/>
                </a:lnTo>
                <a:lnTo>
                  <a:pt x="167" y="154"/>
                </a:lnTo>
                <a:lnTo>
                  <a:pt x="161" y="160"/>
                </a:lnTo>
                <a:lnTo>
                  <a:pt x="161" y="164"/>
                </a:lnTo>
                <a:lnTo>
                  <a:pt x="161" y="170"/>
                </a:lnTo>
                <a:lnTo>
                  <a:pt x="161" y="175"/>
                </a:lnTo>
                <a:lnTo>
                  <a:pt x="161" y="183"/>
                </a:lnTo>
                <a:lnTo>
                  <a:pt x="161" y="190"/>
                </a:lnTo>
                <a:lnTo>
                  <a:pt x="161" y="196"/>
                </a:lnTo>
                <a:lnTo>
                  <a:pt x="161" y="202"/>
                </a:lnTo>
                <a:lnTo>
                  <a:pt x="161" y="208"/>
                </a:lnTo>
                <a:lnTo>
                  <a:pt x="161" y="215"/>
                </a:lnTo>
                <a:lnTo>
                  <a:pt x="159" y="221"/>
                </a:lnTo>
                <a:lnTo>
                  <a:pt x="159" y="227"/>
                </a:lnTo>
                <a:lnTo>
                  <a:pt x="159" y="234"/>
                </a:lnTo>
                <a:lnTo>
                  <a:pt x="159" y="240"/>
                </a:lnTo>
                <a:lnTo>
                  <a:pt x="159" y="246"/>
                </a:lnTo>
                <a:lnTo>
                  <a:pt x="159" y="253"/>
                </a:lnTo>
                <a:lnTo>
                  <a:pt x="159" y="259"/>
                </a:lnTo>
                <a:lnTo>
                  <a:pt x="159" y="267"/>
                </a:lnTo>
                <a:lnTo>
                  <a:pt x="152" y="263"/>
                </a:lnTo>
                <a:lnTo>
                  <a:pt x="146" y="259"/>
                </a:lnTo>
                <a:lnTo>
                  <a:pt x="142" y="253"/>
                </a:lnTo>
                <a:lnTo>
                  <a:pt x="136" y="251"/>
                </a:lnTo>
                <a:lnTo>
                  <a:pt x="129" y="251"/>
                </a:lnTo>
                <a:lnTo>
                  <a:pt x="121" y="251"/>
                </a:lnTo>
                <a:lnTo>
                  <a:pt x="114" y="251"/>
                </a:lnTo>
                <a:lnTo>
                  <a:pt x="106" y="253"/>
                </a:lnTo>
                <a:lnTo>
                  <a:pt x="98" y="255"/>
                </a:lnTo>
                <a:lnTo>
                  <a:pt x="95" y="255"/>
                </a:lnTo>
                <a:lnTo>
                  <a:pt x="89" y="251"/>
                </a:lnTo>
                <a:lnTo>
                  <a:pt x="85" y="249"/>
                </a:lnTo>
                <a:lnTo>
                  <a:pt x="79" y="244"/>
                </a:lnTo>
                <a:lnTo>
                  <a:pt x="74" y="242"/>
                </a:lnTo>
                <a:lnTo>
                  <a:pt x="68" y="240"/>
                </a:lnTo>
                <a:lnTo>
                  <a:pt x="62" y="242"/>
                </a:lnTo>
                <a:lnTo>
                  <a:pt x="55" y="242"/>
                </a:lnTo>
                <a:lnTo>
                  <a:pt x="49" y="242"/>
                </a:lnTo>
                <a:lnTo>
                  <a:pt x="43" y="240"/>
                </a:lnTo>
                <a:lnTo>
                  <a:pt x="38" y="240"/>
                </a:lnTo>
                <a:lnTo>
                  <a:pt x="32" y="240"/>
                </a:lnTo>
                <a:lnTo>
                  <a:pt x="26" y="240"/>
                </a:lnTo>
                <a:lnTo>
                  <a:pt x="20" y="240"/>
                </a:lnTo>
                <a:lnTo>
                  <a:pt x="15" y="240"/>
                </a:lnTo>
                <a:lnTo>
                  <a:pt x="17" y="232"/>
                </a:lnTo>
                <a:lnTo>
                  <a:pt x="17" y="225"/>
                </a:lnTo>
                <a:lnTo>
                  <a:pt x="15" y="225"/>
                </a:lnTo>
                <a:lnTo>
                  <a:pt x="13" y="225"/>
                </a:lnTo>
                <a:lnTo>
                  <a:pt x="11" y="217"/>
                </a:lnTo>
                <a:lnTo>
                  <a:pt x="11" y="209"/>
                </a:lnTo>
                <a:lnTo>
                  <a:pt x="9" y="202"/>
                </a:lnTo>
                <a:lnTo>
                  <a:pt x="9" y="194"/>
                </a:lnTo>
                <a:lnTo>
                  <a:pt x="7" y="187"/>
                </a:lnTo>
                <a:lnTo>
                  <a:pt x="7" y="177"/>
                </a:lnTo>
                <a:lnTo>
                  <a:pt x="5" y="170"/>
                </a:lnTo>
                <a:lnTo>
                  <a:pt x="5" y="164"/>
                </a:lnTo>
                <a:lnTo>
                  <a:pt x="3" y="154"/>
                </a:lnTo>
                <a:lnTo>
                  <a:pt x="3" y="147"/>
                </a:lnTo>
                <a:lnTo>
                  <a:pt x="1" y="139"/>
                </a:lnTo>
                <a:lnTo>
                  <a:pt x="1" y="132"/>
                </a:lnTo>
                <a:lnTo>
                  <a:pt x="1" y="124"/>
                </a:lnTo>
                <a:lnTo>
                  <a:pt x="0" y="116"/>
                </a:lnTo>
                <a:lnTo>
                  <a:pt x="0" y="109"/>
                </a:lnTo>
                <a:lnTo>
                  <a:pt x="0" y="101"/>
                </a:lnTo>
                <a:lnTo>
                  <a:pt x="0" y="95"/>
                </a:lnTo>
                <a:lnTo>
                  <a:pt x="0" y="92"/>
                </a:lnTo>
                <a:lnTo>
                  <a:pt x="0" y="86"/>
                </a:lnTo>
                <a:lnTo>
                  <a:pt x="0" y="80"/>
                </a:lnTo>
                <a:lnTo>
                  <a:pt x="0" y="74"/>
                </a:lnTo>
                <a:lnTo>
                  <a:pt x="0" y="69"/>
                </a:lnTo>
                <a:lnTo>
                  <a:pt x="0" y="63"/>
                </a:lnTo>
                <a:lnTo>
                  <a:pt x="0" y="59"/>
                </a:lnTo>
                <a:lnTo>
                  <a:pt x="0" y="54"/>
                </a:lnTo>
                <a:lnTo>
                  <a:pt x="0" y="48"/>
                </a:lnTo>
                <a:lnTo>
                  <a:pt x="0" y="42"/>
                </a:lnTo>
                <a:lnTo>
                  <a:pt x="0" y="36"/>
                </a:lnTo>
                <a:lnTo>
                  <a:pt x="0" y="27"/>
                </a:lnTo>
                <a:lnTo>
                  <a:pt x="1" y="17"/>
                </a:lnTo>
                <a:lnTo>
                  <a:pt x="7" y="16"/>
                </a:lnTo>
                <a:lnTo>
                  <a:pt x="13" y="16"/>
                </a:lnTo>
                <a:lnTo>
                  <a:pt x="17" y="14"/>
                </a:lnTo>
                <a:lnTo>
                  <a:pt x="22" y="14"/>
                </a:lnTo>
                <a:lnTo>
                  <a:pt x="28" y="14"/>
                </a:lnTo>
                <a:lnTo>
                  <a:pt x="34" y="12"/>
                </a:lnTo>
                <a:lnTo>
                  <a:pt x="39" y="12"/>
                </a:lnTo>
                <a:lnTo>
                  <a:pt x="45" y="12"/>
                </a:lnTo>
                <a:lnTo>
                  <a:pt x="51" y="10"/>
                </a:lnTo>
                <a:lnTo>
                  <a:pt x="57" y="10"/>
                </a:lnTo>
                <a:lnTo>
                  <a:pt x="62" y="8"/>
                </a:lnTo>
                <a:lnTo>
                  <a:pt x="68" y="8"/>
                </a:lnTo>
                <a:lnTo>
                  <a:pt x="74" y="8"/>
                </a:lnTo>
                <a:lnTo>
                  <a:pt x="79" y="8"/>
                </a:lnTo>
                <a:lnTo>
                  <a:pt x="85" y="6"/>
                </a:lnTo>
                <a:lnTo>
                  <a:pt x="91" y="6"/>
                </a:lnTo>
                <a:lnTo>
                  <a:pt x="100" y="4"/>
                </a:lnTo>
                <a:lnTo>
                  <a:pt x="110" y="4"/>
                </a:lnTo>
                <a:lnTo>
                  <a:pt x="119" y="0"/>
                </a:lnTo>
                <a:lnTo>
                  <a:pt x="129" y="0"/>
                </a:lnTo>
                <a:lnTo>
                  <a:pt x="129" y="0"/>
                </a:lnTo>
                <a:close/>
              </a:path>
            </a:pathLst>
          </a:custGeom>
          <a:solidFill>
            <a:srgbClr val="E0E0F0"/>
          </a:solidFill>
          <a:ln w="9525">
            <a:noFill/>
            <a:round/>
            <a:headEnd/>
            <a:tailEnd/>
          </a:ln>
        </p:spPr>
        <p:txBody>
          <a:bodyPr/>
          <a:lstStyle/>
          <a:p>
            <a:endParaRPr lang="en-GB"/>
          </a:p>
        </p:txBody>
      </p:sp>
      <p:sp>
        <p:nvSpPr>
          <p:cNvPr id="21634" name="Freeform 130"/>
          <p:cNvSpPr>
            <a:spLocks/>
          </p:cNvSpPr>
          <p:nvPr/>
        </p:nvSpPr>
        <p:spPr bwMode="auto">
          <a:xfrm>
            <a:off x="2924175" y="3995738"/>
            <a:ext cx="1152525" cy="2360612"/>
          </a:xfrm>
          <a:custGeom>
            <a:avLst/>
            <a:gdLst/>
            <a:ahLst/>
            <a:cxnLst>
              <a:cxn ang="0">
                <a:pos x="223" y="0"/>
              </a:cxn>
              <a:cxn ang="0">
                <a:pos x="253" y="2"/>
              </a:cxn>
              <a:cxn ang="0">
                <a:pos x="285" y="2"/>
              </a:cxn>
              <a:cxn ang="0">
                <a:pos x="297" y="21"/>
              </a:cxn>
              <a:cxn ang="0">
                <a:pos x="301" y="57"/>
              </a:cxn>
              <a:cxn ang="0">
                <a:pos x="303" y="93"/>
              </a:cxn>
              <a:cxn ang="0">
                <a:pos x="306" y="120"/>
              </a:cxn>
              <a:cxn ang="0">
                <a:pos x="308" y="152"/>
              </a:cxn>
              <a:cxn ang="0">
                <a:pos x="312" y="186"/>
              </a:cxn>
              <a:cxn ang="0">
                <a:pos x="314" y="211"/>
              </a:cxn>
              <a:cxn ang="0">
                <a:pos x="318" y="242"/>
              </a:cxn>
              <a:cxn ang="0">
                <a:pos x="318" y="276"/>
              </a:cxn>
              <a:cxn ang="0">
                <a:pos x="320" y="310"/>
              </a:cxn>
              <a:cxn ang="0">
                <a:pos x="322" y="344"/>
              </a:cxn>
              <a:cxn ang="0">
                <a:pos x="322" y="378"/>
              </a:cxn>
              <a:cxn ang="0">
                <a:pos x="323" y="413"/>
              </a:cxn>
              <a:cxn ang="0">
                <a:pos x="325" y="449"/>
              </a:cxn>
              <a:cxn ang="0">
                <a:pos x="327" y="479"/>
              </a:cxn>
              <a:cxn ang="0">
                <a:pos x="329" y="513"/>
              </a:cxn>
              <a:cxn ang="0">
                <a:pos x="329" y="546"/>
              </a:cxn>
              <a:cxn ang="0">
                <a:pos x="333" y="588"/>
              </a:cxn>
              <a:cxn ang="0">
                <a:pos x="337" y="633"/>
              </a:cxn>
              <a:cxn ang="0">
                <a:pos x="339" y="677"/>
              </a:cxn>
              <a:cxn ang="0">
                <a:pos x="312" y="692"/>
              </a:cxn>
              <a:cxn ang="0">
                <a:pos x="266" y="690"/>
              </a:cxn>
              <a:cxn ang="0">
                <a:pos x="221" y="686"/>
              </a:cxn>
              <a:cxn ang="0">
                <a:pos x="177" y="685"/>
              </a:cxn>
              <a:cxn ang="0">
                <a:pos x="131" y="681"/>
              </a:cxn>
              <a:cxn ang="0">
                <a:pos x="88" y="679"/>
              </a:cxn>
              <a:cxn ang="0">
                <a:pos x="48" y="675"/>
              </a:cxn>
              <a:cxn ang="0">
                <a:pos x="46" y="633"/>
              </a:cxn>
              <a:cxn ang="0">
                <a:pos x="44" y="589"/>
              </a:cxn>
              <a:cxn ang="0">
                <a:pos x="42" y="544"/>
              </a:cxn>
              <a:cxn ang="0">
                <a:pos x="40" y="504"/>
              </a:cxn>
              <a:cxn ang="0">
                <a:pos x="36" y="477"/>
              </a:cxn>
              <a:cxn ang="0">
                <a:pos x="33" y="451"/>
              </a:cxn>
              <a:cxn ang="0">
                <a:pos x="33" y="424"/>
              </a:cxn>
              <a:cxn ang="0">
                <a:pos x="31" y="378"/>
              </a:cxn>
              <a:cxn ang="0">
                <a:pos x="29" y="335"/>
              </a:cxn>
              <a:cxn ang="0">
                <a:pos x="29" y="289"/>
              </a:cxn>
              <a:cxn ang="0">
                <a:pos x="25" y="247"/>
              </a:cxn>
              <a:cxn ang="0">
                <a:pos x="19" y="205"/>
              </a:cxn>
              <a:cxn ang="0">
                <a:pos x="15" y="164"/>
              </a:cxn>
              <a:cxn ang="0">
                <a:pos x="12" y="120"/>
              </a:cxn>
              <a:cxn ang="0">
                <a:pos x="8" y="80"/>
              </a:cxn>
              <a:cxn ang="0">
                <a:pos x="4" y="38"/>
              </a:cxn>
              <a:cxn ang="0">
                <a:pos x="6" y="4"/>
              </a:cxn>
              <a:cxn ang="0">
                <a:pos x="34" y="4"/>
              </a:cxn>
              <a:cxn ang="0">
                <a:pos x="61" y="4"/>
              </a:cxn>
              <a:cxn ang="0">
                <a:pos x="90" y="4"/>
              </a:cxn>
              <a:cxn ang="0">
                <a:pos x="118" y="2"/>
              </a:cxn>
              <a:cxn ang="0">
                <a:pos x="147" y="2"/>
              </a:cxn>
              <a:cxn ang="0">
                <a:pos x="173" y="2"/>
              </a:cxn>
              <a:cxn ang="0">
                <a:pos x="198" y="0"/>
              </a:cxn>
            </a:cxnLst>
            <a:rect l="0" t="0" r="r" b="b"/>
            <a:pathLst>
              <a:path w="341" h="696">
                <a:moveTo>
                  <a:pt x="200" y="0"/>
                </a:moveTo>
                <a:lnTo>
                  <a:pt x="206" y="0"/>
                </a:lnTo>
                <a:lnTo>
                  <a:pt x="211" y="0"/>
                </a:lnTo>
                <a:lnTo>
                  <a:pt x="217" y="0"/>
                </a:lnTo>
                <a:lnTo>
                  <a:pt x="223" y="0"/>
                </a:lnTo>
                <a:lnTo>
                  <a:pt x="228" y="0"/>
                </a:lnTo>
                <a:lnTo>
                  <a:pt x="236" y="0"/>
                </a:lnTo>
                <a:lnTo>
                  <a:pt x="242" y="0"/>
                </a:lnTo>
                <a:lnTo>
                  <a:pt x="247" y="2"/>
                </a:lnTo>
                <a:lnTo>
                  <a:pt x="253" y="2"/>
                </a:lnTo>
                <a:lnTo>
                  <a:pt x="259" y="2"/>
                </a:lnTo>
                <a:lnTo>
                  <a:pt x="265" y="2"/>
                </a:lnTo>
                <a:lnTo>
                  <a:pt x="272" y="2"/>
                </a:lnTo>
                <a:lnTo>
                  <a:pt x="278" y="2"/>
                </a:lnTo>
                <a:lnTo>
                  <a:pt x="285" y="2"/>
                </a:lnTo>
                <a:lnTo>
                  <a:pt x="291" y="2"/>
                </a:lnTo>
                <a:lnTo>
                  <a:pt x="297" y="2"/>
                </a:lnTo>
                <a:lnTo>
                  <a:pt x="297" y="8"/>
                </a:lnTo>
                <a:lnTo>
                  <a:pt x="297" y="15"/>
                </a:lnTo>
                <a:lnTo>
                  <a:pt x="297" y="21"/>
                </a:lnTo>
                <a:lnTo>
                  <a:pt x="299" y="29"/>
                </a:lnTo>
                <a:lnTo>
                  <a:pt x="299" y="36"/>
                </a:lnTo>
                <a:lnTo>
                  <a:pt x="299" y="42"/>
                </a:lnTo>
                <a:lnTo>
                  <a:pt x="301" y="49"/>
                </a:lnTo>
                <a:lnTo>
                  <a:pt x="301" y="57"/>
                </a:lnTo>
                <a:lnTo>
                  <a:pt x="301" y="67"/>
                </a:lnTo>
                <a:lnTo>
                  <a:pt x="303" y="78"/>
                </a:lnTo>
                <a:lnTo>
                  <a:pt x="303" y="82"/>
                </a:lnTo>
                <a:lnTo>
                  <a:pt x="303" y="88"/>
                </a:lnTo>
                <a:lnTo>
                  <a:pt x="303" y="93"/>
                </a:lnTo>
                <a:lnTo>
                  <a:pt x="304" y="99"/>
                </a:lnTo>
                <a:lnTo>
                  <a:pt x="304" y="105"/>
                </a:lnTo>
                <a:lnTo>
                  <a:pt x="304" y="110"/>
                </a:lnTo>
                <a:lnTo>
                  <a:pt x="304" y="114"/>
                </a:lnTo>
                <a:lnTo>
                  <a:pt x="306" y="120"/>
                </a:lnTo>
                <a:lnTo>
                  <a:pt x="306" y="126"/>
                </a:lnTo>
                <a:lnTo>
                  <a:pt x="306" y="131"/>
                </a:lnTo>
                <a:lnTo>
                  <a:pt x="308" y="137"/>
                </a:lnTo>
                <a:lnTo>
                  <a:pt x="308" y="143"/>
                </a:lnTo>
                <a:lnTo>
                  <a:pt x="308" y="152"/>
                </a:lnTo>
                <a:lnTo>
                  <a:pt x="310" y="164"/>
                </a:lnTo>
                <a:lnTo>
                  <a:pt x="310" y="167"/>
                </a:lnTo>
                <a:lnTo>
                  <a:pt x="310" y="175"/>
                </a:lnTo>
                <a:lnTo>
                  <a:pt x="312" y="181"/>
                </a:lnTo>
                <a:lnTo>
                  <a:pt x="312" y="186"/>
                </a:lnTo>
                <a:lnTo>
                  <a:pt x="312" y="190"/>
                </a:lnTo>
                <a:lnTo>
                  <a:pt x="314" y="196"/>
                </a:lnTo>
                <a:lnTo>
                  <a:pt x="314" y="202"/>
                </a:lnTo>
                <a:lnTo>
                  <a:pt x="314" y="207"/>
                </a:lnTo>
                <a:lnTo>
                  <a:pt x="314" y="211"/>
                </a:lnTo>
                <a:lnTo>
                  <a:pt x="316" y="217"/>
                </a:lnTo>
                <a:lnTo>
                  <a:pt x="316" y="223"/>
                </a:lnTo>
                <a:lnTo>
                  <a:pt x="318" y="230"/>
                </a:lnTo>
                <a:lnTo>
                  <a:pt x="318" y="236"/>
                </a:lnTo>
                <a:lnTo>
                  <a:pt x="318" y="242"/>
                </a:lnTo>
                <a:lnTo>
                  <a:pt x="318" y="249"/>
                </a:lnTo>
                <a:lnTo>
                  <a:pt x="318" y="255"/>
                </a:lnTo>
                <a:lnTo>
                  <a:pt x="318" y="261"/>
                </a:lnTo>
                <a:lnTo>
                  <a:pt x="318" y="268"/>
                </a:lnTo>
                <a:lnTo>
                  <a:pt x="318" y="276"/>
                </a:lnTo>
                <a:lnTo>
                  <a:pt x="318" y="283"/>
                </a:lnTo>
                <a:lnTo>
                  <a:pt x="318" y="289"/>
                </a:lnTo>
                <a:lnTo>
                  <a:pt x="318" y="297"/>
                </a:lnTo>
                <a:lnTo>
                  <a:pt x="318" y="302"/>
                </a:lnTo>
                <a:lnTo>
                  <a:pt x="320" y="310"/>
                </a:lnTo>
                <a:lnTo>
                  <a:pt x="320" y="316"/>
                </a:lnTo>
                <a:lnTo>
                  <a:pt x="320" y="323"/>
                </a:lnTo>
                <a:lnTo>
                  <a:pt x="320" y="331"/>
                </a:lnTo>
                <a:lnTo>
                  <a:pt x="322" y="338"/>
                </a:lnTo>
                <a:lnTo>
                  <a:pt x="322" y="344"/>
                </a:lnTo>
                <a:lnTo>
                  <a:pt x="322" y="352"/>
                </a:lnTo>
                <a:lnTo>
                  <a:pt x="322" y="357"/>
                </a:lnTo>
                <a:lnTo>
                  <a:pt x="322" y="365"/>
                </a:lnTo>
                <a:lnTo>
                  <a:pt x="322" y="373"/>
                </a:lnTo>
                <a:lnTo>
                  <a:pt x="322" y="378"/>
                </a:lnTo>
                <a:lnTo>
                  <a:pt x="322" y="386"/>
                </a:lnTo>
                <a:lnTo>
                  <a:pt x="323" y="394"/>
                </a:lnTo>
                <a:lnTo>
                  <a:pt x="323" y="399"/>
                </a:lnTo>
                <a:lnTo>
                  <a:pt x="323" y="407"/>
                </a:lnTo>
                <a:lnTo>
                  <a:pt x="323" y="413"/>
                </a:lnTo>
                <a:lnTo>
                  <a:pt x="323" y="420"/>
                </a:lnTo>
                <a:lnTo>
                  <a:pt x="323" y="428"/>
                </a:lnTo>
                <a:lnTo>
                  <a:pt x="325" y="434"/>
                </a:lnTo>
                <a:lnTo>
                  <a:pt x="325" y="441"/>
                </a:lnTo>
                <a:lnTo>
                  <a:pt x="325" y="449"/>
                </a:lnTo>
                <a:lnTo>
                  <a:pt x="325" y="454"/>
                </a:lnTo>
                <a:lnTo>
                  <a:pt x="325" y="460"/>
                </a:lnTo>
                <a:lnTo>
                  <a:pt x="325" y="468"/>
                </a:lnTo>
                <a:lnTo>
                  <a:pt x="327" y="473"/>
                </a:lnTo>
                <a:lnTo>
                  <a:pt x="327" y="479"/>
                </a:lnTo>
                <a:lnTo>
                  <a:pt x="327" y="487"/>
                </a:lnTo>
                <a:lnTo>
                  <a:pt x="327" y="492"/>
                </a:lnTo>
                <a:lnTo>
                  <a:pt x="329" y="500"/>
                </a:lnTo>
                <a:lnTo>
                  <a:pt x="329" y="506"/>
                </a:lnTo>
                <a:lnTo>
                  <a:pt x="329" y="513"/>
                </a:lnTo>
                <a:lnTo>
                  <a:pt x="329" y="521"/>
                </a:lnTo>
                <a:lnTo>
                  <a:pt x="329" y="527"/>
                </a:lnTo>
                <a:lnTo>
                  <a:pt x="329" y="532"/>
                </a:lnTo>
                <a:lnTo>
                  <a:pt x="329" y="540"/>
                </a:lnTo>
                <a:lnTo>
                  <a:pt x="329" y="546"/>
                </a:lnTo>
                <a:lnTo>
                  <a:pt x="331" y="553"/>
                </a:lnTo>
                <a:lnTo>
                  <a:pt x="331" y="563"/>
                </a:lnTo>
                <a:lnTo>
                  <a:pt x="333" y="570"/>
                </a:lnTo>
                <a:lnTo>
                  <a:pt x="333" y="580"/>
                </a:lnTo>
                <a:lnTo>
                  <a:pt x="333" y="588"/>
                </a:lnTo>
                <a:lnTo>
                  <a:pt x="333" y="597"/>
                </a:lnTo>
                <a:lnTo>
                  <a:pt x="335" y="605"/>
                </a:lnTo>
                <a:lnTo>
                  <a:pt x="335" y="614"/>
                </a:lnTo>
                <a:lnTo>
                  <a:pt x="337" y="624"/>
                </a:lnTo>
                <a:lnTo>
                  <a:pt x="337" y="633"/>
                </a:lnTo>
                <a:lnTo>
                  <a:pt x="337" y="641"/>
                </a:lnTo>
                <a:lnTo>
                  <a:pt x="337" y="650"/>
                </a:lnTo>
                <a:lnTo>
                  <a:pt x="339" y="660"/>
                </a:lnTo>
                <a:lnTo>
                  <a:pt x="339" y="669"/>
                </a:lnTo>
                <a:lnTo>
                  <a:pt x="339" y="677"/>
                </a:lnTo>
                <a:lnTo>
                  <a:pt x="339" y="686"/>
                </a:lnTo>
                <a:lnTo>
                  <a:pt x="341" y="696"/>
                </a:lnTo>
                <a:lnTo>
                  <a:pt x="329" y="694"/>
                </a:lnTo>
                <a:lnTo>
                  <a:pt x="322" y="694"/>
                </a:lnTo>
                <a:lnTo>
                  <a:pt x="312" y="692"/>
                </a:lnTo>
                <a:lnTo>
                  <a:pt x="303" y="692"/>
                </a:lnTo>
                <a:lnTo>
                  <a:pt x="293" y="692"/>
                </a:lnTo>
                <a:lnTo>
                  <a:pt x="285" y="690"/>
                </a:lnTo>
                <a:lnTo>
                  <a:pt x="276" y="690"/>
                </a:lnTo>
                <a:lnTo>
                  <a:pt x="266" y="690"/>
                </a:lnTo>
                <a:lnTo>
                  <a:pt x="257" y="688"/>
                </a:lnTo>
                <a:lnTo>
                  <a:pt x="249" y="688"/>
                </a:lnTo>
                <a:lnTo>
                  <a:pt x="240" y="688"/>
                </a:lnTo>
                <a:lnTo>
                  <a:pt x="232" y="688"/>
                </a:lnTo>
                <a:lnTo>
                  <a:pt x="221" y="686"/>
                </a:lnTo>
                <a:lnTo>
                  <a:pt x="213" y="686"/>
                </a:lnTo>
                <a:lnTo>
                  <a:pt x="204" y="686"/>
                </a:lnTo>
                <a:lnTo>
                  <a:pt x="196" y="686"/>
                </a:lnTo>
                <a:lnTo>
                  <a:pt x="187" y="685"/>
                </a:lnTo>
                <a:lnTo>
                  <a:pt x="177" y="685"/>
                </a:lnTo>
                <a:lnTo>
                  <a:pt x="168" y="683"/>
                </a:lnTo>
                <a:lnTo>
                  <a:pt x="158" y="683"/>
                </a:lnTo>
                <a:lnTo>
                  <a:pt x="149" y="683"/>
                </a:lnTo>
                <a:lnTo>
                  <a:pt x="141" y="683"/>
                </a:lnTo>
                <a:lnTo>
                  <a:pt x="131" y="681"/>
                </a:lnTo>
                <a:lnTo>
                  <a:pt x="122" y="681"/>
                </a:lnTo>
                <a:lnTo>
                  <a:pt x="112" y="681"/>
                </a:lnTo>
                <a:lnTo>
                  <a:pt x="105" y="679"/>
                </a:lnTo>
                <a:lnTo>
                  <a:pt x="95" y="679"/>
                </a:lnTo>
                <a:lnTo>
                  <a:pt x="88" y="679"/>
                </a:lnTo>
                <a:lnTo>
                  <a:pt x="78" y="679"/>
                </a:lnTo>
                <a:lnTo>
                  <a:pt x="69" y="677"/>
                </a:lnTo>
                <a:lnTo>
                  <a:pt x="61" y="677"/>
                </a:lnTo>
                <a:lnTo>
                  <a:pt x="52" y="677"/>
                </a:lnTo>
                <a:lnTo>
                  <a:pt x="48" y="675"/>
                </a:lnTo>
                <a:lnTo>
                  <a:pt x="48" y="667"/>
                </a:lnTo>
                <a:lnTo>
                  <a:pt x="48" y="660"/>
                </a:lnTo>
                <a:lnTo>
                  <a:pt x="48" y="652"/>
                </a:lnTo>
                <a:lnTo>
                  <a:pt x="46" y="643"/>
                </a:lnTo>
                <a:lnTo>
                  <a:pt x="46" y="633"/>
                </a:lnTo>
                <a:lnTo>
                  <a:pt x="46" y="626"/>
                </a:lnTo>
                <a:lnTo>
                  <a:pt x="46" y="616"/>
                </a:lnTo>
                <a:lnTo>
                  <a:pt x="44" y="607"/>
                </a:lnTo>
                <a:lnTo>
                  <a:pt x="44" y="597"/>
                </a:lnTo>
                <a:lnTo>
                  <a:pt x="44" y="589"/>
                </a:lnTo>
                <a:lnTo>
                  <a:pt x="44" y="580"/>
                </a:lnTo>
                <a:lnTo>
                  <a:pt x="42" y="570"/>
                </a:lnTo>
                <a:lnTo>
                  <a:pt x="42" y="563"/>
                </a:lnTo>
                <a:lnTo>
                  <a:pt x="42" y="553"/>
                </a:lnTo>
                <a:lnTo>
                  <a:pt x="42" y="544"/>
                </a:lnTo>
                <a:lnTo>
                  <a:pt x="40" y="536"/>
                </a:lnTo>
                <a:lnTo>
                  <a:pt x="40" y="527"/>
                </a:lnTo>
                <a:lnTo>
                  <a:pt x="40" y="519"/>
                </a:lnTo>
                <a:lnTo>
                  <a:pt x="40" y="510"/>
                </a:lnTo>
                <a:lnTo>
                  <a:pt x="40" y="504"/>
                </a:lnTo>
                <a:lnTo>
                  <a:pt x="38" y="498"/>
                </a:lnTo>
                <a:lnTo>
                  <a:pt x="38" y="492"/>
                </a:lnTo>
                <a:lnTo>
                  <a:pt x="38" y="489"/>
                </a:lnTo>
                <a:lnTo>
                  <a:pt x="36" y="483"/>
                </a:lnTo>
                <a:lnTo>
                  <a:pt x="36" y="477"/>
                </a:lnTo>
                <a:lnTo>
                  <a:pt x="36" y="472"/>
                </a:lnTo>
                <a:lnTo>
                  <a:pt x="36" y="468"/>
                </a:lnTo>
                <a:lnTo>
                  <a:pt x="34" y="460"/>
                </a:lnTo>
                <a:lnTo>
                  <a:pt x="34" y="456"/>
                </a:lnTo>
                <a:lnTo>
                  <a:pt x="33" y="451"/>
                </a:lnTo>
                <a:lnTo>
                  <a:pt x="33" y="445"/>
                </a:lnTo>
                <a:lnTo>
                  <a:pt x="33" y="439"/>
                </a:lnTo>
                <a:lnTo>
                  <a:pt x="33" y="435"/>
                </a:lnTo>
                <a:lnTo>
                  <a:pt x="33" y="430"/>
                </a:lnTo>
                <a:lnTo>
                  <a:pt x="33" y="424"/>
                </a:lnTo>
                <a:lnTo>
                  <a:pt x="31" y="415"/>
                </a:lnTo>
                <a:lnTo>
                  <a:pt x="31" y="405"/>
                </a:lnTo>
                <a:lnTo>
                  <a:pt x="31" y="397"/>
                </a:lnTo>
                <a:lnTo>
                  <a:pt x="31" y="388"/>
                </a:lnTo>
                <a:lnTo>
                  <a:pt x="31" y="378"/>
                </a:lnTo>
                <a:lnTo>
                  <a:pt x="31" y="371"/>
                </a:lnTo>
                <a:lnTo>
                  <a:pt x="31" y="361"/>
                </a:lnTo>
                <a:lnTo>
                  <a:pt x="31" y="352"/>
                </a:lnTo>
                <a:lnTo>
                  <a:pt x="29" y="342"/>
                </a:lnTo>
                <a:lnTo>
                  <a:pt x="29" y="335"/>
                </a:lnTo>
                <a:lnTo>
                  <a:pt x="29" y="325"/>
                </a:lnTo>
                <a:lnTo>
                  <a:pt x="29" y="316"/>
                </a:lnTo>
                <a:lnTo>
                  <a:pt x="29" y="306"/>
                </a:lnTo>
                <a:lnTo>
                  <a:pt x="29" y="299"/>
                </a:lnTo>
                <a:lnTo>
                  <a:pt x="29" y="289"/>
                </a:lnTo>
                <a:lnTo>
                  <a:pt x="29" y="281"/>
                </a:lnTo>
                <a:lnTo>
                  <a:pt x="27" y="272"/>
                </a:lnTo>
                <a:lnTo>
                  <a:pt x="27" y="262"/>
                </a:lnTo>
                <a:lnTo>
                  <a:pt x="25" y="255"/>
                </a:lnTo>
                <a:lnTo>
                  <a:pt x="25" y="247"/>
                </a:lnTo>
                <a:lnTo>
                  <a:pt x="25" y="238"/>
                </a:lnTo>
                <a:lnTo>
                  <a:pt x="23" y="230"/>
                </a:lnTo>
                <a:lnTo>
                  <a:pt x="21" y="221"/>
                </a:lnTo>
                <a:lnTo>
                  <a:pt x="21" y="213"/>
                </a:lnTo>
                <a:lnTo>
                  <a:pt x="19" y="205"/>
                </a:lnTo>
                <a:lnTo>
                  <a:pt x="19" y="196"/>
                </a:lnTo>
                <a:lnTo>
                  <a:pt x="17" y="188"/>
                </a:lnTo>
                <a:lnTo>
                  <a:pt x="17" y="181"/>
                </a:lnTo>
                <a:lnTo>
                  <a:pt x="17" y="171"/>
                </a:lnTo>
                <a:lnTo>
                  <a:pt x="15" y="164"/>
                </a:lnTo>
                <a:lnTo>
                  <a:pt x="15" y="154"/>
                </a:lnTo>
                <a:lnTo>
                  <a:pt x="15" y="146"/>
                </a:lnTo>
                <a:lnTo>
                  <a:pt x="14" y="139"/>
                </a:lnTo>
                <a:lnTo>
                  <a:pt x="12" y="129"/>
                </a:lnTo>
                <a:lnTo>
                  <a:pt x="12" y="120"/>
                </a:lnTo>
                <a:lnTo>
                  <a:pt x="12" y="112"/>
                </a:lnTo>
                <a:lnTo>
                  <a:pt x="10" y="105"/>
                </a:lnTo>
                <a:lnTo>
                  <a:pt x="10" y="97"/>
                </a:lnTo>
                <a:lnTo>
                  <a:pt x="8" y="88"/>
                </a:lnTo>
                <a:lnTo>
                  <a:pt x="8" y="80"/>
                </a:lnTo>
                <a:lnTo>
                  <a:pt x="6" y="70"/>
                </a:lnTo>
                <a:lnTo>
                  <a:pt x="6" y="63"/>
                </a:lnTo>
                <a:lnTo>
                  <a:pt x="4" y="53"/>
                </a:lnTo>
                <a:lnTo>
                  <a:pt x="4" y="46"/>
                </a:lnTo>
                <a:lnTo>
                  <a:pt x="4" y="38"/>
                </a:lnTo>
                <a:lnTo>
                  <a:pt x="2" y="29"/>
                </a:lnTo>
                <a:lnTo>
                  <a:pt x="2" y="21"/>
                </a:lnTo>
                <a:lnTo>
                  <a:pt x="2" y="13"/>
                </a:lnTo>
                <a:lnTo>
                  <a:pt x="0" y="8"/>
                </a:lnTo>
                <a:lnTo>
                  <a:pt x="6" y="4"/>
                </a:lnTo>
                <a:lnTo>
                  <a:pt x="12" y="4"/>
                </a:lnTo>
                <a:lnTo>
                  <a:pt x="17" y="4"/>
                </a:lnTo>
                <a:lnTo>
                  <a:pt x="23" y="4"/>
                </a:lnTo>
                <a:lnTo>
                  <a:pt x="29" y="4"/>
                </a:lnTo>
                <a:lnTo>
                  <a:pt x="34" y="4"/>
                </a:lnTo>
                <a:lnTo>
                  <a:pt x="40" y="4"/>
                </a:lnTo>
                <a:lnTo>
                  <a:pt x="44" y="4"/>
                </a:lnTo>
                <a:lnTo>
                  <a:pt x="50" y="4"/>
                </a:lnTo>
                <a:lnTo>
                  <a:pt x="55" y="4"/>
                </a:lnTo>
                <a:lnTo>
                  <a:pt x="61" y="4"/>
                </a:lnTo>
                <a:lnTo>
                  <a:pt x="67" y="4"/>
                </a:lnTo>
                <a:lnTo>
                  <a:pt x="72" y="4"/>
                </a:lnTo>
                <a:lnTo>
                  <a:pt x="78" y="4"/>
                </a:lnTo>
                <a:lnTo>
                  <a:pt x="84" y="4"/>
                </a:lnTo>
                <a:lnTo>
                  <a:pt x="90" y="4"/>
                </a:lnTo>
                <a:lnTo>
                  <a:pt x="95" y="4"/>
                </a:lnTo>
                <a:lnTo>
                  <a:pt x="101" y="4"/>
                </a:lnTo>
                <a:lnTo>
                  <a:pt x="107" y="4"/>
                </a:lnTo>
                <a:lnTo>
                  <a:pt x="112" y="2"/>
                </a:lnTo>
                <a:lnTo>
                  <a:pt x="118" y="2"/>
                </a:lnTo>
                <a:lnTo>
                  <a:pt x="124" y="2"/>
                </a:lnTo>
                <a:lnTo>
                  <a:pt x="130" y="2"/>
                </a:lnTo>
                <a:lnTo>
                  <a:pt x="135" y="2"/>
                </a:lnTo>
                <a:lnTo>
                  <a:pt x="141" y="2"/>
                </a:lnTo>
                <a:lnTo>
                  <a:pt x="147" y="2"/>
                </a:lnTo>
                <a:lnTo>
                  <a:pt x="152" y="2"/>
                </a:lnTo>
                <a:lnTo>
                  <a:pt x="156" y="2"/>
                </a:lnTo>
                <a:lnTo>
                  <a:pt x="162" y="2"/>
                </a:lnTo>
                <a:lnTo>
                  <a:pt x="168" y="2"/>
                </a:lnTo>
                <a:lnTo>
                  <a:pt x="173" y="2"/>
                </a:lnTo>
                <a:lnTo>
                  <a:pt x="179" y="2"/>
                </a:lnTo>
                <a:lnTo>
                  <a:pt x="187" y="2"/>
                </a:lnTo>
                <a:lnTo>
                  <a:pt x="192" y="2"/>
                </a:lnTo>
                <a:lnTo>
                  <a:pt x="198" y="2"/>
                </a:lnTo>
                <a:lnTo>
                  <a:pt x="198" y="0"/>
                </a:lnTo>
                <a:lnTo>
                  <a:pt x="200" y="0"/>
                </a:lnTo>
                <a:lnTo>
                  <a:pt x="200" y="0"/>
                </a:lnTo>
                <a:close/>
              </a:path>
            </a:pathLst>
          </a:custGeom>
          <a:solidFill>
            <a:srgbClr val="000000"/>
          </a:solidFill>
          <a:ln w="9525">
            <a:noFill/>
            <a:round/>
            <a:headEnd/>
            <a:tailEnd/>
          </a:ln>
        </p:spPr>
        <p:txBody>
          <a:bodyPr/>
          <a:lstStyle/>
          <a:p>
            <a:endParaRPr lang="en-GB"/>
          </a:p>
        </p:txBody>
      </p:sp>
      <p:sp>
        <p:nvSpPr>
          <p:cNvPr id="21635" name="Freeform 131"/>
          <p:cNvSpPr>
            <a:spLocks/>
          </p:cNvSpPr>
          <p:nvPr/>
        </p:nvSpPr>
        <p:spPr bwMode="auto">
          <a:xfrm>
            <a:off x="4029075" y="3995738"/>
            <a:ext cx="1050925" cy="2416175"/>
          </a:xfrm>
          <a:custGeom>
            <a:avLst/>
            <a:gdLst/>
            <a:ahLst/>
            <a:cxnLst>
              <a:cxn ang="0">
                <a:pos x="31" y="0"/>
              </a:cxn>
              <a:cxn ang="0">
                <a:pos x="63" y="2"/>
              </a:cxn>
              <a:cxn ang="0">
                <a:pos x="93" y="2"/>
              </a:cxn>
              <a:cxn ang="0">
                <a:pos x="126" y="2"/>
              </a:cxn>
              <a:cxn ang="0">
                <a:pos x="158" y="4"/>
              </a:cxn>
              <a:cxn ang="0">
                <a:pos x="190" y="4"/>
              </a:cxn>
              <a:cxn ang="0">
                <a:pos x="225" y="10"/>
              </a:cxn>
              <a:cxn ang="0">
                <a:pos x="242" y="42"/>
              </a:cxn>
              <a:cxn ang="0">
                <a:pos x="246" y="89"/>
              </a:cxn>
              <a:cxn ang="0">
                <a:pos x="247" y="135"/>
              </a:cxn>
              <a:cxn ang="0">
                <a:pos x="251" y="175"/>
              </a:cxn>
              <a:cxn ang="0">
                <a:pos x="255" y="207"/>
              </a:cxn>
              <a:cxn ang="0">
                <a:pos x="259" y="242"/>
              </a:cxn>
              <a:cxn ang="0">
                <a:pos x="261" y="276"/>
              </a:cxn>
              <a:cxn ang="0">
                <a:pos x="266" y="319"/>
              </a:cxn>
              <a:cxn ang="0">
                <a:pos x="272" y="363"/>
              </a:cxn>
              <a:cxn ang="0">
                <a:pos x="278" y="411"/>
              </a:cxn>
              <a:cxn ang="0">
                <a:pos x="280" y="437"/>
              </a:cxn>
              <a:cxn ang="0">
                <a:pos x="282" y="466"/>
              </a:cxn>
              <a:cxn ang="0">
                <a:pos x="284" y="492"/>
              </a:cxn>
              <a:cxn ang="0">
                <a:pos x="289" y="529"/>
              </a:cxn>
              <a:cxn ang="0">
                <a:pos x="293" y="567"/>
              </a:cxn>
              <a:cxn ang="0">
                <a:pos x="297" y="599"/>
              </a:cxn>
              <a:cxn ang="0">
                <a:pos x="301" y="631"/>
              </a:cxn>
              <a:cxn ang="0">
                <a:pos x="305" y="662"/>
              </a:cxn>
              <a:cxn ang="0">
                <a:pos x="306" y="692"/>
              </a:cxn>
              <a:cxn ang="0">
                <a:pos x="297" y="711"/>
              </a:cxn>
              <a:cxn ang="0">
                <a:pos x="268" y="709"/>
              </a:cxn>
              <a:cxn ang="0">
                <a:pos x="240" y="709"/>
              </a:cxn>
              <a:cxn ang="0">
                <a:pos x="211" y="705"/>
              </a:cxn>
              <a:cxn ang="0">
                <a:pos x="181" y="705"/>
              </a:cxn>
              <a:cxn ang="0">
                <a:pos x="152" y="704"/>
              </a:cxn>
              <a:cxn ang="0">
                <a:pos x="124" y="704"/>
              </a:cxn>
              <a:cxn ang="0">
                <a:pos x="95" y="700"/>
              </a:cxn>
              <a:cxn ang="0">
                <a:pos x="69" y="696"/>
              </a:cxn>
              <a:cxn ang="0">
                <a:pos x="36" y="685"/>
              </a:cxn>
              <a:cxn ang="0">
                <a:pos x="35" y="643"/>
              </a:cxn>
              <a:cxn ang="0">
                <a:pos x="33" y="601"/>
              </a:cxn>
              <a:cxn ang="0">
                <a:pos x="31" y="561"/>
              </a:cxn>
              <a:cxn ang="0">
                <a:pos x="29" y="521"/>
              </a:cxn>
              <a:cxn ang="0">
                <a:pos x="27" y="479"/>
              </a:cxn>
              <a:cxn ang="0">
                <a:pos x="27" y="439"/>
              </a:cxn>
              <a:cxn ang="0">
                <a:pos x="27" y="399"/>
              </a:cxn>
              <a:cxn ang="0">
                <a:pos x="23" y="359"/>
              </a:cxn>
              <a:cxn ang="0">
                <a:pos x="21" y="323"/>
              </a:cxn>
              <a:cxn ang="0">
                <a:pos x="19" y="283"/>
              </a:cxn>
              <a:cxn ang="0">
                <a:pos x="17" y="245"/>
              </a:cxn>
              <a:cxn ang="0">
                <a:pos x="16" y="207"/>
              </a:cxn>
              <a:cxn ang="0">
                <a:pos x="14" y="169"/>
              </a:cxn>
              <a:cxn ang="0">
                <a:pos x="10" y="126"/>
              </a:cxn>
              <a:cxn ang="0">
                <a:pos x="8" y="84"/>
              </a:cxn>
              <a:cxn ang="0">
                <a:pos x="2" y="38"/>
              </a:cxn>
              <a:cxn ang="0">
                <a:pos x="2" y="4"/>
              </a:cxn>
            </a:cxnLst>
            <a:rect l="0" t="0" r="r" b="b"/>
            <a:pathLst>
              <a:path w="310" h="711">
                <a:moveTo>
                  <a:pt x="6" y="0"/>
                </a:moveTo>
                <a:lnTo>
                  <a:pt x="12" y="0"/>
                </a:lnTo>
                <a:lnTo>
                  <a:pt x="17" y="0"/>
                </a:lnTo>
                <a:lnTo>
                  <a:pt x="25" y="0"/>
                </a:lnTo>
                <a:lnTo>
                  <a:pt x="31" y="0"/>
                </a:lnTo>
                <a:lnTo>
                  <a:pt x="36" y="0"/>
                </a:lnTo>
                <a:lnTo>
                  <a:pt x="42" y="0"/>
                </a:lnTo>
                <a:lnTo>
                  <a:pt x="50" y="0"/>
                </a:lnTo>
                <a:lnTo>
                  <a:pt x="55" y="2"/>
                </a:lnTo>
                <a:lnTo>
                  <a:pt x="63" y="2"/>
                </a:lnTo>
                <a:lnTo>
                  <a:pt x="69" y="2"/>
                </a:lnTo>
                <a:lnTo>
                  <a:pt x="74" y="2"/>
                </a:lnTo>
                <a:lnTo>
                  <a:pt x="82" y="2"/>
                </a:lnTo>
                <a:lnTo>
                  <a:pt x="88" y="2"/>
                </a:lnTo>
                <a:lnTo>
                  <a:pt x="93" y="2"/>
                </a:lnTo>
                <a:lnTo>
                  <a:pt x="101" y="2"/>
                </a:lnTo>
                <a:lnTo>
                  <a:pt x="109" y="2"/>
                </a:lnTo>
                <a:lnTo>
                  <a:pt x="114" y="2"/>
                </a:lnTo>
                <a:lnTo>
                  <a:pt x="120" y="2"/>
                </a:lnTo>
                <a:lnTo>
                  <a:pt x="126" y="2"/>
                </a:lnTo>
                <a:lnTo>
                  <a:pt x="133" y="2"/>
                </a:lnTo>
                <a:lnTo>
                  <a:pt x="139" y="2"/>
                </a:lnTo>
                <a:lnTo>
                  <a:pt x="145" y="2"/>
                </a:lnTo>
                <a:lnTo>
                  <a:pt x="151" y="2"/>
                </a:lnTo>
                <a:lnTo>
                  <a:pt x="158" y="4"/>
                </a:lnTo>
                <a:lnTo>
                  <a:pt x="164" y="4"/>
                </a:lnTo>
                <a:lnTo>
                  <a:pt x="171" y="4"/>
                </a:lnTo>
                <a:lnTo>
                  <a:pt x="177" y="4"/>
                </a:lnTo>
                <a:lnTo>
                  <a:pt x="185" y="4"/>
                </a:lnTo>
                <a:lnTo>
                  <a:pt x="190" y="4"/>
                </a:lnTo>
                <a:lnTo>
                  <a:pt x="196" y="4"/>
                </a:lnTo>
                <a:lnTo>
                  <a:pt x="204" y="4"/>
                </a:lnTo>
                <a:lnTo>
                  <a:pt x="211" y="4"/>
                </a:lnTo>
                <a:lnTo>
                  <a:pt x="217" y="6"/>
                </a:lnTo>
                <a:lnTo>
                  <a:pt x="225" y="10"/>
                </a:lnTo>
                <a:lnTo>
                  <a:pt x="232" y="11"/>
                </a:lnTo>
                <a:lnTo>
                  <a:pt x="240" y="13"/>
                </a:lnTo>
                <a:lnTo>
                  <a:pt x="240" y="23"/>
                </a:lnTo>
                <a:lnTo>
                  <a:pt x="240" y="30"/>
                </a:lnTo>
                <a:lnTo>
                  <a:pt x="242" y="42"/>
                </a:lnTo>
                <a:lnTo>
                  <a:pt x="242" y="51"/>
                </a:lnTo>
                <a:lnTo>
                  <a:pt x="242" y="59"/>
                </a:lnTo>
                <a:lnTo>
                  <a:pt x="244" y="68"/>
                </a:lnTo>
                <a:lnTo>
                  <a:pt x="244" y="80"/>
                </a:lnTo>
                <a:lnTo>
                  <a:pt x="246" y="89"/>
                </a:lnTo>
                <a:lnTo>
                  <a:pt x="246" y="97"/>
                </a:lnTo>
                <a:lnTo>
                  <a:pt x="246" y="107"/>
                </a:lnTo>
                <a:lnTo>
                  <a:pt x="247" y="116"/>
                </a:lnTo>
                <a:lnTo>
                  <a:pt x="247" y="126"/>
                </a:lnTo>
                <a:lnTo>
                  <a:pt x="247" y="135"/>
                </a:lnTo>
                <a:lnTo>
                  <a:pt x="249" y="145"/>
                </a:lnTo>
                <a:lnTo>
                  <a:pt x="249" y="154"/>
                </a:lnTo>
                <a:lnTo>
                  <a:pt x="251" y="164"/>
                </a:lnTo>
                <a:lnTo>
                  <a:pt x="251" y="169"/>
                </a:lnTo>
                <a:lnTo>
                  <a:pt x="251" y="175"/>
                </a:lnTo>
                <a:lnTo>
                  <a:pt x="253" y="183"/>
                </a:lnTo>
                <a:lnTo>
                  <a:pt x="253" y="188"/>
                </a:lnTo>
                <a:lnTo>
                  <a:pt x="253" y="194"/>
                </a:lnTo>
                <a:lnTo>
                  <a:pt x="255" y="202"/>
                </a:lnTo>
                <a:lnTo>
                  <a:pt x="255" y="207"/>
                </a:lnTo>
                <a:lnTo>
                  <a:pt x="257" y="215"/>
                </a:lnTo>
                <a:lnTo>
                  <a:pt x="257" y="221"/>
                </a:lnTo>
                <a:lnTo>
                  <a:pt x="257" y="228"/>
                </a:lnTo>
                <a:lnTo>
                  <a:pt x="257" y="234"/>
                </a:lnTo>
                <a:lnTo>
                  <a:pt x="259" y="242"/>
                </a:lnTo>
                <a:lnTo>
                  <a:pt x="259" y="247"/>
                </a:lnTo>
                <a:lnTo>
                  <a:pt x="259" y="253"/>
                </a:lnTo>
                <a:lnTo>
                  <a:pt x="261" y="261"/>
                </a:lnTo>
                <a:lnTo>
                  <a:pt x="261" y="266"/>
                </a:lnTo>
                <a:lnTo>
                  <a:pt x="261" y="276"/>
                </a:lnTo>
                <a:lnTo>
                  <a:pt x="263" y="285"/>
                </a:lnTo>
                <a:lnTo>
                  <a:pt x="263" y="293"/>
                </a:lnTo>
                <a:lnTo>
                  <a:pt x="265" y="302"/>
                </a:lnTo>
                <a:lnTo>
                  <a:pt x="266" y="310"/>
                </a:lnTo>
                <a:lnTo>
                  <a:pt x="266" y="319"/>
                </a:lnTo>
                <a:lnTo>
                  <a:pt x="268" y="329"/>
                </a:lnTo>
                <a:lnTo>
                  <a:pt x="270" y="338"/>
                </a:lnTo>
                <a:lnTo>
                  <a:pt x="270" y="346"/>
                </a:lnTo>
                <a:lnTo>
                  <a:pt x="272" y="356"/>
                </a:lnTo>
                <a:lnTo>
                  <a:pt x="272" y="363"/>
                </a:lnTo>
                <a:lnTo>
                  <a:pt x="274" y="375"/>
                </a:lnTo>
                <a:lnTo>
                  <a:pt x="274" y="382"/>
                </a:lnTo>
                <a:lnTo>
                  <a:pt x="276" y="392"/>
                </a:lnTo>
                <a:lnTo>
                  <a:pt x="276" y="401"/>
                </a:lnTo>
                <a:lnTo>
                  <a:pt x="278" y="411"/>
                </a:lnTo>
                <a:lnTo>
                  <a:pt x="278" y="415"/>
                </a:lnTo>
                <a:lnTo>
                  <a:pt x="278" y="422"/>
                </a:lnTo>
                <a:lnTo>
                  <a:pt x="278" y="426"/>
                </a:lnTo>
                <a:lnTo>
                  <a:pt x="280" y="432"/>
                </a:lnTo>
                <a:lnTo>
                  <a:pt x="280" y="437"/>
                </a:lnTo>
                <a:lnTo>
                  <a:pt x="280" y="443"/>
                </a:lnTo>
                <a:lnTo>
                  <a:pt x="280" y="449"/>
                </a:lnTo>
                <a:lnTo>
                  <a:pt x="282" y="454"/>
                </a:lnTo>
                <a:lnTo>
                  <a:pt x="282" y="458"/>
                </a:lnTo>
                <a:lnTo>
                  <a:pt x="282" y="466"/>
                </a:lnTo>
                <a:lnTo>
                  <a:pt x="282" y="470"/>
                </a:lnTo>
                <a:lnTo>
                  <a:pt x="282" y="475"/>
                </a:lnTo>
                <a:lnTo>
                  <a:pt x="282" y="481"/>
                </a:lnTo>
                <a:lnTo>
                  <a:pt x="284" y="487"/>
                </a:lnTo>
                <a:lnTo>
                  <a:pt x="284" y="492"/>
                </a:lnTo>
                <a:lnTo>
                  <a:pt x="286" y="498"/>
                </a:lnTo>
                <a:lnTo>
                  <a:pt x="286" y="506"/>
                </a:lnTo>
                <a:lnTo>
                  <a:pt x="286" y="513"/>
                </a:lnTo>
                <a:lnTo>
                  <a:pt x="287" y="521"/>
                </a:lnTo>
                <a:lnTo>
                  <a:pt x="289" y="529"/>
                </a:lnTo>
                <a:lnTo>
                  <a:pt x="289" y="536"/>
                </a:lnTo>
                <a:lnTo>
                  <a:pt x="291" y="544"/>
                </a:lnTo>
                <a:lnTo>
                  <a:pt x="291" y="551"/>
                </a:lnTo>
                <a:lnTo>
                  <a:pt x="293" y="561"/>
                </a:lnTo>
                <a:lnTo>
                  <a:pt x="293" y="567"/>
                </a:lnTo>
                <a:lnTo>
                  <a:pt x="293" y="572"/>
                </a:lnTo>
                <a:lnTo>
                  <a:pt x="293" y="580"/>
                </a:lnTo>
                <a:lnTo>
                  <a:pt x="295" y="586"/>
                </a:lnTo>
                <a:lnTo>
                  <a:pt x="295" y="593"/>
                </a:lnTo>
                <a:lnTo>
                  <a:pt x="297" y="599"/>
                </a:lnTo>
                <a:lnTo>
                  <a:pt x="297" y="607"/>
                </a:lnTo>
                <a:lnTo>
                  <a:pt x="299" y="614"/>
                </a:lnTo>
                <a:lnTo>
                  <a:pt x="299" y="620"/>
                </a:lnTo>
                <a:lnTo>
                  <a:pt x="299" y="626"/>
                </a:lnTo>
                <a:lnTo>
                  <a:pt x="301" y="631"/>
                </a:lnTo>
                <a:lnTo>
                  <a:pt x="301" y="637"/>
                </a:lnTo>
                <a:lnTo>
                  <a:pt x="301" y="643"/>
                </a:lnTo>
                <a:lnTo>
                  <a:pt x="303" y="648"/>
                </a:lnTo>
                <a:lnTo>
                  <a:pt x="303" y="654"/>
                </a:lnTo>
                <a:lnTo>
                  <a:pt x="305" y="662"/>
                </a:lnTo>
                <a:lnTo>
                  <a:pt x="305" y="667"/>
                </a:lnTo>
                <a:lnTo>
                  <a:pt x="305" y="673"/>
                </a:lnTo>
                <a:lnTo>
                  <a:pt x="306" y="679"/>
                </a:lnTo>
                <a:lnTo>
                  <a:pt x="306" y="686"/>
                </a:lnTo>
                <a:lnTo>
                  <a:pt x="306" y="692"/>
                </a:lnTo>
                <a:lnTo>
                  <a:pt x="308" y="698"/>
                </a:lnTo>
                <a:lnTo>
                  <a:pt x="308" y="704"/>
                </a:lnTo>
                <a:lnTo>
                  <a:pt x="310" y="711"/>
                </a:lnTo>
                <a:lnTo>
                  <a:pt x="303" y="711"/>
                </a:lnTo>
                <a:lnTo>
                  <a:pt x="297" y="711"/>
                </a:lnTo>
                <a:lnTo>
                  <a:pt x="291" y="711"/>
                </a:lnTo>
                <a:lnTo>
                  <a:pt x="286" y="711"/>
                </a:lnTo>
                <a:lnTo>
                  <a:pt x="280" y="709"/>
                </a:lnTo>
                <a:lnTo>
                  <a:pt x="274" y="709"/>
                </a:lnTo>
                <a:lnTo>
                  <a:pt x="268" y="709"/>
                </a:lnTo>
                <a:lnTo>
                  <a:pt x="263" y="709"/>
                </a:lnTo>
                <a:lnTo>
                  <a:pt x="257" y="709"/>
                </a:lnTo>
                <a:lnTo>
                  <a:pt x="251" y="709"/>
                </a:lnTo>
                <a:lnTo>
                  <a:pt x="246" y="709"/>
                </a:lnTo>
                <a:lnTo>
                  <a:pt x="240" y="709"/>
                </a:lnTo>
                <a:lnTo>
                  <a:pt x="234" y="707"/>
                </a:lnTo>
                <a:lnTo>
                  <a:pt x="228" y="707"/>
                </a:lnTo>
                <a:lnTo>
                  <a:pt x="223" y="707"/>
                </a:lnTo>
                <a:lnTo>
                  <a:pt x="217" y="707"/>
                </a:lnTo>
                <a:lnTo>
                  <a:pt x="211" y="705"/>
                </a:lnTo>
                <a:lnTo>
                  <a:pt x="204" y="705"/>
                </a:lnTo>
                <a:lnTo>
                  <a:pt x="198" y="705"/>
                </a:lnTo>
                <a:lnTo>
                  <a:pt x="192" y="705"/>
                </a:lnTo>
                <a:lnTo>
                  <a:pt x="187" y="705"/>
                </a:lnTo>
                <a:lnTo>
                  <a:pt x="181" y="705"/>
                </a:lnTo>
                <a:lnTo>
                  <a:pt x="175" y="705"/>
                </a:lnTo>
                <a:lnTo>
                  <a:pt x="170" y="705"/>
                </a:lnTo>
                <a:lnTo>
                  <a:pt x="164" y="704"/>
                </a:lnTo>
                <a:lnTo>
                  <a:pt x="158" y="704"/>
                </a:lnTo>
                <a:lnTo>
                  <a:pt x="152" y="704"/>
                </a:lnTo>
                <a:lnTo>
                  <a:pt x="147" y="704"/>
                </a:lnTo>
                <a:lnTo>
                  <a:pt x="141" y="704"/>
                </a:lnTo>
                <a:lnTo>
                  <a:pt x="135" y="704"/>
                </a:lnTo>
                <a:lnTo>
                  <a:pt x="130" y="704"/>
                </a:lnTo>
                <a:lnTo>
                  <a:pt x="124" y="704"/>
                </a:lnTo>
                <a:lnTo>
                  <a:pt x="118" y="704"/>
                </a:lnTo>
                <a:lnTo>
                  <a:pt x="112" y="702"/>
                </a:lnTo>
                <a:lnTo>
                  <a:pt x="107" y="702"/>
                </a:lnTo>
                <a:lnTo>
                  <a:pt x="101" y="702"/>
                </a:lnTo>
                <a:lnTo>
                  <a:pt x="95" y="700"/>
                </a:lnTo>
                <a:lnTo>
                  <a:pt x="90" y="700"/>
                </a:lnTo>
                <a:lnTo>
                  <a:pt x="84" y="698"/>
                </a:lnTo>
                <a:lnTo>
                  <a:pt x="80" y="698"/>
                </a:lnTo>
                <a:lnTo>
                  <a:pt x="74" y="698"/>
                </a:lnTo>
                <a:lnTo>
                  <a:pt x="69" y="696"/>
                </a:lnTo>
                <a:lnTo>
                  <a:pt x="63" y="696"/>
                </a:lnTo>
                <a:lnTo>
                  <a:pt x="57" y="696"/>
                </a:lnTo>
                <a:lnTo>
                  <a:pt x="48" y="694"/>
                </a:lnTo>
                <a:lnTo>
                  <a:pt x="38" y="694"/>
                </a:lnTo>
                <a:lnTo>
                  <a:pt x="36" y="685"/>
                </a:lnTo>
                <a:lnTo>
                  <a:pt x="36" y="677"/>
                </a:lnTo>
                <a:lnTo>
                  <a:pt x="36" y="667"/>
                </a:lnTo>
                <a:lnTo>
                  <a:pt x="35" y="660"/>
                </a:lnTo>
                <a:lnTo>
                  <a:pt x="35" y="650"/>
                </a:lnTo>
                <a:lnTo>
                  <a:pt x="35" y="643"/>
                </a:lnTo>
                <a:lnTo>
                  <a:pt x="33" y="633"/>
                </a:lnTo>
                <a:lnTo>
                  <a:pt x="33" y="626"/>
                </a:lnTo>
                <a:lnTo>
                  <a:pt x="33" y="618"/>
                </a:lnTo>
                <a:lnTo>
                  <a:pt x="33" y="608"/>
                </a:lnTo>
                <a:lnTo>
                  <a:pt x="33" y="601"/>
                </a:lnTo>
                <a:lnTo>
                  <a:pt x="33" y="593"/>
                </a:lnTo>
                <a:lnTo>
                  <a:pt x="31" y="586"/>
                </a:lnTo>
                <a:lnTo>
                  <a:pt x="31" y="578"/>
                </a:lnTo>
                <a:lnTo>
                  <a:pt x="31" y="569"/>
                </a:lnTo>
                <a:lnTo>
                  <a:pt x="31" y="561"/>
                </a:lnTo>
                <a:lnTo>
                  <a:pt x="31" y="551"/>
                </a:lnTo>
                <a:lnTo>
                  <a:pt x="31" y="544"/>
                </a:lnTo>
                <a:lnTo>
                  <a:pt x="31" y="536"/>
                </a:lnTo>
                <a:lnTo>
                  <a:pt x="31" y="529"/>
                </a:lnTo>
                <a:lnTo>
                  <a:pt x="29" y="521"/>
                </a:lnTo>
                <a:lnTo>
                  <a:pt x="29" y="512"/>
                </a:lnTo>
                <a:lnTo>
                  <a:pt x="29" y="504"/>
                </a:lnTo>
                <a:lnTo>
                  <a:pt x="29" y="496"/>
                </a:lnTo>
                <a:lnTo>
                  <a:pt x="27" y="487"/>
                </a:lnTo>
                <a:lnTo>
                  <a:pt x="27" y="479"/>
                </a:lnTo>
                <a:lnTo>
                  <a:pt x="27" y="472"/>
                </a:lnTo>
                <a:lnTo>
                  <a:pt x="27" y="464"/>
                </a:lnTo>
                <a:lnTo>
                  <a:pt x="27" y="454"/>
                </a:lnTo>
                <a:lnTo>
                  <a:pt x="27" y="447"/>
                </a:lnTo>
                <a:lnTo>
                  <a:pt x="27" y="439"/>
                </a:lnTo>
                <a:lnTo>
                  <a:pt x="27" y="432"/>
                </a:lnTo>
                <a:lnTo>
                  <a:pt x="27" y="422"/>
                </a:lnTo>
                <a:lnTo>
                  <a:pt x="27" y="415"/>
                </a:lnTo>
                <a:lnTo>
                  <a:pt x="27" y="407"/>
                </a:lnTo>
                <a:lnTo>
                  <a:pt x="27" y="399"/>
                </a:lnTo>
                <a:lnTo>
                  <a:pt x="25" y="390"/>
                </a:lnTo>
                <a:lnTo>
                  <a:pt x="25" y="384"/>
                </a:lnTo>
                <a:lnTo>
                  <a:pt x="23" y="375"/>
                </a:lnTo>
                <a:lnTo>
                  <a:pt x="23" y="369"/>
                </a:lnTo>
                <a:lnTo>
                  <a:pt x="23" y="359"/>
                </a:lnTo>
                <a:lnTo>
                  <a:pt x="23" y="352"/>
                </a:lnTo>
                <a:lnTo>
                  <a:pt x="23" y="344"/>
                </a:lnTo>
                <a:lnTo>
                  <a:pt x="23" y="338"/>
                </a:lnTo>
                <a:lnTo>
                  <a:pt x="21" y="329"/>
                </a:lnTo>
                <a:lnTo>
                  <a:pt x="21" y="323"/>
                </a:lnTo>
                <a:lnTo>
                  <a:pt x="21" y="314"/>
                </a:lnTo>
                <a:lnTo>
                  <a:pt x="21" y="306"/>
                </a:lnTo>
                <a:lnTo>
                  <a:pt x="19" y="299"/>
                </a:lnTo>
                <a:lnTo>
                  <a:pt x="19" y="291"/>
                </a:lnTo>
                <a:lnTo>
                  <a:pt x="19" y="283"/>
                </a:lnTo>
                <a:lnTo>
                  <a:pt x="19" y="278"/>
                </a:lnTo>
                <a:lnTo>
                  <a:pt x="19" y="268"/>
                </a:lnTo>
                <a:lnTo>
                  <a:pt x="17" y="261"/>
                </a:lnTo>
                <a:lnTo>
                  <a:pt x="17" y="253"/>
                </a:lnTo>
                <a:lnTo>
                  <a:pt x="17" y="245"/>
                </a:lnTo>
                <a:lnTo>
                  <a:pt x="16" y="238"/>
                </a:lnTo>
                <a:lnTo>
                  <a:pt x="16" y="230"/>
                </a:lnTo>
                <a:lnTo>
                  <a:pt x="16" y="223"/>
                </a:lnTo>
                <a:lnTo>
                  <a:pt x="16" y="215"/>
                </a:lnTo>
                <a:lnTo>
                  <a:pt x="16" y="207"/>
                </a:lnTo>
                <a:lnTo>
                  <a:pt x="16" y="200"/>
                </a:lnTo>
                <a:lnTo>
                  <a:pt x="14" y="192"/>
                </a:lnTo>
                <a:lnTo>
                  <a:pt x="14" y="184"/>
                </a:lnTo>
                <a:lnTo>
                  <a:pt x="14" y="177"/>
                </a:lnTo>
                <a:lnTo>
                  <a:pt x="14" y="169"/>
                </a:lnTo>
                <a:lnTo>
                  <a:pt x="14" y="162"/>
                </a:lnTo>
                <a:lnTo>
                  <a:pt x="14" y="154"/>
                </a:lnTo>
                <a:lnTo>
                  <a:pt x="12" y="145"/>
                </a:lnTo>
                <a:lnTo>
                  <a:pt x="12" y="137"/>
                </a:lnTo>
                <a:lnTo>
                  <a:pt x="10" y="126"/>
                </a:lnTo>
                <a:lnTo>
                  <a:pt x="10" y="118"/>
                </a:lnTo>
                <a:lnTo>
                  <a:pt x="10" y="108"/>
                </a:lnTo>
                <a:lnTo>
                  <a:pt x="10" y="101"/>
                </a:lnTo>
                <a:lnTo>
                  <a:pt x="8" y="91"/>
                </a:lnTo>
                <a:lnTo>
                  <a:pt x="8" y="84"/>
                </a:lnTo>
                <a:lnTo>
                  <a:pt x="6" y="72"/>
                </a:lnTo>
                <a:lnTo>
                  <a:pt x="6" y="65"/>
                </a:lnTo>
                <a:lnTo>
                  <a:pt x="4" y="55"/>
                </a:lnTo>
                <a:lnTo>
                  <a:pt x="4" y="46"/>
                </a:lnTo>
                <a:lnTo>
                  <a:pt x="2" y="38"/>
                </a:lnTo>
                <a:lnTo>
                  <a:pt x="2" y="29"/>
                </a:lnTo>
                <a:lnTo>
                  <a:pt x="0" y="19"/>
                </a:lnTo>
                <a:lnTo>
                  <a:pt x="0" y="11"/>
                </a:lnTo>
                <a:lnTo>
                  <a:pt x="2" y="8"/>
                </a:lnTo>
                <a:lnTo>
                  <a:pt x="2" y="4"/>
                </a:lnTo>
                <a:lnTo>
                  <a:pt x="2" y="2"/>
                </a:lnTo>
                <a:lnTo>
                  <a:pt x="6" y="0"/>
                </a:lnTo>
                <a:lnTo>
                  <a:pt x="6" y="0"/>
                </a:lnTo>
                <a:close/>
              </a:path>
            </a:pathLst>
          </a:custGeom>
          <a:solidFill>
            <a:srgbClr val="000000"/>
          </a:solidFill>
          <a:ln w="9525">
            <a:noFill/>
            <a:round/>
            <a:headEnd/>
            <a:tailEnd/>
          </a:ln>
        </p:spPr>
        <p:txBody>
          <a:bodyPr/>
          <a:lstStyle/>
          <a:p>
            <a:endParaRPr lang="en-GB"/>
          </a:p>
        </p:txBody>
      </p:sp>
      <p:sp>
        <p:nvSpPr>
          <p:cNvPr id="21636" name="Freeform 132"/>
          <p:cNvSpPr>
            <a:spLocks/>
          </p:cNvSpPr>
          <p:nvPr/>
        </p:nvSpPr>
        <p:spPr bwMode="auto">
          <a:xfrm>
            <a:off x="2095500" y="4002088"/>
            <a:ext cx="915988" cy="2287587"/>
          </a:xfrm>
          <a:custGeom>
            <a:avLst/>
            <a:gdLst/>
            <a:ahLst/>
            <a:cxnLst>
              <a:cxn ang="0">
                <a:pos x="25" y="2"/>
              </a:cxn>
              <a:cxn ang="0">
                <a:pos x="55" y="4"/>
              </a:cxn>
              <a:cxn ang="0">
                <a:pos x="87" y="6"/>
              </a:cxn>
              <a:cxn ang="0">
                <a:pos x="120" y="8"/>
              </a:cxn>
              <a:cxn ang="0">
                <a:pos x="154" y="8"/>
              </a:cxn>
              <a:cxn ang="0">
                <a:pos x="188" y="8"/>
              </a:cxn>
              <a:cxn ang="0">
                <a:pos x="209" y="25"/>
              </a:cxn>
              <a:cxn ang="0">
                <a:pos x="213" y="74"/>
              </a:cxn>
              <a:cxn ang="0">
                <a:pos x="217" y="106"/>
              </a:cxn>
              <a:cxn ang="0">
                <a:pos x="219" y="135"/>
              </a:cxn>
              <a:cxn ang="0">
                <a:pos x="220" y="163"/>
              </a:cxn>
              <a:cxn ang="0">
                <a:pos x="222" y="192"/>
              </a:cxn>
              <a:cxn ang="0">
                <a:pos x="226" y="221"/>
              </a:cxn>
              <a:cxn ang="0">
                <a:pos x="228" y="251"/>
              </a:cxn>
              <a:cxn ang="0">
                <a:pos x="232" y="283"/>
              </a:cxn>
              <a:cxn ang="0">
                <a:pos x="236" y="321"/>
              </a:cxn>
              <a:cxn ang="0">
                <a:pos x="239" y="361"/>
              </a:cxn>
              <a:cxn ang="0">
                <a:pos x="243" y="401"/>
              </a:cxn>
              <a:cxn ang="0">
                <a:pos x="247" y="441"/>
              </a:cxn>
              <a:cxn ang="0">
                <a:pos x="251" y="481"/>
              </a:cxn>
              <a:cxn ang="0">
                <a:pos x="255" y="521"/>
              </a:cxn>
              <a:cxn ang="0">
                <a:pos x="257" y="555"/>
              </a:cxn>
              <a:cxn ang="0">
                <a:pos x="260" y="591"/>
              </a:cxn>
              <a:cxn ang="0">
                <a:pos x="264" y="625"/>
              </a:cxn>
              <a:cxn ang="0">
                <a:pos x="270" y="673"/>
              </a:cxn>
              <a:cxn ang="0">
                <a:pos x="228" y="671"/>
              </a:cxn>
              <a:cxn ang="0">
                <a:pos x="198" y="667"/>
              </a:cxn>
              <a:cxn ang="0">
                <a:pos x="169" y="664"/>
              </a:cxn>
              <a:cxn ang="0">
                <a:pos x="141" y="660"/>
              </a:cxn>
              <a:cxn ang="0">
                <a:pos x="108" y="660"/>
              </a:cxn>
              <a:cxn ang="0">
                <a:pos x="80" y="660"/>
              </a:cxn>
              <a:cxn ang="0">
                <a:pos x="47" y="646"/>
              </a:cxn>
              <a:cxn ang="0">
                <a:pos x="47" y="612"/>
              </a:cxn>
              <a:cxn ang="0">
                <a:pos x="47" y="576"/>
              </a:cxn>
              <a:cxn ang="0">
                <a:pos x="47" y="542"/>
              </a:cxn>
              <a:cxn ang="0">
                <a:pos x="47" y="513"/>
              </a:cxn>
              <a:cxn ang="0">
                <a:pos x="47" y="487"/>
              </a:cxn>
              <a:cxn ang="0">
                <a:pos x="47" y="451"/>
              </a:cxn>
              <a:cxn ang="0">
                <a:pos x="44" y="422"/>
              </a:cxn>
              <a:cxn ang="0">
                <a:pos x="40" y="394"/>
              </a:cxn>
              <a:cxn ang="0">
                <a:pos x="38" y="367"/>
              </a:cxn>
              <a:cxn ang="0">
                <a:pos x="34" y="336"/>
              </a:cxn>
              <a:cxn ang="0">
                <a:pos x="32" y="308"/>
              </a:cxn>
              <a:cxn ang="0">
                <a:pos x="30" y="281"/>
              </a:cxn>
              <a:cxn ang="0">
                <a:pos x="26" y="255"/>
              </a:cxn>
              <a:cxn ang="0">
                <a:pos x="23" y="228"/>
              </a:cxn>
              <a:cxn ang="0">
                <a:pos x="21" y="192"/>
              </a:cxn>
              <a:cxn ang="0">
                <a:pos x="17" y="160"/>
              </a:cxn>
              <a:cxn ang="0">
                <a:pos x="13" y="129"/>
              </a:cxn>
              <a:cxn ang="0">
                <a:pos x="7" y="87"/>
              </a:cxn>
              <a:cxn ang="0">
                <a:pos x="6" y="55"/>
              </a:cxn>
              <a:cxn ang="0">
                <a:pos x="2" y="19"/>
              </a:cxn>
            </a:cxnLst>
            <a:rect l="0" t="0" r="r" b="b"/>
            <a:pathLst>
              <a:path w="270" h="673">
                <a:moveTo>
                  <a:pt x="0" y="0"/>
                </a:moveTo>
                <a:lnTo>
                  <a:pt x="6" y="0"/>
                </a:lnTo>
                <a:lnTo>
                  <a:pt x="11" y="0"/>
                </a:lnTo>
                <a:lnTo>
                  <a:pt x="19" y="0"/>
                </a:lnTo>
                <a:lnTo>
                  <a:pt x="25" y="2"/>
                </a:lnTo>
                <a:lnTo>
                  <a:pt x="30" y="2"/>
                </a:lnTo>
                <a:lnTo>
                  <a:pt x="38" y="2"/>
                </a:lnTo>
                <a:lnTo>
                  <a:pt x="44" y="2"/>
                </a:lnTo>
                <a:lnTo>
                  <a:pt x="49" y="4"/>
                </a:lnTo>
                <a:lnTo>
                  <a:pt x="55" y="4"/>
                </a:lnTo>
                <a:lnTo>
                  <a:pt x="63" y="4"/>
                </a:lnTo>
                <a:lnTo>
                  <a:pt x="68" y="4"/>
                </a:lnTo>
                <a:lnTo>
                  <a:pt x="74" y="6"/>
                </a:lnTo>
                <a:lnTo>
                  <a:pt x="80" y="6"/>
                </a:lnTo>
                <a:lnTo>
                  <a:pt x="87" y="6"/>
                </a:lnTo>
                <a:lnTo>
                  <a:pt x="93" y="6"/>
                </a:lnTo>
                <a:lnTo>
                  <a:pt x="101" y="8"/>
                </a:lnTo>
                <a:lnTo>
                  <a:pt x="106" y="8"/>
                </a:lnTo>
                <a:lnTo>
                  <a:pt x="112" y="8"/>
                </a:lnTo>
                <a:lnTo>
                  <a:pt x="120" y="8"/>
                </a:lnTo>
                <a:lnTo>
                  <a:pt x="127" y="8"/>
                </a:lnTo>
                <a:lnTo>
                  <a:pt x="133" y="8"/>
                </a:lnTo>
                <a:lnTo>
                  <a:pt x="141" y="8"/>
                </a:lnTo>
                <a:lnTo>
                  <a:pt x="146" y="8"/>
                </a:lnTo>
                <a:lnTo>
                  <a:pt x="154" y="8"/>
                </a:lnTo>
                <a:lnTo>
                  <a:pt x="160" y="8"/>
                </a:lnTo>
                <a:lnTo>
                  <a:pt x="167" y="8"/>
                </a:lnTo>
                <a:lnTo>
                  <a:pt x="175" y="8"/>
                </a:lnTo>
                <a:lnTo>
                  <a:pt x="180" y="8"/>
                </a:lnTo>
                <a:lnTo>
                  <a:pt x="188" y="8"/>
                </a:lnTo>
                <a:lnTo>
                  <a:pt x="194" y="8"/>
                </a:lnTo>
                <a:lnTo>
                  <a:pt x="201" y="8"/>
                </a:lnTo>
                <a:lnTo>
                  <a:pt x="209" y="8"/>
                </a:lnTo>
                <a:lnTo>
                  <a:pt x="209" y="15"/>
                </a:lnTo>
                <a:lnTo>
                  <a:pt x="209" y="25"/>
                </a:lnTo>
                <a:lnTo>
                  <a:pt x="211" y="36"/>
                </a:lnTo>
                <a:lnTo>
                  <a:pt x="211" y="46"/>
                </a:lnTo>
                <a:lnTo>
                  <a:pt x="211" y="55"/>
                </a:lnTo>
                <a:lnTo>
                  <a:pt x="213" y="65"/>
                </a:lnTo>
                <a:lnTo>
                  <a:pt x="213" y="74"/>
                </a:lnTo>
                <a:lnTo>
                  <a:pt x="215" y="84"/>
                </a:lnTo>
                <a:lnTo>
                  <a:pt x="215" y="89"/>
                </a:lnTo>
                <a:lnTo>
                  <a:pt x="215" y="95"/>
                </a:lnTo>
                <a:lnTo>
                  <a:pt x="215" y="101"/>
                </a:lnTo>
                <a:lnTo>
                  <a:pt x="217" y="106"/>
                </a:lnTo>
                <a:lnTo>
                  <a:pt x="217" y="112"/>
                </a:lnTo>
                <a:lnTo>
                  <a:pt x="217" y="118"/>
                </a:lnTo>
                <a:lnTo>
                  <a:pt x="217" y="124"/>
                </a:lnTo>
                <a:lnTo>
                  <a:pt x="219" y="129"/>
                </a:lnTo>
                <a:lnTo>
                  <a:pt x="219" y="135"/>
                </a:lnTo>
                <a:lnTo>
                  <a:pt x="219" y="141"/>
                </a:lnTo>
                <a:lnTo>
                  <a:pt x="219" y="146"/>
                </a:lnTo>
                <a:lnTo>
                  <a:pt x="220" y="152"/>
                </a:lnTo>
                <a:lnTo>
                  <a:pt x="220" y="158"/>
                </a:lnTo>
                <a:lnTo>
                  <a:pt x="220" y="163"/>
                </a:lnTo>
                <a:lnTo>
                  <a:pt x="222" y="169"/>
                </a:lnTo>
                <a:lnTo>
                  <a:pt x="222" y="177"/>
                </a:lnTo>
                <a:lnTo>
                  <a:pt x="222" y="181"/>
                </a:lnTo>
                <a:lnTo>
                  <a:pt x="222" y="186"/>
                </a:lnTo>
                <a:lnTo>
                  <a:pt x="222" y="192"/>
                </a:lnTo>
                <a:lnTo>
                  <a:pt x="224" y="198"/>
                </a:lnTo>
                <a:lnTo>
                  <a:pt x="224" y="203"/>
                </a:lnTo>
                <a:lnTo>
                  <a:pt x="224" y="209"/>
                </a:lnTo>
                <a:lnTo>
                  <a:pt x="224" y="215"/>
                </a:lnTo>
                <a:lnTo>
                  <a:pt x="226" y="221"/>
                </a:lnTo>
                <a:lnTo>
                  <a:pt x="226" y="228"/>
                </a:lnTo>
                <a:lnTo>
                  <a:pt x="226" y="234"/>
                </a:lnTo>
                <a:lnTo>
                  <a:pt x="228" y="240"/>
                </a:lnTo>
                <a:lnTo>
                  <a:pt x="228" y="245"/>
                </a:lnTo>
                <a:lnTo>
                  <a:pt x="228" y="251"/>
                </a:lnTo>
                <a:lnTo>
                  <a:pt x="230" y="257"/>
                </a:lnTo>
                <a:lnTo>
                  <a:pt x="230" y="262"/>
                </a:lnTo>
                <a:lnTo>
                  <a:pt x="232" y="268"/>
                </a:lnTo>
                <a:lnTo>
                  <a:pt x="232" y="276"/>
                </a:lnTo>
                <a:lnTo>
                  <a:pt x="232" y="283"/>
                </a:lnTo>
                <a:lnTo>
                  <a:pt x="232" y="291"/>
                </a:lnTo>
                <a:lnTo>
                  <a:pt x="234" y="298"/>
                </a:lnTo>
                <a:lnTo>
                  <a:pt x="234" y="306"/>
                </a:lnTo>
                <a:lnTo>
                  <a:pt x="234" y="314"/>
                </a:lnTo>
                <a:lnTo>
                  <a:pt x="236" y="321"/>
                </a:lnTo>
                <a:lnTo>
                  <a:pt x="236" y="331"/>
                </a:lnTo>
                <a:lnTo>
                  <a:pt x="236" y="338"/>
                </a:lnTo>
                <a:lnTo>
                  <a:pt x="238" y="346"/>
                </a:lnTo>
                <a:lnTo>
                  <a:pt x="238" y="354"/>
                </a:lnTo>
                <a:lnTo>
                  <a:pt x="239" y="361"/>
                </a:lnTo>
                <a:lnTo>
                  <a:pt x="239" y="371"/>
                </a:lnTo>
                <a:lnTo>
                  <a:pt x="239" y="378"/>
                </a:lnTo>
                <a:lnTo>
                  <a:pt x="241" y="386"/>
                </a:lnTo>
                <a:lnTo>
                  <a:pt x="243" y="394"/>
                </a:lnTo>
                <a:lnTo>
                  <a:pt x="243" y="401"/>
                </a:lnTo>
                <a:lnTo>
                  <a:pt x="243" y="409"/>
                </a:lnTo>
                <a:lnTo>
                  <a:pt x="245" y="418"/>
                </a:lnTo>
                <a:lnTo>
                  <a:pt x="245" y="426"/>
                </a:lnTo>
                <a:lnTo>
                  <a:pt x="245" y="433"/>
                </a:lnTo>
                <a:lnTo>
                  <a:pt x="247" y="441"/>
                </a:lnTo>
                <a:lnTo>
                  <a:pt x="247" y="449"/>
                </a:lnTo>
                <a:lnTo>
                  <a:pt x="249" y="456"/>
                </a:lnTo>
                <a:lnTo>
                  <a:pt x="249" y="466"/>
                </a:lnTo>
                <a:lnTo>
                  <a:pt x="249" y="473"/>
                </a:lnTo>
                <a:lnTo>
                  <a:pt x="251" y="481"/>
                </a:lnTo>
                <a:lnTo>
                  <a:pt x="251" y="489"/>
                </a:lnTo>
                <a:lnTo>
                  <a:pt x="251" y="496"/>
                </a:lnTo>
                <a:lnTo>
                  <a:pt x="253" y="504"/>
                </a:lnTo>
                <a:lnTo>
                  <a:pt x="253" y="511"/>
                </a:lnTo>
                <a:lnTo>
                  <a:pt x="255" y="521"/>
                </a:lnTo>
                <a:lnTo>
                  <a:pt x="255" y="529"/>
                </a:lnTo>
                <a:lnTo>
                  <a:pt x="255" y="534"/>
                </a:lnTo>
                <a:lnTo>
                  <a:pt x="257" y="542"/>
                </a:lnTo>
                <a:lnTo>
                  <a:pt x="257" y="549"/>
                </a:lnTo>
                <a:lnTo>
                  <a:pt x="257" y="555"/>
                </a:lnTo>
                <a:lnTo>
                  <a:pt x="258" y="563"/>
                </a:lnTo>
                <a:lnTo>
                  <a:pt x="258" y="570"/>
                </a:lnTo>
                <a:lnTo>
                  <a:pt x="260" y="578"/>
                </a:lnTo>
                <a:lnTo>
                  <a:pt x="260" y="584"/>
                </a:lnTo>
                <a:lnTo>
                  <a:pt x="260" y="591"/>
                </a:lnTo>
                <a:lnTo>
                  <a:pt x="260" y="597"/>
                </a:lnTo>
                <a:lnTo>
                  <a:pt x="262" y="605"/>
                </a:lnTo>
                <a:lnTo>
                  <a:pt x="262" y="612"/>
                </a:lnTo>
                <a:lnTo>
                  <a:pt x="262" y="618"/>
                </a:lnTo>
                <a:lnTo>
                  <a:pt x="264" y="625"/>
                </a:lnTo>
                <a:lnTo>
                  <a:pt x="264" y="633"/>
                </a:lnTo>
                <a:lnTo>
                  <a:pt x="266" y="643"/>
                </a:lnTo>
                <a:lnTo>
                  <a:pt x="268" y="652"/>
                </a:lnTo>
                <a:lnTo>
                  <a:pt x="270" y="664"/>
                </a:lnTo>
                <a:lnTo>
                  <a:pt x="270" y="673"/>
                </a:lnTo>
                <a:lnTo>
                  <a:pt x="260" y="673"/>
                </a:lnTo>
                <a:lnTo>
                  <a:pt x="251" y="673"/>
                </a:lnTo>
                <a:lnTo>
                  <a:pt x="241" y="673"/>
                </a:lnTo>
                <a:lnTo>
                  <a:pt x="234" y="673"/>
                </a:lnTo>
                <a:lnTo>
                  <a:pt x="228" y="671"/>
                </a:lnTo>
                <a:lnTo>
                  <a:pt x="222" y="671"/>
                </a:lnTo>
                <a:lnTo>
                  <a:pt x="215" y="669"/>
                </a:lnTo>
                <a:lnTo>
                  <a:pt x="209" y="669"/>
                </a:lnTo>
                <a:lnTo>
                  <a:pt x="203" y="667"/>
                </a:lnTo>
                <a:lnTo>
                  <a:pt x="198" y="667"/>
                </a:lnTo>
                <a:lnTo>
                  <a:pt x="192" y="665"/>
                </a:lnTo>
                <a:lnTo>
                  <a:pt x="186" y="665"/>
                </a:lnTo>
                <a:lnTo>
                  <a:pt x="180" y="665"/>
                </a:lnTo>
                <a:lnTo>
                  <a:pt x="175" y="664"/>
                </a:lnTo>
                <a:lnTo>
                  <a:pt x="169" y="664"/>
                </a:lnTo>
                <a:lnTo>
                  <a:pt x="161" y="664"/>
                </a:lnTo>
                <a:lnTo>
                  <a:pt x="156" y="662"/>
                </a:lnTo>
                <a:lnTo>
                  <a:pt x="152" y="662"/>
                </a:lnTo>
                <a:lnTo>
                  <a:pt x="146" y="660"/>
                </a:lnTo>
                <a:lnTo>
                  <a:pt x="141" y="660"/>
                </a:lnTo>
                <a:lnTo>
                  <a:pt x="133" y="660"/>
                </a:lnTo>
                <a:lnTo>
                  <a:pt x="127" y="660"/>
                </a:lnTo>
                <a:lnTo>
                  <a:pt x="122" y="660"/>
                </a:lnTo>
                <a:lnTo>
                  <a:pt x="114" y="660"/>
                </a:lnTo>
                <a:lnTo>
                  <a:pt x="108" y="660"/>
                </a:lnTo>
                <a:lnTo>
                  <a:pt x="101" y="660"/>
                </a:lnTo>
                <a:lnTo>
                  <a:pt x="95" y="660"/>
                </a:lnTo>
                <a:lnTo>
                  <a:pt x="89" y="660"/>
                </a:lnTo>
                <a:lnTo>
                  <a:pt x="84" y="660"/>
                </a:lnTo>
                <a:lnTo>
                  <a:pt x="80" y="660"/>
                </a:lnTo>
                <a:lnTo>
                  <a:pt x="74" y="658"/>
                </a:lnTo>
                <a:lnTo>
                  <a:pt x="68" y="658"/>
                </a:lnTo>
                <a:lnTo>
                  <a:pt x="57" y="656"/>
                </a:lnTo>
                <a:lnTo>
                  <a:pt x="47" y="656"/>
                </a:lnTo>
                <a:lnTo>
                  <a:pt x="47" y="646"/>
                </a:lnTo>
                <a:lnTo>
                  <a:pt x="47" y="641"/>
                </a:lnTo>
                <a:lnTo>
                  <a:pt x="47" y="633"/>
                </a:lnTo>
                <a:lnTo>
                  <a:pt x="47" y="627"/>
                </a:lnTo>
                <a:lnTo>
                  <a:pt x="47" y="620"/>
                </a:lnTo>
                <a:lnTo>
                  <a:pt x="47" y="612"/>
                </a:lnTo>
                <a:lnTo>
                  <a:pt x="47" y="605"/>
                </a:lnTo>
                <a:lnTo>
                  <a:pt x="47" y="599"/>
                </a:lnTo>
                <a:lnTo>
                  <a:pt x="47" y="591"/>
                </a:lnTo>
                <a:lnTo>
                  <a:pt x="47" y="584"/>
                </a:lnTo>
                <a:lnTo>
                  <a:pt x="47" y="576"/>
                </a:lnTo>
                <a:lnTo>
                  <a:pt x="47" y="570"/>
                </a:lnTo>
                <a:lnTo>
                  <a:pt x="47" y="563"/>
                </a:lnTo>
                <a:lnTo>
                  <a:pt x="47" y="555"/>
                </a:lnTo>
                <a:lnTo>
                  <a:pt x="47" y="548"/>
                </a:lnTo>
                <a:lnTo>
                  <a:pt x="47" y="542"/>
                </a:lnTo>
                <a:lnTo>
                  <a:pt x="47" y="536"/>
                </a:lnTo>
                <a:lnTo>
                  <a:pt x="47" y="530"/>
                </a:lnTo>
                <a:lnTo>
                  <a:pt x="47" y="525"/>
                </a:lnTo>
                <a:lnTo>
                  <a:pt x="47" y="519"/>
                </a:lnTo>
                <a:lnTo>
                  <a:pt x="47" y="513"/>
                </a:lnTo>
                <a:lnTo>
                  <a:pt x="47" y="508"/>
                </a:lnTo>
                <a:lnTo>
                  <a:pt x="47" y="502"/>
                </a:lnTo>
                <a:lnTo>
                  <a:pt x="47" y="498"/>
                </a:lnTo>
                <a:lnTo>
                  <a:pt x="47" y="492"/>
                </a:lnTo>
                <a:lnTo>
                  <a:pt x="47" y="487"/>
                </a:lnTo>
                <a:lnTo>
                  <a:pt x="47" y="481"/>
                </a:lnTo>
                <a:lnTo>
                  <a:pt x="47" y="477"/>
                </a:lnTo>
                <a:lnTo>
                  <a:pt x="47" y="466"/>
                </a:lnTo>
                <a:lnTo>
                  <a:pt x="47" y="456"/>
                </a:lnTo>
                <a:lnTo>
                  <a:pt x="47" y="451"/>
                </a:lnTo>
                <a:lnTo>
                  <a:pt x="45" y="445"/>
                </a:lnTo>
                <a:lnTo>
                  <a:pt x="45" y="439"/>
                </a:lnTo>
                <a:lnTo>
                  <a:pt x="45" y="433"/>
                </a:lnTo>
                <a:lnTo>
                  <a:pt x="44" y="428"/>
                </a:lnTo>
                <a:lnTo>
                  <a:pt x="44" y="422"/>
                </a:lnTo>
                <a:lnTo>
                  <a:pt x="42" y="414"/>
                </a:lnTo>
                <a:lnTo>
                  <a:pt x="42" y="411"/>
                </a:lnTo>
                <a:lnTo>
                  <a:pt x="42" y="405"/>
                </a:lnTo>
                <a:lnTo>
                  <a:pt x="40" y="399"/>
                </a:lnTo>
                <a:lnTo>
                  <a:pt x="40" y="394"/>
                </a:lnTo>
                <a:lnTo>
                  <a:pt x="40" y="388"/>
                </a:lnTo>
                <a:lnTo>
                  <a:pt x="38" y="382"/>
                </a:lnTo>
                <a:lnTo>
                  <a:pt x="38" y="376"/>
                </a:lnTo>
                <a:lnTo>
                  <a:pt x="38" y="371"/>
                </a:lnTo>
                <a:lnTo>
                  <a:pt x="38" y="367"/>
                </a:lnTo>
                <a:lnTo>
                  <a:pt x="36" y="359"/>
                </a:lnTo>
                <a:lnTo>
                  <a:pt x="36" y="354"/>
                </a:lnTo>
                <a:lnTo>
                  <a:pt x="34" y="348"/>
                </a:lnTo>
                <a:lnTo>
                  <a:pt x="34" y="342"/>
                </a:lnTo>
                <a:lnTo>
                  <a:pt x="34" y="336"/>
                </a:lnTo>
                <a:lnTo>
                  <a:pt x="34" y="331"/>
                </a:lnTo>
                <a:lnTo>
                  <a:pt x="32" y="325"/>
                </a:lnTo>
                <a:lnTo>
                  <a:pt x="32" y="321"/>
                </a:lnTo>
                <a:lnTo>
                  <a:pt x="32" y="314"/>
                </a:lnTo>
                <a:lnTo>
                  <a:pt x="32" y="308"/>
                </a:lnTo>
                <a:lnTo>
                  <a:pt x="30" y="302"/>
                </a:lnTo>
                <a:lnTo>
                  <a:pt x="30" y="298"/>
                </a:lnTo>
                <a:lnTo>
                  <a:pt x="30" y="293"/>
                </a:lnTo>
                <a:lnTo>
                  <a:pt x="30" y="287"/>
                </a:lnTo>
                <a:lnTo>
                  <a:pt x="30" y="281"/>
                </a:lnTo>
                <a:lnTo>
                  <a:pt x="30" y="278"/>
                </a:lnTo>
                <a:lnTo>
                  <a:pt x="28" y="272"/>
                </a:lnTo>
                <a:lnTo>
                  <a:pt x="28" y="264"/>
                </a:lnTo>
                <a:lnTo>
                  <a:pt x="26" y="260"/>
                </a:lnTo>
                <a:lnTo>
                  <a:pt x="26" y="255"/>
                </a:lnTo>
                <a:lnTo>
                  <a:pt x="26" y="249"/>
                </a:lnTo>
                <a:lnTo>
                  <a:pt x="25" y="243"/>
                </a:lnTo>
                <a:lnTo>
                  <a:pt x="25" y="240"/>
                </a:lnTo>
                <a:lnTo>
                  <a:pt x="25" y="234"/>
                </a:lnTo>
                <a:lnTo>
                  <a:pt x="23" y="228"/>
                </a:lnTo>
                <a:lnTo>
                  <a:pt x="23" y="224"/>
                </a:lnTo>
                <a:lnTo>
                  <a:pt x="23" y="217"/>
                </a:lnTo>
                <a:lnTo>
                  <a:pt x="23" y="213"/>
                </a:lnTo>
                <a:lnTo>
                  <a:pt x="21" y="201"/>
                </a:lnTo>
                <a:lnTo>
                  <a:pt x="21" y="192"/>
                </a:lnTo>
                <a:lnTo>
                  <a:pt x="19" y="186"/>
                </a:lnTo>
                <a:lnTo>
                  <a:pt x="19" y="182"/>
                </a:lnTo>
                <a:lnTo>
                  <a:pt x="17" y="177"/>
                </a:lnTo>
                <a:lnTo>
                  <a:pt x="17" y="171"/>
                </a:lnTo>
                <a:lnTo>
                  <a:pt x="17" y="160"/>
                </a:lnTo>
                <a:lnTo>
                  <a:pt x="15" y="150"/>
                </a:lnTo>
                <a:lnTo>
                  <a:pt x="15" y="144"/>
                </a:lnTo>
                <a:lnTo>
                  <a:pt x="13" y="141"/>
                </a:lnTo>
                <a:lnTo>
                  <a:pt x="13" y="135"/>
                </a:lnTo>
                <a:lnTo>
                  <a:pt x="13" y="129"/>
                </a:lnTo>
                <a:lnTo>
                  <a:pt x="11" y="118"/>
                </a:lnTo>
                <a:lnTo>
                  <a:pt x="11" y="108"/>
                </a:lnTo>
                <a:lnTo>
                  <a:pt x="9" y="101"/>
                </a:lnTo>
                <a:lnTo>
                  <a:pt x="9" y="95"/>
                </a:lnTo>
                <a:lnTo>
                  <a:pt x="7" y="87"/>
                </a:lnTo>
                <a:lnTo>
                  <a:pt x="7" y="82"/>
                </a:lnTo>
                <a:lnTo>
                  <a:pt x="7" y="74"/>
                </a:lnTo>
                <a:lnTo>
                  <a:pt x="7" y="66"/>
                </a:lnTo>
                <a:lnTo>
                  <a:pt x="6" y="61"/>
                </a:lnTo>
                <a:lnTo>
                  <a:pt x="6" y="55"/>
                </a:lnTo>
                <a:lnTo>
                  <a:pt x="6" y="47"/>
                </a:lnTo>
                <a:lnTo>
                  <a:pt x="4" y="40"/>
                </a:lnTo>
                <a:lnTo>
                  <a:pt x="4" y="34"/>
                </a:lnTo>
                <a:lnTo>
                  <a:pt x="4" y="27"/>
                </a:lnTo>
                <a:lnTo>
                  <a:pt x="2" y="19"/>
                </a:lnTo>
                <a:lnTo>
                  <a:pt x="2" y="13"/>
                </a:lnTo>
                <a:lnTo>
                  <a:pt x="0" y="6"/>
                </a:lnTo>
                <a:lnTo>
                  <a:pt x="0" y="0"/>
                </a:lnTo>
                <a:lnTo>
                  <a:pt x="0" y="0"/>
                </a:lnTo>
                <a:close/>
              </a:path>
            </a:pathLst>
          </a:custGeom>
          <a:solidFill>
            <a:srgbClr val="000000"/>
          </a:solidFill>
          <a:ln w="9525">
            <a:noFill/>
            <a:round/>
            <a:headEnd/>
            <a:tailEnd/>
          </a:ln>
        </p:spPr>
        <p:txBody>
          <a:bodyPr/>
          <a:lstStyle/>
          <a:p>
            <a:endParaRPr lang="en-GB"/>
          </a:p>
        </p:txBody>
      </p:sp>
      <p:sp>
        <p:nvSpPr>
          <p:cNvPr id="21637" name="Freeform 133"/>
          <p:cNvSpPr>
            <a:spLocks/>
          </p:cNvSpPr>
          <p:nvPr/>
        </p:nvSpPr>
        <p:spPr bwMode="auto">
          <a:xfrm>
            <a:off x="4959350" y="4022725"/>
            <a:ext cx="962025" cy="2416175"/>
          </a:xfrm>
          <a:custGeom>
            <a:avLst/>
            <a:gdLst/>
            <a:ahLst/>
            <a:cxnLst>
              <a:cxn ang="0">
                <a:pos x="158" y="0"/>
              </a:cxn>
              <a:cxn ang="0">
                <a:pos x="190" y="0"/>
              </a:cxn>
              <a:cxn ang="0">
                <a:pos x="224" y="0"/>
              </a:cxn>
              <a:cxn ang="0">
                <a:pos x="245" y="13"/>
              </a:cxn>
              <a:cxn ang="0">
                <a:pos x="261" y="36"/>
              </a:cxn>
              <a:cxn ang="0">
                <a:pos x="261" y="76"/>
              </a:cxn>
              <a:cxn ang="0">
                <a:pos x="261" y="116"/>
              </a:cxn>
              <a:cxn ang="0">
                <a:pos x="261" y="157"/>
              </a:cxn>
              <a:cxn ang="0">
                <a:pos x="261" y="207"/>
              </a:cxn>
              <a:cxn ang="0">
                <a:pos x="261" y="234"/>
              </a:cxn>
              <a:cxn ang="0">
                <a:pos x="261" y="272"/>
              </a:cxn>
              <a:cxn ang="0">
                <a:pos x="262" y="302"/>
              </a:cxn>
              <a:cxn ang="0">
                <a:pos x="262" y="334"/>
              </a:cxn>
              <a:cxn ang="0">
                <a:pos x="262" y="369"/>
              </a:cxn>
              <a:cxn ang="0">
                <a:pos x="264" y="405"/>
              </a:cxn>
              <a:cxn ang="0">
                <a:pos x="266" y="441"/>
              </a:cxn>
              <a:cxn ang="0">
                <a:pos x="268" y="479"/>
              </a:cxn>
              <a:cxn ang="0">
                <a:pos x="270" y="515"/>
              </a:cxn>
              <a:cxn ang="0">
                <a:pos x="272" y="551"/>
              </a:cxn>
              <a:cxn ang="0">
                <a:pos x="274" y="585"/>
              </a:cxn>
              <a:cxn ang="0">
                <a:pos x="278" y="619"/>
              </a:cxn>
              <a:cxn ang="0">
                <a:pos x="280" y="654"/>
              </a:cxn>
              <a:cxn ang="0">
                <a:pos x="280" y="692"/>
              </a:cxn>
              <a:cxn ang="0">
                <a:pos x="261" y="713"/>
              </a:cxn>
              <a:cxn ang="0">
                <a:pos x="230" y="709"/>
              </a:cxn>
              <a:cxn ang="0">
                <a:pos x="200" y="709"/>
              </a:cxn>
              <a:cxn ang="0">
                <a:pos x="169" y="709"/>
              </a:cxn>
              <a:cxn ang="0">
                <a:pos x="137" y="709"/>
              </a:cxn>
              <a:cxn ang="0">
                <a:pos x="108" y="709"/>
              </a:cxn>
              <a:cxn ang="0">
                <a:pos x="76" y="709"/>
              </a:cxn>
              <a:cxn ang="0">
                <a:pos x="53" y="694"/>
              </a:cxn>
              <a:cxn ang="0">
                <a:pos x="51" y="652"/>
              </a:cxn>
              <a:cxn ang="0">
                <a:pos x="46" y="604"/>
              </a:cxn>
              <a:cxn ang="0">
                <a:pos x="42" y="574"/>
              </a:cxn>
              <a:cxn ang="0">
                <a:pos x="38" y="545"/>
              </a:cxn>
              <a:cxn ang="0">
                <a:pos x="36" y="517"/>
              </a:cxn>
              <a:cxn ang="0">
                <a:pos x="32" y="486"/>
              </a:cxn>
              <a:cxn ang="0">
                <a:pos x="31" y="458"/>
              </a:cxn>
              <a:cxn ang="0">
                <a:pos x="27" y="427"/>
              </a:cxn>
              <a:cxn ang="0">
                <a:pos x="25" y="395"/>
              </a:cxn>
              <a:cxn ang="0">
                <a:pos x="25" y="365"/>
              </a:cxn>
              <a:cxn ang="0">
                <a:pos x="23" y="332"/>
              </a:cxn>
              <a:cxn ang="0">
                <a:pos x="21" y="300"/>
              </a:cxn>
              <a:cxn ang="0">
                <a:pos x="17" y="272"/>
              </a:cxn>
              <a:cxn ang="0">
                <a:pos x="13" y="241"/>
              </a:cxn>
              <a:cxn ang="0">
                <a:pos x="10" y="213"/>
              </a:cxn>
              <a:cxn ang="0">
                <a:pos x="6" y="184"/>
              </a:cxn>
              <a:cxn ang="0">
                <a:pos x="2" y="154"/>
              </a:cxn>
              <a:cxn ang="0">
                <a:pos x="0" y="127"/>
              </a:cxn>
              <a:cxn ang="0">
                <a:pos x="0" y="87"/>
              </a:cxn>
              <a:cxn ang="0">
                <a:pos x="0" y="45"/>
              </a:cxn>
              <a:cxn ang="0">
                <a:pos x="13" y="7"/>
              </a:cxn>
              <a:cxn ang="0">
                <a:pos x="48" y="0"/>
              </a:cxn>
              <a:cxn ang="0">
                <a:pos x="82" y="0"/>
              </a:cxn>
              <a:cxn ang="0">
                <a:pos x="118" y="0"/>
              </a:cxn>
            </a:cxnLst>
            <a:rect l="0" t="0" r="r" b="b"/>
            <a:pathLst>
              <a:path w="283" h="713">
                <a:moveTo>
                  <a:pt x="133" y="0"/>
                </a:moveTo>
                <a:lnTo>
                  <a:pt x="139" y="0"/>
                </a:lnTo>
                <a:lnTo>
                  <a:pt x="145" y="0"/>
                </a:lnTo>
                <a:lnTo>
                  <a:pt x="152" y="0"/>
                </a:lnTo>
                <a:lnTo>
                  <a:pt x="158" y="0"/>
                </a:lnTo>
                <a:lnTo>
                  <a:pt x="164" y="0"/>
                </a:lnTo>
                <a:lnTo>
                  <a:pt x="171" y="0"/>
                </a:lnTo>
                <a:lnTo>
                  <a:pt x="177" y="0"/>
                </a:lnTo>
                <a:lnTo>
                  <a:pt x="185" y="0"/>
                </a:lnTo>
                <a:lnTo>
                  <a:pt x="190" y="0"/>
                </a:lnTo>
                <a:lnTo>
                  <a:pt x="198" y="0"/>
                </a:lnTo>
                <a:lnTo>
                  <a:pt x="205" y="0"/>
                </a:lnTo>
                <a:lnTo>
                  <a:pt x="211" y="0"/>
                </a:lnTo>
                <a:lnTo>
                  <a:pt x="217" y="0"/>
                </a:lnTo>
                <a:lnTo>
                  <a:pt x="224" y="0"/>
                </a:lnTo>
                <a:lnTo>
                  <a:pt x="230" y="0"/>
                </a:lnTo>
                <a:lnTo>
                  <a:pt x="238" y="2"/>
                </a:lnTo>
                <a:lnTo>
                  <a:pt x="238" y="7"/>
                </a:lnTo>
                <a:lnTo>
                  <a:pt x="240" y="11"/>
                </a:lnTo>
                <a:lnTo>
                  <a:pt x="245" y="13"/>
                </a:lnTo>
                <a:lnTo>
                  <a:pt x="251" y="15"/>
                </a:lnTo>
                <a:lnTo>
                  <a:pt x="255" y="17"/>
                </a:lnTo>
                <a:lnTo>
                  <a:pt x="259" y="21"/>
                </a:lnTo>
                <a:lnTo>
                  <a:pt x="261" y="26"/>
                </a:lnTo>
                <a:lnTo>
                  <a:pt x="261" y="36"/>
                </a:lnTo>
                <a:lnTo>
                  <a:pt x="261" y="43"/>
                </a:lnTo>
                <a:lnTo>
                  <a:pt x="261" y="51"/>
                </a:lnTo>
                <a:lnTo>
                  <a:pt x="261" y="59"/>
                </a:lnTo>
                <a:lnTo>
                  <a:pt x="261" y="66"/>
                </a:lnTo>
                <a:lnTo>
                  <a:pt x="261" y="76"/>
                </a:lnTo>
                <a:lnTo>
                  <a:pt x="261" y="83"/>
                </a:lnTo>
                <a:lnTo>
                  <a:pt x="261" y="91"/>
                </a:lnTo>
                <a:lnTo>
                  <a:pt x="261" y="100"/>
                </a:lnTo>
                <a:lnTo>
                  <a:pt x="261" y="108"/>
                </a:lnTo>
                <a:lnTo>
                  <a:pt x="261" y="116"/>
                </a:lnTo>
                <a:lnTo>
                  <a:pt x="261" y="125"/>
                </a:lnTo>
                <a:lnTo>
                  <a:pt x="261" y="133"/>
                </a:lnTo>
                <a:lnTo>
                  <a:pt x="261" y="140"/>
                </a:lnTo>
                <a:lnTo>
                  <a:pt x="261" y="150"/>
                </a:lnTo>
                <a:lnTo>
                  <a:pt x="261" y="157"/>
                </a:lnTo>
                <a:lnTo>
                  <a:pt x="261" y="167"/>
                </a:lnTo>
                <a:lnTo>
                  <a:pt x="261" y="176"/>
                </a:lnTo>
                <a:lnTo>
                  <a:pt x="261" y="188"/>
                </a:lnTo>
                <a:lnTo>
                  <a:pt x="261" y="197"/>
                </a:lnTo>
                <a:lnTo>
                  <a:pt x="261" y="207"/>
                </a:lnTo>
                <a:lnTo>
                  <a:pt x="261" y="213"/>
                </a:lnTo>
                <a:lnTo>
                  <a:pt x="261" y="218"/>
                </a:lnTo>
                <a:lnTo>
                  <a:pt x="261" y="224"/>
                </a:lnTo>
                <a:lnTo>
                  <a:pt x="261" y="230"/>
                </a:lnTo>
                <a:lnTo>
                  <a:pt x="261" y="234"/>
                </a:lnTo>
                <a:lnTo>
                  <a:pt x="261" y="239"/>
                </a:lnTo>
                <a:lnTo>
                  <a:pt x="261" y="245"/>
                </a:lnTo>
                <a:lnTo>
                  <a:pt x="261" y="251"/>
                </a:lnTo>
                <a:lnTo>
                  <a:pt x="261" y="260"/>
                </a:lnTo>
                <a:lnTo>
                  <a:pt x="261" y="272"/>
                </a:lnTo>
                <a:lnTo>
                  <a:pt x="261" y="275"/>
                </a:lnTo>
                <a:lnTo>
                  <a:pt x="261" y="281"/>
                </a:lnTo>
                <a:lnTo>
                  <a:pt x="261" y="287"/>
                </a:lnTo>
                <a:lnTo>
                  <a:pt x="262" y="292"/>
                </a:lnTo>
                <a:lnTo>
                  <a:pt x="262" y="302"/>
                </a:lnTo>
                <a:lnTo>
                  <a:pt x="262" y="311"/>
                </a:lnTo>
                <a:lnTo>
                  <a:pt x="262" y="317"/>
                </a:lnTo>
                <a:lnTo>
                  <a:pt x="262" y="323"/>
                </a:lnTo>
                <a:lnTo>
                  <a:pt x="262" y="329"/>
                </a:lnTo>
                <a:lnTo>
                  <a:pt x="262" y="334"/>
                </a:lnTo>
                <a:lnTo>
                  <a:pt x="262" y="340"/>
                </a:lnTo>
                <a:lnTo>
                  <a:pt x="262" y="348"/>
                </a:lnTo>
                <a:lnTo>
                  <a:pt x="262" y="353"/>
                </a:lnTo>
                <a:lnTo>
                  <a:pt x="262" y="363"/>
                </a:lnTo>
                <a:lnTo>
                  <a:pt x="262" y="369"/>
                </a:lnTo>
                <a:lnTo>
                  <a:pt x="262" y="376"/>
                </a:lnTo>
                <a:lnTo>
                  <a:pt x="262" y="384"/>
                </a:lnTo>
                <a:lnTo>
                  <a:pt x="264" y="391"/>
                </a:lnTo>
                <a:lnTo>
                  <a:pt x="264" y="397"/>
                </a:lnTo>
                <a:lnTo>
                  <a:pt x="264" y="405"/>
                </a:lnTo>
                <a:lnTo>
                  <a:pt x="264" y="412"/>
                </a:lnTo>
                <a:lnTo>
                  <a:pt x="264" y="420"/>
                </a:lnTo>
                <a:lnTo>
                  <a:pt x="264" y="427"/>
                </a:lnTo>
                <a:lnTo>
                  <a:pt x="266" y="435"/>
                </a:lnTo>
                <a:lnTo>
                  <a:pt x="266" y="441"/>
                </a:lnTo>
                <a:lnTo>
                  <a:pt x="266" y="448"/>
                </a:lnTo>
                <a:lnTo>
                  <a:pt x="266" y="456"/>
                </a:lnTo>
                <a:lnTo>
                  <a:pt x="266" y="464"/>
                </a:lnTo>
                <a:lnTo>
                  <a:pt x="266" y="471"/>
                </a:lnTo>
                <a:lnTo>
                  <a:pt x="268" y="479"/>
                </a:lnTo>
                <a:lnTo>
                  <a:pt x="268" y="484"/>
                </a:lnTo>
                <a:lnTo>
                  <a:pt x="268" y="492"/>
                </a:lnTo>
                <a:lnTo>
                  <a:pt x="268" y="500"/>
                </a:lnTo>
                <a:lnTo>
                  <a:pt x="270" y="507"/>
                </a:lnTo>
                <a:lnTo>
                  <a:pt x="270" y="515"/>
                </a:lnTo>
                <a:lnTo>
                  <a:pt x="270" y="523"/>
                </a:lnTo>
                <a:lnTo>
                  <a:pt x="270" y="528"/>
                </a:lnTo>
                <a:lnTo>
                  <a:pt x="272" y="536"/>
                </a:lnTo>
                <a:lnTo>
                  <a:pt x="272" y="543"/>
                </a:lnTo>
                <a:lnTo>
                  <a:pt x="272" y="551"/>
                </a:lnTo>
                <a:lnTo>
                  <a:pt x="272" y="559"/>
                </a:lnTo>
                <a:lnTo>
                  <a:pt x="274" y="566"/>
                </a:lnTo>
                <a:lnTo>
                  <a:pt x="274" y="572"/>
                </a:lnTo>
                <a:lnTo>
                  <a:pt x="274" y="578"/>
                </a:lnTo>
                <a:lnTo>
                  <a:pt x="274" y="585"/>
                </a:lnTo>
                <a:lnTo>
                  <a:pt x="274" y="591"/>
                </a:lnTo>
                <a:lnTo>
                  <a:pt x="274" y="597"/>
                </a:lnTo>
                <a:lnTo>
                  <a:pt x="276" y="606"/>
                </a:lnTo>
                <a:lnTo>
                  <a:pt x="276" y="612"/>
                </a:lnTo>
                <a:lnTo>
                  <a:pt x="278" y="619"/>
                </a:lnTo>
                <a:lnTo>
                  <a:pt x="278" y="625"/>
                </a:lnTo>
                <a:lnTo>
                  <a:pt x="278" y="633"/>
                </a:lnTo>
                <a:lnTo>
                  <a:pt x="278" y="639"/>
                </a:lnTo>
                <a:lnTo>
                  <a:pt x="280" y="646"/>
                </a:lnTo>
                <a:lnTo>
                  <a:pt x="280" y="654"/>
                </a:lnTo>
                <a:lnTo>
                  <a:pt x="280" y="659"/>
                </a:lnTo>
                <a:lnTo>
                  <a:pt x="282" y="667"/>
                </a:lnTo>
                <a:lnTo>
                  <a:pt x="283" y="675"/>
                </a:lnTo>
                <a:lnTo>
                  <a:pt x="280" y="682"/>
                </a:lnTo>
                <a:lnTo>
                  <a:pt x="280" y="692"/>
                </a:lnTo>
                <a:lnTo>
                  <a:pt x="278" y="703"/>
                </a:lnTo>
                <a:lnTo>
                  <a:pt x="278" y="713"/>
                </a:lnTo>
                <a:lnTo>
                  <a:pt x="272" y="711"/>
                </a:lnTo>
                <a:lnTo>
                  <a:pt x="266" y="713"/>
                </a:lnTo>
                <a:lnTo>
                  <a:pt x="261" y="713"/>
                </a:lnTo>
                <a:lnTo>
                  <a:pt x="257" y="711"/>
                </a:lnTo>
                <a:lnTo>
                  <a:pt x="249" y="709"/>
                </a:lnTo>
                <a:lnTo>
                  <a:pt x="243" y="709"/>
                </a:lnTo>
                <a:lnTo>
                  <a:pt x="236" y="709"/>
                </a:lnTo>
                <a:lnTo>
                  <a:pt x="230" y="709"/>
                </a:lnTo>
                <a:lnTo>
                  <a:pt x="224" y="709"/>
                </a:lnTo>
                <a:lnTo>
                  <a:pt x="219" y="709"/>
                </a:lnTo>
                <a:lnTo>
                  <a:pt x="213" y="709"/>
                </a:lnTo>
                <a:lnTo>
                  <a:pt x="207" y="709"/>
                </a:lnTo>
                <a:lnTo>
                  <a:pt x="200" y="709"/>
                </a:lnTo>
                <a:lnTo>
                  <a:pt x="194" y="709"/>
                </a:lnTo>
                <a:lnTo>
                  <a:pt x="186" y="709"/>
                </a:lnTo>
                <a:lnTo>
                  <a:pt x="181" y="709"/>
                </a:lnTo>
                <a:lnTo>
                  <a:pt x="175" y="709"/>
                </a:lnTo>
                <a:lnTo>
                  <a:pt x="169" y="709"/>
                </a:lnTo>
                <a:lnTo>
                  <a:pt x="164" y="709"/>
                </a:lnTo>
                <a:lnTo>
                  <a:pt x="158" y="709"/>
                </a:lnTo>
                <a:lnTo>
                  <a:pt x="150" y="709"/>
                </a:lnTo>
                <a:lnTo>
                  <a:pt x="145" y="709"/>
                </a:lnTo>
                <a:lnTo>
                  <a:pt x="137" y="709"/>
                </a:lnTo>
                <a:lnTo>
                  <a:pt x="131" y="709"/>
                </a:lnTo>
                <a:lnTo>
                  <a:pt x="126" y="709"/>
                </a:lnTo>
                <a:lnTo>
                  <a:pt x="120" y="709"/>
                </a:lnTo>
                <a:lnTo>
                  <a:pt x="114" y="709"/>
                </a:lnTo>
                <a:lnTo>
                  <a:pt x="108" y="709"/>
                </a:lnTo>
                <a:lnTo>
                  <a:pt x="101" y="709"/>
                </a:lnTo>
                <a:lnTo>
                  <a:pt x="95" y="709"/>
                </a:lnTo>
                <a:lnTo>
                  <a:pt x="88" y="709"/>
                </a:lnTo>
                <a:lnTo>
                  <a:pt x="82" y="709"/>
                </a:lnTo>
                <a:lnTo>
                  <a:pt x="76" y="709"/>
                </a:lnTo>
                <a:lnTo>
                  <a:pt x="70" y="709"/>
                </a:lnTo>
                <a:lnTo>
                  <a:pt x="65" y="709"/>
                </a:lnTo>
                <a:lnTo>
                  <a:pt x="59" y="709"/>
                </a:lnTo>
                <a:lnTo>
                  <a:pt x="53" y="701"/>
                </a:lnTo>
                <a:lnTo>
                  <a:pt x="53" y="694"/>
                </a:lnTo>
                <a:lnTo>
                  <a:pt x="53" y="686"/>
                </a:lnTo>
                <a:lnTo>
                  <a:pt x="53" y="680"/>
                </a:lnTo>
                <a:lnTo>
                  <a:pt x="53" y="671"/>
                </a:lnTo>
                <a:lnTo>
                  <a:pt x="51" y="661"/>
                </a:lnTo>
                <a:lnTo>
                  <a:pt x="51" y="652"/>
                </a:lnTo>
                <a:lnTo>
                  <a:pt x="50" y="642"/>
                </a:lnTo>
                <a:lnTo>
                  <a:pt x="48" y="631"/>
                </a:lnTo>
                <a:lnTo>
                  <a:pt x="48" y="621"/>
                </a:lnTo>
                <a:lnTo>
                  <a:pt x="46" y="612"/>
                </a:lnTo>
                <a:lnTo>
                  <a:pt x="46" y="604"/>
                </a:lnTo>
                <a:lnTo>
                  <a:pt x="44" y="597"/>
                </a:lnTo>
                <a:lnTo>
                  <a:pt x="44" y="591"/>
                </a:lnTo>
                <a:lnTo>
                  <a:pt x="42" y="585"/>
                </a:lnTo>
                <a:lnTo>
                  <a:pt x="42" y="580"/>
                </a:lnTo>
                <a:lnTo>
                  <a:pt x="42" y="574"/>
                </a:lnTo>
                <a:lnTo>
                  <a:pt x="42" y="568"/>
                </a:lnTo>
                <a:lnTo>
                  <a:pt x="40" y="562"/>
                </a:lnTo>
                <a:lnTo>
                  <a:pt x="40" y="557"/>
                </a:lnTo>
                <a:lnTo>
                  <a:pt x="40" y="551"/>
                </a:lnTo>
                <a:lnTo>
                  <a:pt x="38" y="545"/>
                </a:lnTo>
                <a:lnTo>
                  <a:pt x="38" y="540"/>
                </a:lnTo>
                <a:lnTo>
                  <a:pt x="38" y="534"/>
                </a:lnTo>
                <a:lnTo>
                  <a:pt x="36" y="528"/>
                </a:lnTo>
                <a:lnTo>
                  <a:pt x="36" y="523"/>
                </a:lnTo>
                <a:lnTo>
                  <a:pt x="36" y="517"/>
                </a:lnTo>
                <a:lnTo>
                  <a:pt x="36" y="511"/>
                </a:lnTo>
                <a:lnTo>
                  <a:pt x="34" y="504"/>
                </a:lnTo>
                <a:lnTo>
                  <a:pt x="34" y="498"/>
                </a:lnTo>
                <a:lnTo>
                  <a:pt x="32" y="492"/>
                </a:lnTo>
                <a:lnTo>
                  <a:pt x="32" y="486"/>
                </a:lnTo>
                <a:lnTo>
                  <a:pt x="32" y="481"/>
                </a:lnTo>
                <a:lnTo>
                  <a:pt x="31" y="475"/>
                </a:lnTo>
                <a:lnTo>
                  <a:pt x="31" y="469"/>
                </a:lnTo>
                <a:lnTo>
                  <a:pt x="31" y="464"/>
                </a:lnTo>
                <a:lnTo>
                  <a:pt x="31" y="458"/>
                </a:lnTo>
                <a:lnTo>
                  <a:pt x="29" y="450"/>
                </a:lnTo>
                <a:lnTo>
                  <a:pt x="29" y="445"/>
                </a:lnTo>
                <a:lnTo>
                  <a:pt x="29" y="439"/>
                </a:lnTo>
                <a:lnTo>
                  <a:pt x="27" y="433"/>
                </a:lnTo>
                <a:lnTo>
                  <a:pt x="27" y="427"/>
                </a:lnTo>
                <a:lnTo>
                  <a:pt x="27" y="422"/>
                </a:lnTo>
                <a:lnTo>
                  <a:pt x="27" y="416"/>
                </a:lnTo>
                <a:lnTo>
                  <a:pt x="25" y="408"/>
                </a:lnTo>
                <a:lnTo>
                  <a:pt x="25" y="403"/>
                </a:lnTo>
                <a:lnTo>
                  <a:pt x="25" y="395"/>
                </a:lnTo>
                <a:lnTo>
                  <a:pt x="25" y="389"/>
                </a:lnTo>
                <a:lnTo>
                  <a:pt x="25" y="384"/>
                </a:lnTo>
                <a:lnTo>
                  <a:pt x="25" y="376"/>
                </a:lnTo>
                <a:lnTo>
                  <a:pt x="25" y="370"/>
                </a:lnTo>
                <a:lnTo>
                  <a:pt x="25" y="365"/>
                </a:lnTo>
                <a:lnTo>
                  <a:pt x="23" y="357"/>
                </a:lnTo>
                <a:lnTo>
                  <a:pt x="23" y="349"/>
                </a:lnTo>
                <a:lnTo>
                  <a:pt x="23" y="344"/>
                </a:lnTo>
                <a:lnTo>
                  <a:pt x="23" y="338"/>
                </a:lnTo>
                <a:lnTo>
                  <a:pt x="23" y="332"/>
                </a:lnTo>
                <a:lnTo>
                  <a:pt x="23" y="325"/>
                </a:lnTo>
                <a:lnTo>
                  <a:pt x="23" y="319"/>
                </a:lnTo>
                <a:lnTo>
                  <a:pt x="23" y="313"/>
                </a:lnTo>
                <a:lnTo>
                  <a:pt x="21" y="306"/>
                </a:lnTo>
                <a:lnTo>
                  <a:pt x="21" y="300"/>
                </a:lnTo>
                <a:lnTo>
                  <a:pt x="19" y="294"/>
                </a:lnTo>
                <a:lnTo>
                  <a:pt x="19" y="289"/>
                </a:lnTo>
                <a:lnTo>
                  <a:pt x="19" y="283"/>
                </a:lnTo>
                <a:lnTo>
                  <a:pt x="17" y="277"/>
                </a:lnTo>
                <a:lnTo>
                  <a:pt x="17" y="272"/>
                </a:lnTo>
                <a:lnTo>
                  <a:pt x="17" y="266"/>
                </a:lnTo>
                <a:lnTo>
                  <a:pt x="15" y="258"/>
                </a:lnTo>
                <a:lnTo>
                  <a:pt x="15" y="253"/>
                </a:lnTo>
                <a:lnTo>
                  <a:pt x="13" y="247"/>
                </a:lnTo>
                <a:lnTo>
                  <a:pt x="13" y="241"/>
                </a:lnTo>
                <a:lnTo>
                  <a:pt x="13" y="235"/>
                </a:lnTo>
                <a:lnTo>
                  <a:pt x="12" y="230"/>
                </a:lnTo>
                <a:lnTo>
                  <a:pt x="12" y="224"/>
                </a:lnTo>
                <a:lnTo>
                  <a:pt x="12" y="218"/>
                </a:lnTo>
                <a:lnTo>
                  <a:pt x="10" y="213"/>
                </a:lnTo>
                <a:lnTo>
                  <a:pt x="8" y="207"/>
                </a:lnTo>
                <a:lnTo>
                  <a:pt x="8" y="201"/>
                </a:lnTo>
                <a:lnTo>
                  <a:pt x="8" y="195"/>
                </a:lnTo>
                <a:lnTo>
                  <a:pt x="6" y="190"/>
                </a:lnTo>
                <a:lnTo>
                  <a:pt x="6" y="184"/>
                </a:lnTo>
                <a:lnTo>
                  <a:pt x="4" y="178"/>
                </a:lnTo>
                <a:lnTo>
                  <a:pt x="4" y="173"/>
                </a:lnTo>
                <a:lnTo>
                  <a:pt x="4" y="167"/>
                </a:lnTo>
                <a:lnTo>
                  <a:pt x="2" y="159"/>
                </a:lnTo>
                <a:lnTo>
                  <a:pt x="2" y="154"/>
                </a:lnTo>
                <a:lnTo>
                  <a:pt x="2" y="148"/>
                </a:lnTo>
                <a:lnTo>
                  <a:pt x="0" y="142"/>
                </a:lnTo>
                <a:lnTo>
                  <a:pt x="0" y="137"/>
                </a:lnTo>
                <a:lnTo>
                  <a:pt x="0" y="131"/>
                </a:lnTo>
                <a:lnTo>
                  <a:pt x="0" y="127"/>
                </a:lnTo>
                <a:lnTo>
                  <a:pt x="0" y="118"/>
                </a:lnTo>
                <a:lnTo>
                  <a:pt x="0" y="110"/>
                </a:lnTo>
                <a:lnTo>
                  <a:pt x="0" y="102"/>
                </a:lnTo>
                <a:lnTo>
                  <a:pt x="2" y="97"/>
                </a:lnTo>
                <a:lnTo>
                  <a:pt x="0" y="87"/>
                </a:lnTo>
                <a:lnTo>
                  <a:pt x="0" y="80"/>
                </a:lnTo>
                <a:lnTo>
                  <a:pt x="0" y="70"/>
                </a:lnTo>
                <a:lnTo>
                  <a:pt x="0" y="62"/>
                </a:lnTo>
                <a:lnTo>
                  <a:pt x="0" y="53"/>
                </a:lnTo>
                <a:lnTo>
                  <a:pt x="0" y="45"/>
                </a:lnTo>
                <a:lnTo>
                  <a:pt x="0" y="36"/>
                </a:lnTo>
                <a:lnTo>
                  <a:pt x="0" y="28"/>
                </a:lnTo>
                <a:lnTo>
                  <a:pt x="4" y="21"/>
                </a:lnTo>
                <a:lnTo>
                  <a:pt x="10" y="15"/>
                </a:lnTo>
                <a:lnTo>
                  <a:pt x="13" y="7"/>
                </a:lnTo>
                <a:lnTo>
                  <a:pt x="19" y="2"/>
                </a:lnTo>
                <a:lnTo>
                  <a:pt x="25" y="0"/>
                </a:lnTo>
                <a:lnTo>
                  <a:pt x="32" y="0"/>
                </a:lnTo>
                <a:lnTo>
                  <a:pt x="40" y="0"/>
                </a:lnTo>
                <a:lnTo>
                  <a:pt x="48" y="0"/>
                </a:lnTo>
                <a:lnTo>
                  <a:pt x="53" y="0"/>
                </a:lnTo>
                <a:lnTo>
                  <a:pt x="61" y="0"/>
                </a:lnTo>
                <a:lnTo>
                  <a:pt x="67" y="0"/>
                </a:lnTo>
                <a:lnTo>
                  <a:pt x="74" y="0"/>
                </a:lnTo>
                <a:lnTo>
                  <a:pt x="82" y="0"/>
                </a:lnTo>
                <a:lnTo>
                  <a:pt x="89" y="0"/>
                </a:lnTo>
                <a:lnTo>
                  <a:pt x="97" y="0"/>
                </a:lnTo>
                <a:lnTo>
                  <a:pt x="105" y="0"/>
                </a:lnTo>
                <a:lnTo>
                  <a:pt x="110" y="0"/>
                </a:lnTo>
                <a:lnTo>
                  <a:pt x="118" y="0"/>
                </a:lnTo>
                <a:lnTo>
                  <a:pt x="126" y="0"/>
                </a:lnTo>
                <a:lnTo>
                  <a:pt x="133" y="0"/>
                </a:lnTo>
                <a:lnTo>
                  <a:pt x="133" y="0"/>
                </a:lnTo>
                <a:close/>
              </a:path>
            </a:pathLst>
          </a:custGeom>
          <a:solidFill>
            <a:srgbClr val="000000"/>
          </a:solidFill>
          <a:ln w="9525">
            <a:noFill/>
            <a:round/>
            <a:headEnd/>
            <a:tailEnd/>
          </a:ln>
        </p:spPr>
        <p:txBody>
          <a:bodyPr/>
          <a:lstStyle/>
          <a:p>
            <a:endParaRPr lang="en-GB"/>
          </a:p>
        </p:txBody>
      </p:sp>
      <p:sp>
        <p:nvSpPr>
          <p:cNvPr id="21638" name="Freeform 134"/>
          <p:cNvSpPr>
            <a:spLocks/>
          </p:cNvSpPr>
          <p:nvPr/>
        </p:nvSpPr>
        <p:spPr bwMode="auto">
          <a:xfrm>
            <a:off x="7013575" y="4043363"/>
            <a:ext cx="949325" cy="2184400"/>
          </a:xfrm>
          <a:custGeom>
            <a:avLst/>
            <a:gdLst/>
            <a:ahLst/>
            <a:cxnLst>
              <a:cxn ang="0">
                <a:pos x="152" y="0"/>
              </a:cxn>
              <a:cxn ang="0">
                <a:pos x="186" y="0"/>
              </a:cxn>
              <a:cxn ang="0">
                <a:pos x="218" y="0"/>
              </a:cxn>
              <a:cxn ang="0">
                <a:pos x="251" y="0"/>
              </a:cxn>
              <a:cxn ang="0">
                <a:pos x="268" y="14"/>
              </a:cxn>
              <a:cxn ang="0">
                <a:pos x="275" y="50"/>
              </a:cxn>
              <a:cxn ang="0">
                <a:pos x="279" y="75"/>
              </a:cxn>
              <a:cxn ang="0">
                <a:pos x="279" y="97"/>
              </a:cxn>
              <a:cxn ang="0">
                <a:pos x="279" y="118"/>
              </a:cxn>
              <a:cxn ang="0">
                <a:pos x="279" y="141"/>
              </a:cxn>
              <a:cxn ang="0">
                <a:pos x="279" y="162"/>
              </a:cxn>
              <a:cxn ang="0">
                <a:pos x="279" y="185"/>
              </a:cxn>
              <a:cxn ang="0">
                <a:pos x="279" y="206"/>
              </a:cxn>
              <a:cxn ang="0">
                <a:pos x="279" y="229"/>
              </a:cxn>
              <a:cxn ang="0">
                <a:pos x="279" y="249"/>
              </a:cxn>
              <a:cxn ang="0">
                <a:pos x="279" y="272"/>
              </a:cxn>
              <a:cxn ang="0">
                <a:pos x="279" y="293"/>
              </a:cxn>
              <a:cxn ang="0">
                <a:pos x="279" y="316"/>
              </a:cxn>
              <a:cxn ang="0">
                <a:pos x="279" y="337"/>
              </a:cxn>
              <a:cxn ang="0">
                <a:pos x="279" y="360"/>
              </a:cxn>
              <a:cxn ang="0">
                <a:pos x="279" y="381"/>
              </a:cxn>
              <a:cxn ang="0">
                <a:pos x="279" y="402"/>
              </a:cxn>
              <a:cxn ang="0">
                <a:pos x="275" y="432"/>
              </a:cxn>
              <a:cxn ang="0">
                <a:pos x="272" y="464"/>
              </a:cxn>
              <a:cxn ang="0">
                <a:pos x="272" y="499"/>
              </a:cxn>
              <a:cxn ang="0">
                <a:pos x="272" y="537"/>
              </a:cxn>
              <a:cxn ang="0">
                <a:pos x="272" y="575"/>
              </a:cxn>
              <a:cxn ang="0">
                <a:pos x="272" y="613"/>
              </a:cxn>
              <a:cxn ang="0">
                <a:pos x="249" y="624"/>
              </a:cxn>
              <a:cxn ang="0">
                <a:pos x="226" y="626"/>
              </a:cxn>
              <a:cxn ang="0">
                <a:pos x="197" y="628"/>
              </a:cxn>
              <a:cxn ang="0">
                <a:pos x="163" y="630"/>
              </a:cxn>
              <a:cxn ang="0">
                <a:pos x="121" y="628"/>
              </a:cxn>
              <a:cxn ang="0">
                <a:pos x="93" y="630"/>
              </a:cxn>
              <a:cxn ang="0">
                <a:pos x="68" y="634"/>
              </a:cxn>
              <a:cxn ang="0">
                <a:pos x="41" y="637"/>
              </a:cxn>
              <a:cxn ang="0">
                <a:pos x="17" y="641"/>
              </a:cxn>
              <a:cxn ang="0">
                <a:pos x="3" y="635"/>
              </a:cxn>
              <a:cxn ang="0">
                <a:pos x="9" y="613"/>
              </a:cxn>
              <a:cxn ang="0">
                <a:pos x="9" y="580"/>
              </a:cxn>
              <a:cxn ang="0">
                <a:pos x="11" y="548"/>
              </a:cxn>
              <a:cxn ang="0">
                <a:pos x="11" y="516"/>
              </a:cxn>
              <a:cxn ang="0">
                <a:pos x="11" y="483"/>
              </a:cxn>
              <a:cxn ang="0">
                <a:pos x="11" y="451"/>
              </a:cxn>
              <a:cxn ang="0">
                <a:pos x="13" y="419"/>
              </a:cxn>
              <a:cxn ang="0">
                <a:pos x="13" y="386"/>
              </a:cxn>
              <a:cxn ang="0">
                <a:pos x="13" y="354"/>
              </a:cxn>
              <a:cxn ang="0">
                <a:pos x="15" y="322"/>
              </a:cxn>
              <a:cxn ang="0">
                <a:pos x="17" y="287"/>
              </a:cxn>
              <a:cxn ang="0">
                <a:pos x="19" y="255"/>
              </a:cxn>
              <a:cxn ang="0">
                <a:pos x="19" y="223"/>
              </a:cxn>
              <a:cxn ang="0">
                <a:pos x="15" y="189"/>
              </a:cxn>
              <a:cxn ang="0">
                <a:pos x="11" y="154"/>
              </a:cxn>
              <a:cxn ang="0">
                <a:pos x="7" y="118"/>
              </a:cxn>
              <a:cxn ang="0">
                <a:pos x="5" y="82"/>
              </a:cxn>
              <a:cxn ang="0">
                <a:pos x="5" y="46"/>
              </a:cxn>
              <a:cxn ang="0">
                <a:pos x="9" y="16"/>
              </a:cxn>
              <a:cxn ang="0">
                <a:pos x="30" y="8"/>
              </a:cxn>
              <a:cxn ang="0">
                <a:pos x="57" y="6"/>
              </a:cxn>
              <a:cxn ang="0">
                <a:pos x="81" y="4"/>
              </a:cxn>
              <a:cxn ang="0">
                <a:pos x="106" y="0"/>
              </a:cxn>
              <a:cxn ang="0">
                <a:pos x="127" y="0"/>
              </a:cxn>
            </a:cxnLst>
            <a:rect l="0" t="0" r="r" b="b"/>
            <a:pathLst>
              <a:path w="279" h="645">
                <a:moveTo>
                  <a:pt x="127" y="0"/>
                </a:moveTo>
                <a:lnTo>
                  <a:pt x="135" y="0"/>
                </a:lnTo>
                <a:lnTo>
                  <a:pt x="142" y="0"/>
                </a:lnTo>
                <a:lnTo>
                  <a:pt x="152" y="0"/>
                </a:lnTo>
                <a:lnTo>
                  <a:pt x="161" y="0"/>
                </a:lnTo>
                <a:lnTo>
                  <a:pt x="169" y="0"/>
                </a:lnTo>
                <a:lnTo>
                  <a:pt x="176" y="0"/>
                </a:lnTo>
                <a:lnTo>
                  <a:pt x="186" y="0"/>
                </a:lnTo>
                <a:lnTo>
                  <a:pt x="194" y="0"/>
                </a:lnTo>
                <a:lnTo>
                  <a:pt x="201" y="0"/>
                </a:lnTo>
                <a:lnTo>
                  <a:pt x="211" y="0"/>
                </a:lnTo>
                <a:lnTo>
                  <a:pt x="218" y="0"/>
                </a:lnTo>
                <a:lnTo>
                  <a:pt x="228" y="0"/>
                </a:lnTo>
                <a:lnTo>
                  <a:pt x="235" y="0"/>
                </a:lnTo>
                <a:lnTo>
                  <a:pt x="243" y="0"/>
                </a:lnTo>
                <a:lnTo>
                  <a:pt x="251" y="0"/>
                </a:lnTo>
                <a:lnTo>
                  <a:pt x="260" y="0"/>
                </a:lnTo>
                <a:lnTo>
                  <a:pt x="260" y="6"/>
                </a:lnTo>
                <a:lnTo>
                  <a:pt x="264" y="10"/>
                </a:lnTo>
                <a:lnTo>
                  <a:pt x="268" y="14"/>
                </a:lnTo>
                <a:lnTo>
                  <a:pt x="272" y="21"/>
                </a:lnTo>
                <a:lnTo>
                  <a:pt x="272" y="31"/>
                </a:lnTo>
                <a:lnTo>
                  <a:pt x="273" y="40"/>
                </a:lnTo>
                <a:lnTo>
                  <a:pt x="275" y="50"/>
                </a:lnTo>
                <a:lnTo>
                  <a:pt x="279" y="59"/>
                </a:lnTo>
                <a:lnTo>
                  <a:pt x="279" y="65"/>
                </a:lnTo>
                <a:lnTo>
                  <a:pt x="279" y="71"/>
                </a:lnTo>
                <a:lnTo>
                  <a:pt x="279" y="75"/>
                </a:lnTo>
                <a:lnTo>
                  <a:pt x="279" y="80"/>
                </a:lnTo>
                <a:lnTo>
                  <a:pt x="279" y="86"/>
                </a:lnTo>
                <a:lnTo>
                  <a:pt x="279" y="92"/>
                </a:lnTo>
                <a:lnTo>
                  <a:pt x="279" y="97"/>
                </a:lnTo>
                <a:lnTo>
                  <a:pt x="279" y="103"/>
                </a:lnTo>
                <a:lnTo>
                  <a:pt x="279" y="107"/>
                </a:lnTo>
                <a:lnTo>
                  <a:pt x="279" y="113"/>
                </a:lnTo>
                <a:lnTo>
                  <a:pt x="279" y="118"/>
                </a:lnTo>
                <a:lnTo>
                  <a:pt x="279" y="124"/>
                </a:lnTo>
                <a:lnTo>
                  <a:pt x="279" y="130"/>
                </a:lnTo>
                <a:lnTo>
                  <a:pt x="279" y="135"/>
                </a:lnTo>
                <a:lnTo>
                  <a:pt x="279" y="141"/>
                </a:lnTo>
                <a:lnTo>
                  <a:pt x="279" y="147"/>
                </a:lnTo>
                <a:lnTo>
                  <a:pt x="279" y="151"/>
                </a:lnTo>
                <a:lnTo>
                  <a:pt x="279" y="156"/>
                </a:lnTo>
                <a:lnTo>
                  <a:pt x="279" y="162"/>
                </a:lnTo>
                <a:lnTo>
                  <a:pt x="279" y="168"/>
                </a:lnTo>
                <a:lnTo>
                  <a:pt x="279" y="173"/>
                </a:lnTo>
                <a:lnTo>
                  <a:pt x="279" y="179"/>
                </a:lnTo>
                <a:lnTo>
                  <a:pt x="279" y="185"/>
                </a:lnTo>
                <a:lnTo>
                  <a:pt x="279" y="190"/>
                </a:lnTo>
                <a:lnTo>
                  <a:pt x="279" y="194"/>
                </a:lnTo>
                <a:lnTo>
                  <a:pt x="279" y="200"/>
                </a:lnTo>
                <a:lnTo>
                  <a:pt x="279" y="206"/>
                </a:lnTo>
                <a:lnTo>
                  <a:pt x="279" y="211"/>
                </a:lnTo>
                <a:lnTo>
                  <a:pt x="279" y="217"/>
                </a:lnTo>
                <a:lnTo>
                  <a:pt x="279" y="223"/>
                </a:lnTo>
                <a:lnTo>
                  <a:pt x="279" y="229"/>
                </a:lnTo>
                <a:lnTo>
                  <a:pt x="279" y="234"/>
                </a:lnTo>
                <a:lnTo>
                  <a:pt x="279" y="238"/>
                </a:lnTo>
                <a:lnTo>
                  <a:pt x="279" y="244"/>
                </a:lnTo>
                <a:lnTo>
                  <a:pt x="279" y="249"/>
                </a:lnTo>
                <a:lnTo>
                  <a:pt x="279" y="255"/>
                </a:lnTo>
                <a:lnTo>
                  <a:pt x="279" y="261"/>
                </a:lnTo>
                <a:lnTo>
                  <a:pt x="279" y="267"/>
                </a:lnTo>
                <a:lnTo>
                  <a:pt x="279" y="272"/>
                </a:lnTo>
                <a:lnTo>
                  <a:pt x="279" y="278"/>
                </a:lnTo>
                <a:lnTo>
                  <a:pt x="279" y="282"/>
                </a:lnTo>
                <a:lnTo>
                  <a:pt x="279" y="287"/>
                </a:lnTo>
                <a:lnTo>
                  <a:pt x="279" y="293"/>
                </a:lnTo>
                <a:lnTo>
                  <a:pt x="279" y="299"/>
                </a:lnTo>
                <a:lnTo>
                  <a:pt x="279" y="303"/>
                </a:lnTo>
                <a:lnTo>
                  <a:pt x="279" y="310"/>
                </a:lnTo>
                <a:lnTo>
                  <a:pt x="279" y="316"/>
                </a:lnTo>
                <a:lnTo>
                  <a:pt x="279" y="322"/>
                </a:lnTo>
                <a:lnTo>
                  <a:pt x="279" y="325"/>
                </a:lnTo>
                <a:lnTo>
                  <a:pt x="279" y="331"/>
                </a:lnTo>
                <a:lnTo>
                  <a:pt x="279" y="337"/>
                </a:lnTo>
                <a:lnTo>
                  <a:pt x="279" y="343"/>
                </a:lnTo>
                <a:lnTo>
                  <a:pt x="279" y="346"/>
                </a:lnTo>
                <a:lnTo>
                  <a:pt x="279" y="354"/>
                </a:lnTo>
                <a:lnTo>
                  <a:pt x="279" y="360"/>
                </a:lnTo>
                <a:lnTo>
                  <a:pt x="279" y="365"/>
                </a:lnTo>
                <a:lnTo>
                  <a:pt x="279" y="369"/>
                </a:lnTo>
                <a:lnTo>
                  <a:pt x="279" y="375"/>
                </a:lnTo>
                <a:lnTo>
                  <a:pt x="279" y="381"/>
                </a:lnTo>
                <a:lnTo>
                  <a:pt x="279" y="386"/>
                </a:lnTo>
                <a:lnTo>
                  <a:pt x="279" y="390"/>
                </a:lnTo>
                <a:lnTo>
                  <a:pt x="279" y="396"/>
                </a:lnTo>
                <a:lnTo>
                  <a:pt x="279" y="402"/>
                </a:lnTo>
                <a:lnTo>
                  <a:pt x="279" y="409"/>
                </a:lnTo>
                <a:lnTo>
                  <a:pt x="277" y="415"/>
                </a:lnTo>
                <a:lnTo>
                  <a:pt x="277" y="422"/>
                </a:lnTo>
                <a:lnTo>
                  <a:pt x="275" y="432"/>
                </a:lnTo>
                <a:lnTo>
                  <a:pt x="275" y="440"/>
                </a:lnTo>
                <a:lnTo>
                  <a:pt x="273" y="447"/>
                </a:lnTo>
                <a:lnTo>
                  <a:pt x="273" y="457"/>
                </a:lnTo>
                <a:lnTo>
                  <a:pt x="272" y="464"/>
                </a:lnTo>
                <a:lnTo>
                  <a:pt x="272" y="472"/>
                </a:lnTo>
                <a:lnTo>
                  <a:pt x="272" y="481"/>
                </a:lnTo>
                <a:lnTo>
                  <a:pt x="272" y="489"/>
                </a:lnTo>
                <a:lnTo>
                  <a:pt x="272" y="499"/>
                </a:lnTo>
                <a:lnTo>
                  <a:pt x="272" y="510"/>
                </a:lnTo>
                <a:lnTo>
                  <a:pt x="272" y="518"/>
                </a:lnTo>
                <a:lnTo>
                  <a:pt x="272" y="527"/>
                </a:lnTo>
                <a:lnTo>
                  <a:pt x="272" y="537"/>
                </a:lnTo>
                <a:lnTo>
                  <a:pt x="272" y="546"/>
                </a:lnTo>
                <a:lnTo>
                  <a:pt x="272" y="556"/>
                </a:lnTo>
                <a:lnTo>
                  <a:pt x="272" y="565"/>
                </a:lnTo>
                <a:lnTo>
                  <a:pt x="272" y="575"/>
                </a:lnTo>
                <a:lnTo>
                  <a:pt x="272" y="584"/>
                </a:lnTo>
                <a:lnTo>
                  <a:pt x="272" y="592"/>
                </a:lnTo>
                <a:lnTo>
                  <a:pt x="272" y="603"/>
                </a:lnTo>
                <a:lnTo>
                  <a:pt x="272" y="613"/>
                </a:lnTo>
                <a:lnTo>
                  <a:pt x="272" y="622"/>
                </a:lnTo>
                <a:lnTo>
                  <a:pt x="266" y="624"/>
                </a:lnTo>
                <a:lnTo>
                  <a:pt x="258" y="626"/>
                </a:lnTo>
                <a:lnTo>
                  <a:pt x="249" y="624"/>
                </a:lnTo>
                <a:lnTo>
                  <a:pt x="245" y="624"/>
                </a:lnTo>
                <a:lnTo>
                  <a:pt x="237" y="624"/>
                </a:lnTo>
                <a:lnTo>
                  <a:pt x="232" y="624"/>
                </a:lnTo>
                <a:lnTo>
                  <a:pt x="226" y="626"/>
                </a:lnTo>
                <a:lnTo>
                  <a:pt x="220" y="626"/>
                </a:lnTo>
                <a:lnTo>
                  <a:pt x="213" y="626"/>
                </a:lnTo>
                <a:lnTo>
                  <a:pt x="207" y="628"/>
                </a:lnTo>
                <a:lnTo>
                  <a:pt x="197" y="628"/>
                </a:lnTo>
                <a:lnTo>
                  <a:pt x="192" y="630"/>
                </a:lnTo>
                <a:lnTo>
                  <a:pt x="182" y="630"/>
                </a:lnTo>
                <a:lnTo>
                  <a:pt x="173" y="630"/>
                </a:lnTo>
                <a:lnTo>
                  <a:pt x="163" y="630"/>
                </a:lnTo>
                <a:lnTo>
                  <a:pt x="154" y="630"/>
                </a:lnTo>
                <a:lnTo>
                  <a:pt x="142" y="628"/>
                </a:lnTo>
                <a:lnTo>
                  <a:pt x="133" y="628"/>
                </a:lnTo>
                <a:lnTo>
                  <a:pt x="121" y="628"/>
                </a:lnTo>
                <a:lnTo>
                  <a:pt x="114" y="628"/>
                </a:lnTo>
                <a:lnTo>
                  <a:pt x="106" y="628"/>
                </a:lnTo>
                <a:lnTo>
                  <a:pt x="99" y="630"/>
                </a:lnTo>
                <a:lnTo>
                  <a:pt x="93" y="630"/>
                </a:lnTo>
                <a:lnTo>
                  <a:pt x="87" y="632"/>
                </a:lnTo>
                <a:lnTo>
                  <a:pt x="80" y="632"/>
                </a:lnTo>
                <a:lnTo>
                  <a:pt x="74" y="632"/>
                </a:lnTo>
                <a:lnTo>
                  <a:pt x="68" y="634"/>
                </a:lnTo>
                <a:lnTo>
                  <a:pt x="62" y="635"/>
                </a:lnTo>
                <a:lnTo>
                  <a:pt x="55" y="635"/>
                </a:lnTo>
                <a:lnTo>
                  <a:pt x="49" y="637"/>
                </a:lnTo>
                <a:lnTo>
                  <a:pt x="41" y="637"/>
                </a:lnTo>
                <a:lnTo>
                  <a:pt x="36" y="639"/>
                </a:lnTo>
                <a:lnTo>
                  <a:pt x="30" y="639"/>
                </a:lnTo>
                <a:lnTo>
                  <a:pt x="22" y="641"/>
                </a:lnTo>
                <a:lnTo>
                  <a:pt x="17" y="641"/>
                </a:lnTo>
                <a:lnTo>
                  <a:pt x="11" y="645"/>
                </a:lnTo>
                <a:lnTo>
                  <a:pt x="5" y="643"/>
                </a:lnTo>
                <a:lnTo>
                  <a:pt x="0" y="641"/>
                </a:lnTo>
                <a:lnTo>
                  <a:pt x="3" y="635"/>
                </a:lnTo>
                <a:lnTo>
                  <a:pt x="7" y="632"/>
                </a:lnTo>
                <a:lnTo>
                  <a:pt x="9" y="626"/>
                </a:lnTo>
                <a:lnTo>
                  <a:pt x="9" y="622"/>
                </a:lnTo>
                <a:lnTo>
                  <a:pt x="9" y="613"/>
                </a:lnTo>
                <a:lnTo>
                  <a:pt x="9" y="605"/>
                </a:lnTo>
                <a:lnTo>
                  <a:pt x="9" y="595"/>
                </a:lnTo>
                <a:lnTo>
                  <a:pt x="9" y="588"/>
                </a:lnTo>
                <a:lnTo>
                  <a:pt x="9" y="580"/>
                </a:lnTo>
                <a:lnTo>
                  <a:pt x="9" y="573"/>
                </a:lnTo>
                <a:lnTo>
                  <a:pt x="9" y="565"/>
                </a:lnTo>
                <a:lnTo>
                  <a:pt x="11" y="557"/>
                </a:lnTo>
                <a:lnTo>
                  <a:pt x="11" y="548"/>
                </a:lnTo>
                <a:lnTo>
                  <a:pt x="11" y="538"/>
                </a:lnTo>
                <a:lnTo>
                  <a:pt x="11" y="531"/>
                </a:lnTo>
                <a:lnTo>
                  <a:pt x="11" y="523"/>
                </a:lnTo>
                <a:lnTo>
                  <a:pt x="11" y="516"/>
                </a:lnTo>
                <a:lnTo>
                  <a:pt x="11" y="508"/>
                </a:lnTo>
                <a:lnTo>
                  <a:pt x="11" y="499"/>
                </a:lnTo>
                <a:lnTo>
                  <a:pt x="11" y="491"/>
                </a:lnTo>
                <a:lnTo>
                  <a:pt x="11" y="483"/>
                </a:lnTo>
                <a:lnTo>
                  <a:pt x="11" y="476"/>
                </a:lnTo>
                <a:lnTo>
                  <a:pt x="11" y="466"/>
                </a:lnTo>
                <a:lnTo>
                  <a:pt x="11" y="459"/>
                </a:lnTo>
                <a:lnTo>
                  <a:pt x="11" y="451"/>
                </a:lnTo>
                <a:lnTo>
                  <a:pt x="11" y="441"/>
                </a:lnTo>
                <a:lnTo>
                  <a:pt x="11" y="434"/>
                </a:lnTo>
                <a:lnTo>
                  <a:pt x="13" y="426"/>
                </a:lnTo>
                <a:lnTo>
                  <a:pt x="13" y="419"/>
                </a:lnTo>
                <a:lnTo>
                  <a:pt x="13" y="411"/>
                </a:lnTo>
                <a:lnTo>
                  <a:pt x="13" y="402"/>
                </a:lnTo>
                <a:lnTo>
                  <a:pt x="13" y="394"/>
                </a:lnTo>
                <a:lnTo>
                  <a:pt x="13" y="386"/>
                </a:lnTo>
                <a:lnTo>
                  <a:pt x="13" y="379"/>
                </a:lnTo>
                <a:lnTo>
                  <a:pt x="13" y="371"/>
                </a:lnTo>
                <a:lnTo>
                  <a:pt x="13" y="364"/>
                </a:lnTo>
                <a:lnTo>
                  <a:pt x="13" y="354"/>
                </a:lnTo>
                <a:lnTo>
                  <a:pt x="13" y="346"/>
                </a:lnTo>
                <a:lnTo>
                  <a:pt x="13" y="337"/>
                </a:lnTo>
                <a:lnTo>
                  <a:pt x="15" y="329"/>
                </a:lnTo>
                <a:lnTo>
                  <a:pt x="15" y="322"/>
                </a:lnTo>
                <a:lnTo>
                  <a:pt x="15" y="314"/>
                </a:lnTo>
                <a:lnTo>
                  <a:pt x="15" y="305"/>
                </a:lnTo>
                <a:lnTo>
                  <a:pt x="17" y="297"/>
                </a:lnTo>
                <a:lnTo>
                  <a:pt x="17" y="287"/>
                </a:lnTo>
                <a:lnTo>
                  <a:pt x="17" y="280"/>
                </a:lnTo>
                <a:lnTo>
                  <a:pt x="17" y="272"/>
                </a:lnTo>
                <a:lnTo>
                  <a:pt x="19" y="265"/>
                </a:lnTo>
                <a:lnTo>
                  <a:pt x="19" y="255"/>
                </a:lnTo>
                <a:lnTo>
                  <a:pt x="19" y="248"/>
                </a:lnTo>
                <a:lnTo>
                  <a:pt x="19" y="240"/>
                </a:lnTo>
                <a:lnTo>
                  <a:pt x="21" y="232"/>
                </a:lnTo>
                <a:lnTo>
                  <a:pt x="19" y="223"/>
                </a:lnTo>
                <a:lnTo>
                  <a:pt x="19" y="215"/>
                </a:lnTo>
                <a:lnTo>
                  <a:pt x="17" y="206"/>
                </a:lnTo>
                <a:lnTo>
                  <a:pt x="17" y="198"/>
                </a:lnTo>
                <a:lnTo>
                  <a:pt x="15" y="189"/>
                </a:lnTo>
                <a:lnTo>
                  <a:pt x="15" y="181"/>
                </a:lnTo>
                <a:lnTo>
                  <a:pt x="13" y="171"/>
                </a:lnTo>
                <a:lnTo>
                  <a:pt x="13" y="164"/>
                </a:lnTo>
                <a:lnTo>
                  <a:pt x="11" y="154"/>
                </a:lnTo>
                <a:lnTo>
                  <a:pt x="11" y="145"/>
                </a:lnTo>
                <a:lnTo>
                  <a:pt x="9" y="137"/>
                </a:lnTo>
                <a:lnTo>
                  <a:pt x="9" y="128"/>
                </a:lnTo>
                <a:lnTo>
                  <a:pt x="7" y="118"/>
                </a:lnTo>
                <a:lnTo>
                  <a:pt x="5" y="109"/>
                </a:lnTo>
                <a:lnTo>
                  <a:pt x="5" y="99"/>
                </a:lnTo>
                <a:lnTo>
                  <a:pt x="5" y="92"/>
                </a:lnTo>
                <a:lnTo>
                  <a:pt x="5" y="82"/>
                </a:lnTo>
                <a:lnTo>
                  <a:pt x="5" y="75"/>
                </a:lnTo>
                <a:lnTo>
                  <a:pt x="5" y="65"/>
                </a:lnTo>
                <a:lnTo>
                  <a:pt x="5" y="55"/>
                </a:lnTo>
                <a:lnTo>
                  <a:pt x="5" y="46"/>
                </a:lnTo>
                <a:lnTo>
                  <a:pt x="5" y="38"/>
                </a:lnTo>
                <a:lnTo>
                  <a:pt x="5" y="29"/>
                </a:lnTo>
                <a:lnTo>
                  <a:pt x="5" y="21"/>
                </a:lnTo>
                <a:lnTo>
                  <a:pt x="9" y="16"/>
                </a:lnTo>
                <a:lnTo>
                  <a:pt x="13" y="12"/>
                </a:lnTo>
                <a:lnTo>
                  <a:pt x="19" y="10"/>
                </a:lnTo>
                <a:lnTo>
                  <a:pt x="24" y="10"/>
                </a:lnTo>
                <a:lnTo>
                  <a:pt x="30" y="8"/>
                </a:lnTo>
                <a:lnTo>
                  <a:pt x="36" y="8"/>
                </a:lnTo>
                <a:lnTo>
                  <a:pt x="43" y="6"/>
                </a:lnTo>
                <a:lnTo>
                  <a:pt x="51" y="6"/>
                </a:lnTo>
                <a:lnTo>
                  <a:pt x="57" y="6"/>
                </a:lnTo>
                <a:lnTo>
                  <a:pt x="62" y="6"/>
                </a:lnTo>
                <a:lnTo>
                  <a:pt x="68" y="4"/>
                </a:lnTo>
                <a:lnTo>
                  <a:pt x="76" y="4"/>
                </a:lnTo>
                <a:lnTo>
                  <a:pt x="81" y="4"/>
                </a:lnTo>
                <a:lnTo>
                  <a:pt x="87" y="2"/>
                </a:lnTo>
                <a:lnTo>
                  <a:pt x="93" y="2"/>
                </a:lnTo>
                <a:lnTo>
                  <a:pt x="100" y="2"/>
                </a:lnTo>
                <a:lnTo>
                  <a:pt x="106" y="0"/>
                </a:lnTo>
                <a:lnTo>
                  <a:pt x="114" y="0"/>
                </a:lnTo>
                <a:lnTo>
                  <a:pt x="119" y="0"/>
                </a:lnTo>
                <a:lnTo>
                  <a:pt x="127" y="0"/>
                </a:lnTo>
                <a:lnTo>
                  <a:pt x="127" y="0"/>
                </a:lnTo>
                <a:close/>
              </a:path>
            </a:pathLst>
          </a:custGeom>
          <a:solidFill>
            <a:srgbClr val="E8D9A8"/>
          </a:solidFill>
          <a:ln w="9525">
            <a:noFill/>
            <a:round/>
            <a:headEnd/>
            <a:tailEnd/>
          </a:ln>
        </p:spPr>
        <p:txBody>
          <a:bodyPr/>
          <a:lstStyle/>
          <a:p>
            <a:endParaRPr lang="en-GB"/>
          </a:p>
        </p:txBody>
      </p:sp>
      <p:sp>
        <p:nvSpPr>
          <p:cNvPr id="21639" name="Freeform 135"/>
          <p:cNvSpPr>
            <a:spLocks/>
          </p:cNvSpPr>
          <p:nvPr/>
        </p:nvSpPr>
        <p:spPr bwMode="auto">
          <a:xfrm>
            <a:off x="3052763" y="4070350"/>
            <a:ext cx="868362" cy="1098550"/>
          </a:xfrm>
          <a:custGeom>
            <a:avLst/>
            <a:gdLst/>
            <a:ahLst/>
            <a:cxnLst>
              <a:cxn ang="0">
                <a:pos x="143" y="0"/>
              </a:cxn>
              <a:cxn ang="0">
                <a:pos x="171" y="4"/>
              </a:cxn>
              <a:cxn ang="0">
                <a:pos x="202" y="7"/>
              </a:cxn>
              <a:cxn ang="0">
                <a:pos x="221" y="21"/>
              </a:cxn>
              <a:cxn ang="0">
                <a:pos x="230" y="36"/>
              </a:cxn>
              <a:cxn ang="0">
                <a:pos x="232" y="57"/>
              </a:cxn>
              <a:cxn ang="0">
                <a:pos x="234" y="76"/>
              </a:cxn>
              <a:cxn ang="0">
                <a:pos x="236" y="93"/>
              </a:cxn>
              <a:cxn ang="0">
                <a:pos x="238" y="112"/>
              </a:cxn>
              <a:cxn ang="0">
                <a:pos x="240" y="133"/>
              </a:cxn>
              <a:cxn ang="0">
                <a:pos x="242" y="161"/>
              </a:cxn>
              <a:cxn ang="0">
                <a:pos x="242" y="188"/>
              </a:cxn>
              <a:cxn ang="0">
                <a:pos x="244" y="217"/>
              </a:cxn>
              <a:cxn ang="0">
                <a:pos x="246" y="243"/>
              </a:cxn>
              <a:cxn ang="0">
                <a:pos x="247" y="272"/>
              </a:cxn>
              <a:cxn ang="0">
                <a:pos x="253" y="296"/>
              </a:cxn>
              <a:cxn ang="0">
                <a:pos x="246" y="310"/>
              </a:cxn>
              <a:cxn ang="0">
                <a:pos x="234" y="296"/>
              </a:cxn>
              <a:cxn ang="0">
                <a:pos x="219" y="293"/>
              </a:cxn>
              <a:cxn ang="0">
                <a:pos x="204" y="274"/>
              </a:cxn>
              <a:cxn ang="0">
                <a:pos x="173" y="251"/>
              </a:cxn>
              <a:cxn ang="0">
                <a:pos x="141" y="268"/>
              </a:cxn>
              <a:cxn ang="0">
                <a:pos x="120" y="285"/>
              </a:cxn>
              <a:cxn ang="0">
                <a:pos x="103" y="293"/>
              </a:cxn>
              <a:cxn ang="0">
                <a:pos x="92" y="289"/>
              </a:cxn>
              <a:cxn ang="0">
                <a:pos x="69" y="281"/>
              </a:cxn>
              <a:cxn ang="0">
                <a:pos x="46" y="302"/>
              </a:cxn>
              <a:cxn ang="0">
                <a:pos x="33" y="317"/>
              </a:cxn>
              <a:cxn ang="0">
                <a:pos x="25" y="310"/>
              </a:cxn>
              <a:cxn ang="0">
                <a:pos x="23" y="287"/>
              </a:cxn>
              <a:cxn ang="0">
                <a:pos x="21" y="268"/>
              </a:cxn>
              <a:cxn ang="0">
                <a:pos x="27" y="255"/>
              </a:cxn>
              <a:cxn ang="0">
                <a:pos x="25" y="234"/>
              </a:cxn>
              <a:cxn ang="0">
                <a:pos x="23" y="213"/>
              </a:cxn>
              <a:cxn ang="0">
                <a:pos x="21" y="194"/>
              </a:cxn>
              <a:cxn ang="0">
                <a:pos x="19" y="173"/>
              </a:cxn>
              <a:cxn ang="0">
                <a:pos x="17" y="154"/>
              </a:cxn>
              <a:cxn ang="0">
                <a:pos x="15" y="133"/>
              </a:cxn>
              <a:cxn ang="0">
                <a:pos x="14" y="114"/>
              </a:cxn>
              <a:cxn ang="0">
                <a:pos x="10" y="91"/>
              </a:cxn>
              <a:cxn ang="0">
                <a:pos x="8" y="72"/>
              </a:cxn>
              <a:cxn ang="0">
                <a:pos x="6" y="53"/>
              </a:cxn>
              <a:cxn ang="0">
                <a:pos x="6" y="34"/>
              </a:cxn>
              <a:cxn ang="0">
                <a:pos x="4" y="19"/>
              </a:cxn>
              <a:cxn ang="0">
                <a:pos x="19" y="15"/>
              </a:cxn>
              <a:cxn ang="0">
                <a:pos x="34" y="13"/>
              </a:cxn>
              <a:cxn ang="0">
                <a:pos x="52" y="11"/>
              </a:cxn>
              <a:cxn ang="0">
                <a:pos x="67" y="6"/>
              </a:cxn>
              <a:cxn ang="0">
                <a:pos x="84" y="4"/>
              </a:cxn>
              <a:cxn ang="0">
                <a:pos x="101" y="0"/>
              </a:cxn>
              <a:cxn ang="0">
                <a:pos x="126" y="0"/>
              </a:cxn>
            </a:cxnLst>
            <a:rect l="0" t="0" r="r" b="b"/>
            <a:pathLst>
              <a:path w="257" h="323">
                <a:moveTo>
                  <a:pt x="126" y="0"/>
                </a:moveTo>
                <a:lnTo>
                  <a:pt x="133" y="0"/>
                </a:lnTo>
                <a:lnTo>
                  <a:pt x="143" y="0"/>
                </a:lnTo>
                <a:lnTo>
                  <a:pt x="152" y="2"/>
                </a:lnTo>
                <a:lnTo>
                  <a:pt x="164" y="4"/>
                </a:lnTo>
                <a:lnTo>
                  <a:pt x="171" y="4"/>
                </a:lnTo>
                <a:lnTo>
                  <a:pt x="183" y="6"/>
                </a:lnTo>
                <a:lnTo>
                  <a:pt x="192" y="6"/>
                </a:lnTo>
                <a:lnTo>
                  <a:pt x="202" y="7"/>
                </a:lnTo>
                <a:lnTo>
                  <a:pt x="208" y="11"/>
                </a:lnTo>
                <a:lnTo>
                  <a:pt x="215" y="17"/>
                </a:lnTo>
                <a:lnTo>
                  <a:pt x="221" y="21"/>
                </a:lnTo>
                <a:lnTo>
                  <a:pt x="228" y="25"/>
                </a:lnTo>
                <a:lnTo>
                  <a:pt x="228" y="30"/>
                </a:lnTo>
                <a:lnTo>
                  <a:pt x="230" y="36"/>
                </a:lnTo>
                <a:lnTo>
                  <a:pt x="230" y="44"/>
                </a:lnTo>
                <a:lnTo>
                  <a:pt x="232" y="49"/>
                </a:lnTo>
                <a:lnTo>
                  <a:pt x="232" y="57"/>
                </a:lnTo>
                <a:lnTo>
                  <a:pt x="232" y="63"/>
                </a:lnTo>
                <a:lnTo>
                  <a:pt x="234" y="68"/>
                </a:lnTo>
                <a:lnTo>
                  <a:pt x="234" y="76"/>
                </a:lnTo>
                <a:lnTo>
                  <a:pt x="234" y="82"/>
                </a:lnTo>
                <a:lnTo>
                  <a:pt x="234" y="87"/>
                </a:lnTo>
                <a:lnTo>
                  <a:pt x="236" y="93"/>
                </a:lnTo>
                <a:lnTo>
                  <a:pt x="236" y="99"/>
                </a:lnTo>
                <a:lnTo>
                  <a:pt x="236" y="104"/>
                </a:lnTo>
                <a:lnTo>
                  <a:pt x="238" y="112"/>
                </a:lnTo>
                <a:lnTo>
                  <a:pt x="238" y="118"/>
                </a:lnTo>
                <a:lnTo>
                  <a:pt x="240" y="125"/>
                </a:lnTo>
                <a:lnTo>
                  <a:pt x="240" y="133"/>
                </a:lnTo>
                <a:lnTo>
                  <a:pt x="240" y="142"/>
                </a:lnTo>
                <a:lnTo>
                  <a:pt x="240" y="152"/>
                </a:lnTo>
                <a:lnTo>
                  <a:pt x="242" y="161"/>
                </a:lnTo>
                <a:lnTo>
                  <a:pt x="242" y="171"/>
                </a:lnTo>
                <a:lnTo>
                  <a:pt x="242" y="179"/>
                </a:lnTo>
                <a:lnTo>
                  <a:pt x="242" y="188"/>
                </a:lnTo>
                <a:lnTo>
                  <a:pt x="244" y="198"/>
                </a:lnTo>
                <a:lnTo>
                  <a:pt x="244" y="207"/>
                </a:lnTo>
                <a:lnTo>
                  <a:pt x="244" y="217"/>
                </a:lnTo>
                <a:lnTo>
                  <a:pt x="244" y="224"/>
                </a:lnTo>
                <a:lnTo>
                  <a:pt x="246" y="234"/>
                </a:lnTo>
                <a:lnTo>
                  <a:pt x="246" y="243"/>
                </a:lnTo>
                <a:lnTo>
                  <a:pt x="246" y="253"/>
                </a:lnTo>
                <a:lnTo>
                  <a:pt x="247" y="262"/>
                </a:lnTo>
                <a:lnTo>
                  <a:pt x="247" y="272"/>
                </a:lnTo>
                <a:lnTo>
                  <a:pt x="249" y="279"/>
                </a:lnTo>
                <a:lnTo>
                  <a:pt x="251" y="287"/>
                </a:lnTo>
                <a:lnTo>
                  <a:pt x="253" y="296"/>
                </a:lnTo>
                <a:lnTo>
                  <a:pt x="257" y="306"/>
                </a:lnTo>
                <a:lnTo>
                  <a:pt x="249" y="308"/>
                </a:lnTo>
                <a:lnTo>
                  <a:pt x="246" y="310"/>
                </a:lnTo>
                <a:lnTo>
                  <a:pt x="242" y="304"/>
                </a:lnTo>
                <a:lnTo>
                  <a:pt x="238" y="300"/>
                </a:lnTo>
                <a:lnTo>
                  <a:pt x="234" y="296"/>
                </a:lnTo>
                <a:lnTo>
                  <a:pt x="228" y="296"/>
                </a:lnTo>
                <a:lnTo>
                  <a:pt x="223" y="295"/>
                </a:lnTo>
                <a:lnTo>
                  <a:pt x="219" y="293"/>
                </a:lnTo>
                <a:lnTo>
                  <a:pt x="215" y="289"/>
                </a:lnTo>
                <a:lnTo>
                  <a:pt x="213" y="283"/>
                </a:lnTo>
                <a:lnTo>
                  <a:pt x="204" y="274"/>
                </a:lnTo>
                <a:lnTo>
                  <a:pt x="194" y="266"/>
                </a:lnTo>
                <a:lnTo>
                  <a:pt x="183" y="258"/>
                </a:lnTo>
                <a:lnTo>
                  <a:pt x="173" y="251"/>
                </a:lnTo>
                <a:lnTo>
                  <a:pt x="162" y="257"/>
                </a:lnTo>
                <a:lnTo>
                  <a:pt x="152" y="262"/>
                </a:lnTo>
                <a:lnTo>
                  <a:pt x="141" y="268"/>
                </a:lnTo>
                <a:lnTo>
                  <a:pt x="131" y="274"/>
                </a:lnTo>
                <a:lnTo>
                  <a:pt x="126" y="279"/>
                </a:lnTo>
                <a:lnTo>
                  <a:pt x="120" y="285"/>
                </a:lnTo>
                <a:lnTo>
                  <a:pt x="112" y="291"/>
                </a:lnTo>
                <a:lnTo>
                  <a:pt x="107" y="296"/>
                </a:lnTo>
                <a:lnTo>
                  <a:pt x="103" y="293"/>
                </a:lnTo>
                <a:lnTo>
                  <a:pt x="101" y="289"/>
                </a:lnTo>
                <a:lnTo>
                  <a:pt x="97" y="287"/>
                </a:lnTo>
                <a:lnTo>
                  <a:pt x="92" y="289"/>
                </a:lnTo>
                <a:lnTo>
                  <a:pt x="84" y="287"/>
                </a:lnTo>
                <a:lnTo>
                  <a:pt x="76" y="285"/>
                </a:lnTo>
                <a:lnTo>
                  <a:pt x="69" y="281"/>
                </a:lnTo>
                <a:lnTo>
                  <a:pt x="61" y="281"/>
                </a:lnTo>
                <a:lnTo>
                  <a:pt x="54" y="291"/>
                </a:lnTo>
                <a:lnTo>
                  <a:pt x="46" y="302"/>
                </a:lnTo>
                <a:lnTo>
                  <a:pt x="42" y="306"/>
                </a:lnTo>
                <a:lnTo>
                  <a:pt x="36" y="312"/>
                </a:lnTo>
                <a:lnTo>
                  <a:pt x="33" y="317"/>
                </a:lnTo>
                <a:lnTo>
                  <a:pt x="29" y="323"/>
                </a:lnTo>
                <a:lnTo>
                  <a:pt x="25" y="315"/>
                </a:lnTo>
                <a:lnTo>
                  <a:pt x="25" y="310"/>
                </a:lnTo>
                <a:lnTo>
                  <a:pt x="25" y="300"/>
                </a:lnTo>
                <a:lnTo>
                  <a:pt x="25" y="295"/>
                </a:lnTo>
                <a:lnTo>
                  <a:pt x="23" y="287"/>
                </a:lnTo>
                <a:lnTo>
                  <a:pt x="23" y="279"/>
                </a:lnTo>
                <a:lnTo>
                  <a:pt x="21" y="274"/>
                </a:lnTo>
                <a:lnTo>
                  <a:pt x="21" y="268"/>
                </a:lnTo>
                <a:lnTo>
                  <a:pt x="25" y="266"/>
                </a:lnTo>
                <a:lnTo>
                  <a:pt x="27" y="260"/>
                </a:lnTo>
                <a:lnTo>
                  <a:pt x="27" y="255"/>
                </a:lnTo>
                <a:lnTo>
                  <a:pt x="27" y="249"/>
                </a:lnTo>
                <a:lnTo>
                  <a:pt x="27" y="241"/>
                </a:lnTo>
                <a:lnTo>
                  <a:pt x="25" y="234"/>
                </a:lnTo>
                <a:lnTo>
                  <a:pt x="25" y="228"/>
                </a:lnTo>
                <a:lnTo>
                  <a:pt x="25" y="220"/>
                </a:lnTo>
                <a:lnTo>
                  <a:pt x="23" y="213"/>
                </a:lnTo>
                <a:lnTo>
                  <a:pt x="23" y="207"/>
                </a:lnTo>
                <a:lnTo>
                  <a:pt x="21" y="200"/>
                </a:lnTo>
                <a:lnTo>
                  <a:pt x="21" y="194"/>
                </a:lnTo>
                <a:lnTo>
                  <a:pt x="21" y="186"/>
                </a:lnTo>
                <a:lnTo>
                  <a:pt x="19" y="180"/>
                </a:lnTo>
                <a:lnTo>
                  <a:pt x="19" y="173"/>
                </a:lnTo>
                <a:lnTo>
                  <a:pt x="19" y="167"/>
                </a:lnTo>
                <a:lnTo>
                  <a:pt x="17" y="160"/>
                </a:lnTo>
                <a:lnTo>
                  <a:pt x="17" y="154"/>
                </a:lnTo>
                <a:lnTo>
                  <a:pt x="15" y="146"/>
                </a:lnTo>
                <a:lnTo>
                  <a:pt x="15" y="141"/>
                </a:lnTo>
                <a:lnTo>
                  <a:pt x="15" y="133"/>
                </a:lnTo>
                <a:lnTo>
                  <a:pt x="14" y="125"/>
                </a:lnTo>
                <a:lnTo>
                  <a:pt x="14" y="120"/>
                </a:lnTo>
                <a:lnTo>
                  <a:pt x="14" y="114"/>
                </a:lnTo>
                <a:lnTo>
                  <a:pt x="12" y="104"/>
                </a:lnTo>
                <a:lnTo>
                  <a:pt x="12" y="99"/>
                </a:lnTo>
                <a:lnTo>
                  <a:pt x="10" y="91"/>
                </a:lnTo>
                <a:lnTo>
                  <a:pt x="10" y="85"/>
                </a:lnTo>
                <a:lnTo>
                  <a:pt x="10" y="80"/>
                </a:lnTo>
                <a:lnTo>
                  <a:pt x="8" y="72"/>
                </a:lnTo>
                <a:lnTo>
                  <a:pt x="8" y="66"/>
                </a:lnTo>
                <a:lnTo>
                  <a:pt x="8" y="61"/>
                </a:lnTo>
                <a:lnTo>
                  <a:pt x="6" y="53"/>
                </a:lnTo>
                <a:lnTo>
                  <a:pt x="6" y="45"/>
                </a:lnTo>
                <a:lnTo>
                  <a:pt x="6" y="40"/>
                </a:lnTo>
                <a:lnTo>
                  <a:pt x="6" y="34"/>
                </a:lnTo>
                <a:lnTo>
                  <a:pt x="2" y="26"/>
                </a:lnTo>
                <a:lnTo>
                  <a:pt x="0" y="21"/>
                </a:lnTo>
                <a:lnTo>
                  <a:pt x="4" y="19"/>
                </a:lnTo>
                <a:lnTo>
                  <a:pt x="10" y="19"/>
                </a:lnTo>
                <a:lnTo>
                  <a:pt x="14" y="17"/>
                </a:lnTo>
                <a:lnTo>
                  <a:pt x="19" y="15"/>
                </a:lnTo>
                <a:lnTo>
                  <a:pt x="25" y="15"/>
                </a:lnTo>
                <a:lnTo>
                  <a:pt x="31" y="15"/>
                </a:lnTo>
                <a:lnTo>
                  <a:pt x="34" y="13"/>
                </a:lnTo>
                <a:lnTo>
                  <a:pt x="42" y="11"/>
                </a:lnTo>
                <a:lnTo>
                  <a:pt x="46" y="11"/>
                </a:lnTo>
                <a:lnTo>
                  <a:pt x="52" y="11"/>
                </a:lnTo>
                <a:lnTo>
                  <a:pt x="57" y="7"/>
                </a:lnTo>
                <a:lnTo>
                  <a:pt x="63" y="7"/>
                </a:lnTo>
                <a:lnTo>
                  <a:pt x="67" y="6"/>
                </a:lnTo>
                <a:lnTo>
                  <a:pt x="73" y="6"/>
                </a:lnTo>
                <a:lnTo>
                  <a:pt x="78" y="4"/>
                </a:lnTo>
                <a:lnTo>
                  <a:pt x="84" y="4"/>
                </a:lnTo>
                <a:lnTo>
                  <a:pt x="90" y="2"/>
                </a:lnTo>
                <a:lnTo>
                  <a:pt x="95" y="2"/>
                </a:lnTo>
                <a:lnTo>
                  <a:pt x="101" y="0"/>
                </a:lnTo>
                <a:lnTo>
                  <a:pt x="111" y="0"/>
                </a:lnTo>
                <a:lnTo>
                  <a:pt x="118" y="0"/>
                </a:lnTo>
                <a:lnTo>
                  <a:pt x="126" y="0"/>
                </a:lnTo>
                <a:lnTo>
                  <a:pt x="126" y="0"/>
                </a:lnTo>
                <a:close/>
              </a:path>
            </a:pathLst>
          </a:custGeom>
          <a:solidFill>
            <a:srgbClr val="E0E0F0"/>
          </a:solidFill>
          <a:ln w="9525">
            <a:noFill/>
            <a:round/>
            <a:headEnd/>
            <a:tailEnd/>
          </a:ln>
        </p:spPr>
        <p:txBody>
          <a:bodyPr/>
          <a:lstStyle/>
          <a:p>
            <a:endParaRPr lang="en-GB"/>
          </a:p>
        </p:txBody>
      </p:sp>
      <p:sp>
        <p:nvSpPr>
          <p:cNvPr id="21640" name="Freeform 136"/>
          <p:cNvSpPr>
            <a:spLocks/>
          </p:cNvSpPr>
          <p:nvPr/>
        </p:nvSpPr>
        <p:spPr bwMode="auto">
          <a:xfrm>
            <a:off x="8364538" y="4070350"/>
            <a:ext cx="379412" cy="169863"/>
          </a:xfrm>
          <a:custGeom>
            <a:avLst/>
            <a:gdLst/>
            <a:ahLst/>
            <a:cxnLst>
              <a:cxn ang="0">
                <a:pos x="67" y="0"/>
              </a:cxn>
              <a:cxn ang="0">
                <a:pos x="72" y="0"/>
              </a:cxn>
              <a:cxn ang="0">
                <a:pos x="78" y="0"/>
              </a:cxn>
              <a:cxn ang="0">
                <a:pos x="84" y="0"/>
              </a:cxn>
              <a:cxn ang="0">
                <a:pos x="89" y="0"/>
              </a:cxn>
              <a:cxn ang="0">
                <a:pos x="95" y="0"/>
              </a:cxn>
              <a:cxn ang="0">
                <a:pos x="101" y="2"/>
              </a:cxn>
              <a:cxn ang="0">
                <a:pos x="107" y="2"/>
              </a:cxn>
              <a:cxn ang="0">
                <a:pos x="112" y="4"/>
              </a:cxn>
              <a:cxn ang="0">
                <a:pos x="105" y="7"/>
              </a:cxn>
              <a:cxn ang="0">
                <a:pos x="99" y="11"/>
              </a:cxn>
              <a:cxn ang="0">
                <a:pos x="91" y="15"/>
              </a:cxn>
              <a:cxn ang="0">
                <a:pos x="86" y="19"/>
              </a:cxn>
              <a:cxn ang="0">
                <a:pos x="78" y="23"/>
              </a:cxn>
              <a:cxn ang="0">
                <a:pos x="72" y="26"/>
              </a:cxn>
              <a:cxn ang="0">
                <a:pos x="65" y="30"/>
              </a:cxn>
              <a:cxn ang="0">
                <a:pos x="59" y="34"/>
              </a:cxn>
              <a:cxn ang="0">
                <a:pos x="49" y="34"/>
              </a:cxn>
              <a:cxn ang="0">
                <a:pos x="42" y="36"/>
              </a:cxn>
              <a:cxn ang="0">
                <a:pos x="34" y="38"/>
              </a:cxn>
              <a:cxn ang="0">
                <a:pos x="29" y="42"/>
              </a:cxn>
              <a:cxn ang="0">
                <a:pos x="19" y="44"/>
              </a:cxn>
              <a:cxn ang="0">
                <a:pos x="11" y="45"/>
              </a:cxn>
              <a:cxn ang="0">
                <a:pos x="6" y="47"/>
              </a:cxn>
              <a:cxn ang="0">
                <a:pos x="0" y="49"/>
              </a:cxn>
              <a:cxn ang="0">
                <a:pos x="0" y="40"/>
              </a:cxn>
              <a:cxn ang="0">
                <a:pos x="0" y="34"/>
              </a:cxn>
              <a:cxn ang="0">
                <a:pos x="0" y="26"/>
              </a:cxn>
              <a:cxn ang="0">
                <a:pos x="0" y="21"/>
              </a:cxn>
              <a:cxn ang="0">
                <a:pos x="6" y="17"/>
              </a:cxn>
              <a:cxn ang="0">
                <a:pos x="15" y="15"/>
              </a:cxn>
              <a:cxn ang="0">
                <a:pos x="23" y="11"/>
              </a:cxn>
              <a:cxn ang="0">
                <a:pos x="32" y="9"/>
              </a:cxn>
              <a:cxn ang="0">
                <a:pos x="40" y="6"/>
              </a:cxn>
              <a:cxn ang="0">
                <a:pos x="48" y="4"/>
              </a:cxn>
              <a:cxn ang="0">
                <a:pos x="57" y="2"/>
              </a:cxn>
              <a:cxn ang="0">
                <a:pos x="67" y="0"/>
              </a:cxn>
              <a:cxn ang="0">
                <a:pos x="67" y="0"/>
              </a:cxn>
            </a:cxnLst>
            <a:rect l="0" t="0" r="r" b="b"/>
            <a:pathLst>
              <a:path w="112" h="49">
                <a:moveTo>
                  <a:pt x="67" y="0"/>
                </a:moveTo>
                <a:lnTo>
                  <a:pt x="72" y="0"/>
                </a:lnTo>
                <a:lnTo>
                  <a:pt x="78" y="0"/>
                </a:lnTo>
                <a:lnTo>
                  <a:pt x="84" y="0"/>
                </a:lnTo>
                <a:lnTo>
                  <a:pt x="89" y="0"/>
                </a:lnTo>
                <a:lnTo>
                  <a:pt x="95" y="0"/>
                </a:lnTo>
                <a:lnTo>
                  <a:pt x="101" y="2"/>
                </a:lnTo>
                <a:lnTo>
                  <a:pt x="107" y="2"/>
                </a:lnTo>
                <a:lnTo>
                  <a:pt x="112" y="4"/>
                </a:lnTo>
                <a:lnTo>
                  <a:pt x="105" y="7"/>
                </a:lnTo>
                <a:lnTo>
                  <a:pt x="99" y="11"/>
                </a:lnTo>
                <a:lnTo>
                  <a:pt x="91" y="15"/>
                </a:lnTo>
                <a:lnTo>
                  <a:pt x="86" y="19"/>
                </a:lnTo>
                <a:lnTo>
                  <a:pt x="78" y="23"/>
                </a:lnTo>
                <a:lnTo>
                  <a:pt x="72" y="26"/>
                </a:lnTo>
                <a:lnTo>
                  <a:pt x="65" y="30"/>
                </a:lnTo>
                <a:lnTo>
                  <a:pt x="59" y="34"/>
                </a:lnTo>
                <a:lnTo>
                  <a:pt x="49" y="34"/>
                </a:lnTo>
                <a:lnTo>
                  <a:pt x="42" y="36"/>
                </a:lnTo>
                <a:lnTo>
                  <a:pt x="34" y="38"/>
                </a:lnTo>
                <a:lnTo>
                  <a:pt x="29" y="42"/>
                </a:lnTo>
                <a:lnTo>
                  <a:pt x="19" y="44"/>
                </a:lnTo>
                <a:lnTo>
                  <a:pt x="11" y="45"/>
                </a:lnTo>
                <a:lnTo>
                  <a:pt x="6" y="47"/>
                </a:lnTo>
                <a:lnTo>
                  <a:pt x="0" y="49"/>
                </a:lnTo>
                <a:lnTo>
                  <a:pt x="0" y="40"/>
                </a:lnTo>
                <a:lnTo>
                  <a:pt x="0" y="34"/>
                </a:lnTo>
                <a:lnTo>
                  <a:pt x="0" y="26"/>
                </a:lnTo>
                <a:lnTo>
                  <a:pt x="0" y="21"/>
                </a:lnTo>
                <a:lnTo>
                  <a:pt x="6" y="17"/>
                </a:lnTo>
                <a:lnTo>
                  <a:pt x="15" y="15"/>
                </a:lnTo>
                <a:lnTo>
                  <a:pt x="23" y="11"/>
                </a:lnTo>
                <a:lnTo>
                  <a:pt x="32" y="9"/>
                </a:lnTo>
                <a:lnTo>
                  <a:pt x="40" y="6"/>
                </a:lnTo>
                <a:lnTo>
                  <a:pt x="48" y="4"/>
                </a:lnTo>
                <a:lnTo>
                  <a:pt x="57" y="2"/>
                </a:lnTo>
                <a:lnTo>
                  <a:pt x="67" y="0"/>
                </a:lnTo>
                <a:lnTo>
                  <a:pt x="67" y="0"/>
                </a:lnTo>
                <a:close/>
              </a:path>
            </a:pathLst>
          </a:custGeom>
          <a:solidFill>
            <a:srgbClr val="000000"/>
          </a:solidFill>
          <a:ln w="9525">
            <a:noFill/>
            <a:round/>
            <a:headEnd/>
            <a:tailEnd/>
          </a:ln>
        </p:spPr>
        <p:txBody>
          <a:bodyPr/>
          <a:lstStyle/>
          <a:p>
            <a:endParaRPr lang="en-GB"/>
          </a:p>
        </p:txBody>
      </p:sp>
      <p:sp>
        <p:nvSpPr>
          <p:cNvPr id="21641" name="Freeform 137"/>
          <p:cNvSpPr>
            <a:spLocks/>
          </p:cNvSpPr>
          <p:nvPr/>
        </p:nvSpPr>
        <p:spPr bwMode="auto">
          <a:xfrm>
            <a:off x="7123113" y="4097338"/>
            <a:ext cx="773112" cy="2055812"/>
          </a:xfrm>
          <a:custGeom>
            <a:avLst/>
            <a:gdLst/>
            <a:ahLst/>
            <a:cxnLst>
              <a:cxn ang="0">
                <a:pos x="226" y="8"/>
              </a:cxn>
              <a:cxn ang="0">
                <a:pos x="226" y="94"/>
              </a:cxn>
              <a:cxn ang="0">
                <a:pos x="226" y="179"/>
              </a:cxn>
              <a:cxn ang="0">
                <a:pos x="226" y="267"/>
              </a:cxn>
              <a:cxn ang="0">
                <a:pos x="226" y="354"/>
              </a:cxn>
              <a:cxn ang="0">
                <a:pos x="226" y="438"/>
              </a:cxn>
              <a:cxn ang="0">
                <a:pos x="224" y="518"/>
              </a:cxn>
              <a:cxn ang="0">
                <a:pos x="207" y="584"/>
              </a:cxn>
              <a:cxn ang="0">
                <a:pos x="120" y="584"/>
              </a:cxn>
              <a:cxn ang="0">
                <a:pos x="34" y="596"/>
              </a:cxn>
              <a:cxn ang="0">
                <a:pos x="48" y="569"/>
              </a:cxn>
              <a:cxn ang="0">
                <a:pos x="135" y="563"/>
              </a:cxn>
              <a:cxn ang="0">
                <a:pos x="163" y="544"/>
              </a:cxn>
              <a:cxn ang="0">
                <a:pos x="68" y="544"/>
              </a:cxn>
              <a:cxn ang="0">
                <a:pos x="13" y="533"/>
              </a:cxn>
              <a:cxn ang="0">
                <a:pos x="127" y="521"/>
              </a:cxn>
              <a:cxn ang="0">
                <a:pos x="188" y="502"/>
              </a:cxn>
              <a:cxn ang="0">
                <a:pos x="103" y="499"/>
              </a:cxn>
              <a:cxn ang="0">
                <a:pos x="4" y="495"/>
              </a:cxn>
              <a:cxn ang="0">
                <a:pos x="129" y="476"/>
              </a:cxn>
              <a:cxn ang="0">
                <a:pos x="203" y="457"/>
              </a:cxn>
              <a:cxn ang="0">
                <a:pos x="82" y="455"/>
              </a:cxn>
              <a:cxn ang="0">
                <a:pos x="2" y="445"/>
              </a:cxn>
              <a:cxn ang="0">
                <a:pos x="86" y="424"/>
              </a:cxn>
              <a:cxn ang="0">
                <a:pos x="175" y="423"/>
              </a:cxn>
              <a:cxn ang="0">
                <a:pos x="148" y="398"/>
              </a:cxn>
              <a:cxn ang="0">
                <a:pos x="65" y="402"/>
              </a:cxn>
              <a:cxn ang="0">
                <a:pos x="15" y="390"/>
              </a:cxn>
              <a:cxn ang="0">
                <a:pos x="125" y="373"/>
              </a:cxn>
              <a:cxn ang="0">
                <a:pos x="202" y="371"/>
              </a:cxn>
              <a:cxn ang="0">
                <a:pos x="137" y="350"/>
              </a:cxn>
              <a:cxn ang="0">
                <a:pos x="46" y="358"/>
              </a:cxn>
              <a:cxn ang="0">
                <a:pos x="49" y="337"/>
              </a:cxn>
              <a:cxn ang="0">
                <a:pos x="152" y="324"/>
              </a:cxn>
              <a:cxn ang="0">
                <a:pos x="162" y="299"/>
              </a:cxn>
              <a:cxn ang="0">
                <a:pos x="48" y="312"/>
              </a:cxn>
              <a:cxn ang="0">
                <a:pos x="34" y="288"/>
              </a:cxn>
              <a:cxn ang="0">
                <a:pos x="112" y="274"/>
              </a:cxn>
              <a:cxn ang="0">
                <a:pos x="181" y="251"/>
              </a:cxn>
              <a:cxn ang="0">
                <a:pos x="97" y="251"/>
              </a:cxn>
              <a:cxn ang="0">
                <a:pos x="13" y="250"/>
              </a:cxn>
              <a:cxn ang="0">
                <a:pos x="101" y="229"/>
              </a:cxn>
              <a:cxn ang="0">
                <a:pos x="188" y="221"/>
              </a:cxn>
              <a:cxn ang="0">
                <a:pos x="118" y="206"/>
              </a:cxn>
              <a:cxn ang="0">
                <a:pos x="9" y="210"/>
              </a:cxn>
              <a:cxn ang="0">
                <a:pos x="116" y="185"/>
              </a:cxn>
              <a:cxn ang="0">
                <a:pos x="207" y="177"/>
              </a:cxn>
              <a:cxn ang="0">
                <a:pos x="89" y="162"/>
              </a:cxn>
              <a:cxn ang="0">
                <a:pos x="19" y="145"/>
              </a:cxn>
              <a:cxn ang="0">
                <a:pos x="152" y="135"/>
              </a:cxn>
              <a:cxn ang="0">
                <a:pos x="167" y="116"/>
              </a:cxn>
              <a:cxn ang="0">
                <a:pos x="36" y="116"/>
              </a:cxn>
              <a:cxn ang="0">
                <a:pos x="59" y="88"/>
              </a:cxn>
              <a:cxn ang="0">
                <a:pos x="171" y="90"/>
              </a:cxn>
              <a:cxn ang="0">
                <a:pos x="139" y="67"/>
              </a:cxn>
              <a:cxn ang="0">
                <a:pos x="15" y="73"/>
              </a:cxn>
              <a:cxn ang="0">
                <a:pos x="74" y="44"/>
              </a:cxn>
              <a:cxn ang="0">
                <a:pos x="196" y="40"/>
              </a:cxn>
              <a:cxn ang="0">
                <a:pos x="131" y="21"/>
              </a:cxn>
              <a:cxn ang="0">
                <a:pos x="11" y="31"/>
              </a:cxn>
              <a:cxn ang="0">
                <a:pos x="76" y="8"/>
              </a:cxn>
            </a:cxnLst>
            <a:rect l="0" t="0" r="r" b="b"/>
            <a:pathLst>
              <a:path w="226" h="605">
                <a:moveTo>
                  <a:pt x="127" y="0"/>
                </a:moveTo>
                <a:lnTo>
                  <a:pt x="137" y="2"/>
                </a:lnTo>
                <a:lnTo>
                  <a:pt x="146" y="4"/>
                </a:lnTo>
                <a:lnTo>
                  <a:pt x="154" y="6"/>
                </a:lnTo>
                <a:lnTo>
                  <a:pt x="165" y="6"/>
                </a:lnTo>
                <a:lnTo>
                  <a:pt x="171" y="6"/>
                </a:lnTo>
                <a:lnTo>
                  <a:pt x="181" y="6"/>
                </a:lnTo>
                <a:lnTo>
                  <a:pt x="188" y="4"/>
                </a:lnTo>
                <a:lnTo>
                  <a:pt x="196" y="4"/>
                </a:lnTo>
                <a:lnTo>
                  <a:pt x="202" y="4"/>
                </a:lnTo>
                <a:lnTo>
                  <a:pt x="211" y="2"/>
                </a:lnTo>
                <a:lnTo>
                  <a:pt x="217" y="0"/>
                </a:lnTo>
                <a:lnTo>
                  <a:pt x="226" y="0"/>
                </a:lnTo>
                <a:lnTo>
                  <a:pt x="226" y="8"/>
                </a:lnTo>
                <a:lnTo>
                  <a:pt x="226" y="14"/>
                </a:lnTo>
                <a:lnTo>
                  <a:pt x="226" y="19"/>
                </a:lnTo>
                <a:lnTo>
                  <a:pt x="226" y="25"/>
                </a:lnTo>
                <a:lnTo>
                  <a:pt x="226" y="31"/>
                </a:lnTo>
                <a:lnTo>
                  <a:pt x="226" y="38"/>
                </a:lnTo>
                <a:lnTo>
                  <a:pt x="226" y="44"/>
                </a:lnTo>
                <a:lnTo>
                  <a:pt x="226" y="52"/>
                </a:lnTo>
                <a:lnTo>
                  <a:pt x="226" y="58"/>
                </a:lnTo>
                <a:lnTo>
                  <a:pt x="226" y="63"/>
                </a:lnTo>
                <a:lnTo>
                  <a:pt x="226" y="69"/>
                </a:lnTo>
                <a:lnTo>
                  <a:pt x="226" y="75"/>
                </a:lnTo>
                <a:lnTo>
                  <a:pt x="226" y="80"/>
                </a:lnTo>
                <a:lnTo>
                  <a:pt x="226" y="88"/>
                </a:lnTo>
                <a:lnTo>
                  <a:pt x="226" y="94"/>
                </a:lnTo>
                <a:lnTo>
                  <a:pt x="226" y="101"/>
                </a:lnTo>
                <a:lnTo>
                  <a:pt x="226" y="107"/>
                </a:lnTo>
                <a:lnTo>
                  <a:pt x="226" y="113"/>
                </a:lnTo>
                <a:lnTo>
                  <a:pt x="226" y="118"/>
                </a:lnTo>
                <a:lnTo>
                  <a:pt x="226" y="124"/>
                </a:lnTo>
                <a:lnTo>
                  <a:pt x="226" y="130"/>
                </a:lnTo>
                <a:lnTo>
                  <a:pt x="226" y="137"/>
                </a:lnTo>
                <a:lnTo>
                  <a:pt x="226" y="143"/>
                </a:lnTo>
                <a:lnTo>
                  <a:pt x="226" y="151"/>
                </a:lnTo>
                <a:lnTo>
                  <a:pt x="226" y="156"/>
                </a:lnTo>
                <a:lnTo>
                  <a:pt x="226" y="162"/>
                </a:lnTo>
                <a:lnTo>
                  <a:pt x="226" y="168"/>
                </a:lnTo>
                <a:lnTo>
                  <a:pt x="226" y="173"/>
                </a:lnTo>
                <a:lnTo>
                  <a:pt x="226" y="179"/>
                </a:lnTo>
                <a:lnTo>
                  <a:pt x="226" y="187"/>
                </a:lnTo>
                <a:lnTo>
                  <a:pt x="226" y="193"/>
                </a:lnTo>
                <a:lnTo>
                  <a:pt x="226" y="200"/>
                </a:lnTo>
                <a:lnTo>
                  <a:pt x="226" y="206"/>
                </a:lnTo>
                <a:lnTo>
                  <a:pt x="226" y="212"/>
                </a:lnTo>
                <a:lnTo>
                  <a:pt x="226" y="217"/>
                </a:lnTo>
                <a:lnTo>
                  <a:pt x="226" y="223"/>
                </a:lnTo>
                <a:lnTo>
                  <a:pt x="226" y="229"/>
                </a:lnTo>
                <a:lnTo>
                  <a:pt x="226" y="236"/>
                </a:lnTo>
                <a:lnTo>
                  <a:pt x="226" y="242"/>
                </a:lnTo>
                <a:lnTo>
                  <a:pt x="226" y="250"/>
                </a:lnTo>
                <a:lnTo>
                  <a:pt x="226" y="255"/>
                </a:lnTo>
                <a:lnTo>
                  <a:pt x="226" y="261"/>
                </a:lnTo>
                <a:lnTo>
                  <a:pt x="226" y="267"/>
                </a:lnTo>
                <a:lnTo>
                  <a:pt x="226" y="272"/>
                </a:lnTo>
                <a:lnTo>
                  <a:pt x="226" y="278"/>
                </a:lnTo>
                <a:lnTo>
                  <a:pt x="226" y="286"/>
                </a:lnTo>
                <a:lnTo>
                  <a:pt x="226" y="291"/>
                </a:lnTo>
                <a:lnTo>
                  <a:pt x="226" y="299"/>
                </a:lnTo>
                <a:lnTo>
                  <a:pt x="226" y="305"/>
                </a:lnTo>
                <a:lnTo>
                  <a:pt x="226" y="310"/>
                </a:lnTo>
                <a:lnTo>
                  <a:pt x="226" y="316"/>
                </a:lnTo>
                <a:lnTo>
                  <a:pt x="226" y="322"/>
                </a:lnTo>
                <a:lnTo>
                  <a:pt x="226" y="327"/>
                </a:lnTo>
                <a:lnTo>
                  <a:pt x="226" y="335"/>
                </a:lnTo>
                <a:lnTo>
                  <a:pt x="226" y="341"/>
                </a:lnTo>
                <a:lnTo>
                  <a:pt x="226" y="348"/>
                </a:lnTo>
                <a:lnTo>
                  <a:pt x="226" y="354"/>
                </a:lnTo>
                <a:lnTo>
                  <a:pt x="226" y="360"/>
                </a:lnTo>
                <a:lnTo>
                  <a:pt x="226" y="366"/>
                </a:lnTo>
                <a:lnTo>
                  <a:pt x="226" y="373"/>
                </a:lnTo>
                <a:lnTo>
                  <a:pt x="226" y="379"/>
                </a:lnTo>
                <a:lnTo>
                  <a:pt x="226" y="385"/>
                </a:lnTo>
                <a:lnTo>
                  <a:pt x="226" y="392"/>
                </a:lnTo>
                <a:lnTo>
                  <a:pt x="226" y="398"/>
                </a:lnTo>
                <a:lnTo>
                  <a:pt x="226" y="404"/>
                </a:lnTo>
                <a:lnTo>
                  <a:pt x="226" y="409"/>
                </a:lnTo>
                <a:lnTo>
                  <a:pt x="226" y="415"/>
                </a:lnTo>
                <a:lnTo>
                  <a:pt x="226" y="421"/>
                </a:lnTo>
                <a:lnTo>
                  <a:pt x="226" y="426"/>
                </a:lnTo>
                <a:lnTo>
                  <a:pt x="226" y="432"/>
                </a:lnTo>
                <a:lnTo>
                  <a:pt x="226" y="438"/>
                </a:lnTo>
                <a:lnTo>
                  <a:pt x="226" y="443"/>
                </a:lnTo>
                <a:lnTo>
                  <a:pt x="226" y="449"/>
                </a:lnTo>
                <a:lnTo>
                  <a:pt x="226" y="455"/>
                </a:lnTo>
                <a:lnTo>
                  <a:pt x="226" y="461"/>
                </a:lnTo>
                <a:lnTo>
                  <a:pt x="226" y="466"/>
                </a:lnTo>
                <a:lnTo>
                  <a:pt x="226" y="472"/>
                </a:lnTo>
                <a:lnTo>
                  <a:pt x="226" y="478"/>
                </a:lnTo>
                <a:lnTo>
                  <a:pt x="226" y="483"/>
                </a:lnTo>
                <a:lnTo>
                  <a:pt x="226" y="489"/>
                </a:lnTo>
                <a:lnTo>
                  <a:pt x="224" y="495"/>
                </a:lnTo>
                <a:lnTo>
                  <a:pt x="224" y="501"/>
                </a:lnTo>
                <a:lnTo>
                  <a:pt x="224" y="506"/>
                </a:lnTo>
                <a:lnTo>
                  <a:pt x="224" y="512"/>
                </a:lnTo>
                <a:lnTo>
                  <a:pt x="224" y="518"/>
                </a:lnTo>
                <a:lnTo>
                  <a:pt x="224" y="523"/>
                </a:lnTo>
                <a:lnTo>
                  <a:pt x="224" y="529"/>
                </a:lnTo>
                <a:lnTo>
                  <a:pt x="224" y="535"/>
                </a:lnTo>
                <a:lnTo>
                  <a:pt x="224" y="540"/>
                </a:lnTo>
                <a:lnTo>
                  <a:pt x="224" y="546"/>
                </a:lnTo>
                <a:lnTo>
                  <a:pt x="224" y="552"/>
                </a:lnTo>
                <a:lnTo>
                  <a:pt x="224" y="558"/>
                </a:lnTo>
                <a:lnTo>
                  <a:pt x="224" y="563"/>
                </a:lnTo>
                <a:lnTo>
                  <a:pt x="224" y="569"/>
                </a:lnTo>
                <a:lnTo>
                  <a:pt x="224" y="575"/>
                </a:lnTo>
                <a:lnTo>
                  <a:pt x="224" y="582"/>
                </a:lnTo>
                <a:lnTo>
                  <a:pt x="219" y="582"/>
                </a:lnTo>
                <a:lnTo>
                  <a:pt x="213" y="582"/>
                </a:lnTo>
                <a:lnTo>
                  <a:pt x="207" y="584"/>
                </a:lnTo>
                <a:lnTo>
                  <a:pt x="202" y="584"/>
                </a:lnTo>
                <a:lnTo>
                  <a:pt x="196" y="586"/>
                </a:lnTo>
                <a:lnTo>
                  <a:pt x="190" y="586"/>
                </a:lnTo>
                <a:lnTo>
                  <a:pt x="184" y="588"/>
                </a:lnTo>
                <a:lnTo>
                  <a:pt x="179" y="588"/>
                </a:lnTo>
                <a:lnTo>
                  <a:pt x="171" y="588"/>
                </a:lnTo>
                <a:lnTo>
                  <a:pt x="165" y="586"/>
                </a:lnTo>
                <a:lnTo>
                  <a:pt x="158" y="586"/>
                </a:lnTo>
                <a:lnTo>
                  <a:pt x="152" y="586"/>
                </a:lnTo>
                <a:lnTo>
                  <a:pt x="146" y="584"/>
                </a:lnTo>
                <a:lnTo>
                  <a:pt x="139" y="584"/>
                </a:lnTo>
                <a:lnTo>
                  <a:pt x="133" y="584"/>
                </a:lnTo>
                <a:lnTo>
                  <a:pt x="127" y="584"/>
                </a:lnTo>
                <a:lnTo>
                  <a:pt x="120" y="584"/>
                </a:lnTo>
                <a:lnTo>
                  <a:pt x="114" y="584"/>
                </a:lnTo>
                <a:lnTo>
                  <a:pt x="108" y="586"/>
                </a:lnTo>
                <a:lnTo>
                  <a:pt x="103" y="586"/>
                </a:lnTo>
                <a:lnTo>
                  <a:pt x="95" y="586"/>
                </a:lnTo>
                <a:lnTo>
                  <a:pt x="89" y="588"/>
                </a:lnTo>
                <a:lnTo>
                  <a:pt x="84" y="588"/>
                </a:lnTo>
                <a:lnTo>
                  <a:pt x="78" y="590"/>
                </a:lnTo>
                <a:lnTo>
                  <a:pt x="72" y="590"/>
                </a:lnTo>
                <a:lnTo>
                  <a:pt x="65" y="592"/>
                </a:lnTo>
                <a:lnTo>
                  <a:pt x="59" y="592"/>
                </a:lnTo>
                <a:lnTo>
                  <a:pt x="53" y="594"/>
                </a:lnTo>
                <a:lnTo>
                  <a:pt x="46" y="594"/>
                </a:lnTo>
                <a:lnTo>
                  <a:pt x="40" y="596"/>
                </a:lnTo>
                <a:lnTo>
                  <a:pt x="34" y="596"/>
                </a:lnTo>
                <a:lnTo>
                  <a:pt x="28" y="597"/>
                </a:lnTo>
                <a:lnTo>
                  <a:pt x="23" y="599"/>
                </a:lnTo>
                <a:lnTo>
                  <a:pt x="17" y="601"/>
                </a:lnTo>
                <a:lnTo>
                  <a:pt x="8" y="601"/>
                </a:lnTo>
                <a:lnTo>
                  <a:pt x="2" y="605"/>
                </a:lnTo>
                <a:lnTo>
                  <a:pt x="2" y="597"/>
                </a:lnTo>
                <a:lnTo>
                  <a:pt x="2" y="592"/>
                </a:lnTo>
                <a:lnTo>
                  <a:pt x="2" y="584"/>
                </a:lnTo>
                <a:lnTo>
                  <a:pt x="6" y="582"/>
                </a:lnTo>
                <a:lnTo>
                  <a:pt x="13" y="578"/>
                </a:lnTo>
                <a:lnTo>
                  <a:pt x="23" y="575"/>
                </a:lnTo>
                <a:lnTo>
                  <a:pt x="32" y="573"/>
                </a:lnTo>
                <a:lnTo>
                  <a:pt x="42" y="571"/>
                </a:lnTo>
                <a:lnTo>
                  <a:pt x="48" y="569"/>
                </a:lnTo>
                <a:lnTo>
                  <a:pt x="55" y="569"/>
                </a:lnTo>
                <a:lnTo>
                  <a:pt x="61" y="567"/>
                </a:lnTo>
                <a:lnTo>
                  <a:pt x="67" y="567"/>
                </a:lnTo>
                <a:lnTo>
                  <a:pt x="74" y="567"/>
                </a:lnTo>
                <a:lnTo>
                  <a:pt x="80" y="567"/>
                </a:lnTo>
                <a:lnTo>
                  <a:pt x="86" y="567"/>
                </a:lnTo>
                <a:lnTo>
                  <a:pt x="91" y="567"/>
                </a:lnTo>
                <a:lnTo>
                  <a:pt x="97" y="565"/>
                </a:lnTo>
                <a:lnTo>
                  <a:pt x="103" y="565"/>
                </a:lnTo>
                <a:lnTo>
                  <a:pt x="108" y="565"/>
                </a:lnTo>
                <a:lnTo>
                  <a:pt x="116" y="565"/>
                </a:lnTo>
                <a:lnTo>
                  <a:pt x="122" y="563"/>
                </a:lnTo>
                <a:lnTo>
                  <a:pt x="129" y="563"/>
                </a:lnTo>
                <a:lnTo>
                  <a:pt x="135" y="563"/>
                </a:lnTo>
                <a:lnTo>
                  <a:pt x="143" y="563"/>
                </a:lnTo>
                <a:lnTo>
                  <a:pt x="152" y="563"/>
                </a:lnTo>
                <a:lnTo>
                  <a:pt x="162" y="561"/>
                </a:lnTo>
                <a:lnTo>
                  <a:pt x="167" y="561"/>
                </a:lnTo>
                <a:lnTo>
                  <a:pt x="173" y="561"/>
                </a:lnTo>
                <a:lnTo>
                  <a:pt x="179" y="561"/>
                </a:lnTo>
                <a:lnTo>
                  <a:pt x="186" y="561"/>
                </a:lnTo>
                <a:lnTo>
                  <a:pt x="184" y="554"/>
                </a:lnTo>
                <a:lnTo>
                  <a:pt x="184" y="548"/>
                </a:lnTo>
                <a:lnTo>
                  <a:pt x="183" y="544"/>
                </a:lnTo>
                <a:lnTo>
                  <a:pt x="181" y="542"/>
                </a:lnTo>
                <a:lnTo>
                  <a:pt x="177" y="542"/>
                </a:lnTo>
                <a:lnTo>
                  <a:pt x="171" y="544"/>
                </a:lnTo>
                <a:lnTo>
                  <a:pt x="163" y="544"/>
                </a:lnTo>
                <a:lnTo>
                  <a:pt x="158" y="544"/>
                </a:lnTo>
                <a:lnTo>
                  <a:pt x="150" y="544"/>
                </a:lnTo>
                <a:lnTo>
                  <a:pt x="144" y="544"/>
                </a:lnTo>
                <a:lnTo>
                  <a:pt x="137" y="544"/>
                </a:lnTo>
                <a:lnTo>
                  <a:pt x="131" y="544"/>
                </a:lnTo>
                <a:lnTo>
                  <a:pt x="124" y="544"/>
                </a:lnTo>
                <a:lnTo>
                  <a:pt x="116" y="544"/>
                </a:lnTo>
                <a:lnTo>
                  <a:pt x="108" y="544"/>
                </a:lnTo>
                <a:lnTo>
                  <a:pt x="103" y="544"/>
                </a:lnTo>
                <a:lnTo>
                  <a:pt x="95" y="544"/>
                </a:lnTo>
                <a:lnTo>
                  <a:pt x="89" y="544"/>
                </a:lnTo>
                <a:lnTo>
                  <a:pt x="82" y="544"/>
                </a:lnTo>
                <a:lnTo>
                  <a:pt x="76" y="544"/>
                </a:lnTo>
                <a:lnTo>
                  <a:pt x="68" y="544"/>
                </a:lnTo>
                <a:lnTo>
                  <a:pt x="63" y="544"/>
                </a:lnTo>
                <a:lnTo>
                  <a:pt x="53" y="546"/>
                </a:lnTo>
                <a:lnTo>
                  <a:pt x="48" y="548"/>
                </a:lnTo>
                <a:lnTo>
                  <a:pt x="38" y="550"/>
                </a:lnTo>
                <a:lnTo>
                  <a:pt x="32" y="552"/>
                </a:lnTo>
                <a:lnTo>
                  <a:pt x="25" y="552"/>
                </a:lnTo>
                <a:lnTo>
                  <a:pt x="17" y="556"/>
                </a:lnTo>
                <a:lnTo>
                  <a:pt x="9" y="556"/>
                </a:lnTo>
                <a:lnTo>
                  <a:pt x="4" y="559"/>
                </a:lnTo>
                <a:lnTo>
                  <a:pt x="2" y="552"/>
                </a:lnTo>
                <a:lnTo>
                  <a:pt x="0" y="546"/>
                </a:lnTo>
                <a:lnTo>
                  <a:pt x="2" y="539"/>
                </a:lnTo>
                <a:lnTo>
                  <a:pt x="6" y="535"/>
                </a:lnTo>
                <a:lnTo>
                  <a:pt x="13" y="533"/>
                </a:lnTo>
                <a:lnTo>
                  <a:pt x="21" y="531"/>
                </a:lnTo>
                <a:lnTo>
                  <a:pt x="28" y="531"/>
                </a:lnTo>
                <a:lnTo>
                  <a:pt x="36" y="529"/>
                </a:lnTo>
                <a:lnTo>
                  <a:pt x="42" y="527"/>
                </a:lnTo>
                <a:lnTo>
                  <a:pt x="49" y="525"/>
                </a:lnTo>
                <a:lnTo>
                  <a:pt x="57" y="525"/>
                </a:lnTo>
                <a:lnTo>
                  <a:pt x="65" y="525"/>
                </a:lnTo>
                <a:lnTo>
                  <a:pt x="74" y="523"/>
                </a:lnTo>
                <a:lnTo>
                  <a:pt x="84" y="523"/>
                </a:lnTo>
                <a:lnTo>
                  <a:pt x="91" y="523"/>
                </a:lnTo>
                <a:lnTo>
                  <a:pt x="101" y="523"/>
                </a:lnTo>
                <a:lnTo>
                  <a:pt x="108" y="521"/>
                </a:lnTo>
                <a:lnTo>
                  <a:pt x="118" y="521"/>
                </a:lnTo>
                <a:lnTo>
                  <a:pt x="127" y="521"/>
                </a:lnTo>
                <a:lnTo>
                  <a:pt x="137" y="521"/>
                </a:lnTo>
                <a:lnTo>
                  <a:pt x="144" y="520"/>
                </a:lnTo>
                <a:lnTo>
                  <a:pt x="154" y="520"/>
                </a:lnTo>
                <a:lnTo>
                  <a:pt x="162" y="520"/>
                </a:lnTo>
                <a:lnTo>
                  <a:pt x="171" y="520"/>
                </a:lnTo>
                <a:lnTo>
                  <a:pt x="181" y="520"/>
                </a:lnTo>
                <a:lnTo>
                  <a:pt x="190" y="520"/>
                </a:lnTo>
                <a:lnTo>
                  <a:pt x="198" y="520"/>
                </a:lnTo>
                <a:lnTo>
                  <a:pt x="207" y="520"/>
                </a:lnTo>
                <a:lnTo>
                  <a:pt x="207" y="512"/>
                </a:lnTo>
                <a:lnTo>
                  <a:pt x="205" y="504"/>
                </a:lnTo>
                <a:lnTo>
                  <a:pt x="200" y="504"/>
                </a:lnTo>
                <a:lnTo>
                  <a:pt x="194" y="502"/>
                </a:lnTo>
                <a:lnTo>
                  <a:pt x="188" y="502"/>
                </a:lnTo>
                <a:lnTo>
                  <a:pt x="183" y="502"/>
                </a:lnTo>
                <a:lnTo>
                  <a:pt x="177" y="502"/>
                </a:lnTo>
                <a:lnTo>
                  <a:pt x="171" y="501"/>
                </a:lnTo>
                <a:lnTo>
                  <a:pt x="165" y="501"/>
                </a:lnTo>
                <a:lnTo>
                  <a:pt x="160" y="501"/>
                </a:lnTo>
                <a:lnTo>
                  <a:pt x="154" y="501"/>
                </a:lnTo>
                <a:lnTo>
                  <a:pt x="148" y="501"/>
                </a:lnTo>
                <a:lnTo>
                  <a:pt x="143" y="499"/>
                </a:lnTo>
                <a:lnTo>
                  <a:pt x="137" y="499"/>
                </a:lnTo>
                <a:lnTo>
                  <a:pt x="131" y="499"/>
                </a:lnTo>
                <a:lnTo>
                  <a:pt x="125" y="499"/>
                </a:lnTo>
                <a:lnTo>
                  <a:pt x="120" y="499"/>
                </a:lnTo>
                <a:lnTo>
                  <a:pt x="112" y="499"/>
                </a:lnTo>
                <a:lnTo>
                  <a:pt x="103" y="499"/>
                </a:lnTo>
                <a:lnTo>
                  <a:pt x="93" y="499"/>
                </a:lnTo>
                <a:lnTo>
                  <a:pt x="84" y="501"/>
                </a:lnTo>
                <a:lnTo>
                  <a:pt x="74" y="501"/>
                </a:lnTo>
                <a:lnTo>
                  <a:pt x="63" y="501"/>
                </a:lnTo>
                <a:lnTo>
                  <a:pt x="53" y="502"/>
                </a:lnTo>
                <a:lnTo>
                  <a:pt x="44" y="502"/>
                </a:lnTo>
                <a:lnTo>
                  <a:pt x="36" y="504"/>
                </a:lnTo>
                <a:lnTo>
                  <a:pt x="27" y="506"/>
                </a:lnTo>
                <a:lnTo>
                  <a:pt x="19" y="508"/>
                </a:lnTo>
                <a:lnTo>
                  <a:pt x="9" y="510"/>
                </a:lnTo>
                <a:lnTo>
                  <a:pt x="2" y="514"/>
                </a:lnTo>
                <a:lnTo>
                  <a:pt x="2" y="506"/>
                </a:lnTo>
                <a:lnTo>
                  <a:pt x="2" y="501"/>
                </a:lnTo>
                <a:lnTo>
                  <a:pt x="4" y="495"/>
                </a:lnTo>
                <a:lnTo>
                  <a:pt x="4" y="489"/>
                </a:lnTo>
                <a:lnTo>
                  <a:pt x="13" y="487"/>
                </a:lnTo>
                <a:lnTo>
                  <a:pt x="25" y="487"/>
                </a:lnTo>
                <a:lnTo>
                  <a:pt x="34" y="483"/>
                </a:lnTo>
                <a:lnTo>
                  <a:pt x="46" y="483"/>
                </a:lnTo>
                <a:lnTo>
                  <a:pt x="55" y="482"/>
                </a:lnTo>
                <a:lnTo>
                  <a:pt x="65" y="482"/>
                </a:lnTo>
                <a:lnTo>
                  <a:pt x="76" y="480"/>
                </a:lnTo>
                <a:lnTo>
                  <a:pt x="86" y="480"/>
                </a:lnTo>
                <a:lnTo>
                  <a:pt x="93" y="478"/>
                </a:lnTo>
                <a:lnTo>
                  <a:pt x="103" y="478"/>
                </a:lnTo>
                <a:lnTo>
                  <a:pt x="110" y="478"/>
                </a:lnTo>
                <a:lnTo>
                  <a:pt x="122" y="478"/>
                </a:lnTo>
                <a:lnTo>
                  <a:pt x="129" y="476"/>
                </a:lnTo>
                <a:lnTo>
                  <a:pt x="139" y="476"/>
                </a:lnTo>
                <a:lnTo>
                  <a:pt x="146" y="476"/>
                </a:lnTo>
                <a:lnTo>
                  <a:pt x="156" y="476"/>
                </a:lnTo>
                <a:lnTo>
                  <a:pt x="160" y="476"/>
                </a:lnTo>
                <a:lnTo>
                  <a:pt x="165" y="476"/>
                </a:lnTo>
                <a:lnTo>
                  <a:pt x="171" y="476"/>
                </a:lnTo>
                <a:lnTo>
                  <a:pt x="179" y="476"/>
                </a:lnTo>
                <a:lnTo>
                  <a:pt x="184" y="476"/>
                </a:lnTo>
                <a:lnTo>
                  <a:pt x="190" y="476"/>
                </a:lnTo>
                <a:lnTo>
                  <a:pt x="196" y="476"/>
                </a:lnTo>
                <a:lnTo>
                  <a:pt x="202" y="476"/>
                </a:lnTo>
                <a:lnTo>
                  <a:pt x="205" y="470"/>
                </a:lnTo>
                <a:lnTo>
                  <a:pt x="207" y="462"/>
                </a:lnTo>
                <a:lnTo>
                  <a:pt x="203" y="457"/>
                </a:lnTo>
                <a:lnTo>
                  <a:pt x="200" y="455"/>
                </a:lnTo>
                <a:lnTo>
                  <a:pt x="190" y="455"/>
                </a:lnTo>
                <a:lnTo>
                  <a:pt x="181" y="455"/>
                </a:lnTo>
                <a:lnTo>
                  <a:pt x="171" y="455"/>
                </a:lnTo>
                <a:lnTo>
                  <a:pt x="163" y="455"/>
                </a:lnTo>
                <a:lnTo>
                  <a:pt x="154" y="455"/>
                </a:lnTo>
                <a:lnTo>
                  <a:pt x="144" y="455"/>
                </a:lnTo>
                <a:lnTo>
                  <a:pt x="137" y="455"/>
                </a:lnTo>
                <a:lnTo>
                  <a:pt x="127" y="455"/>
                </a:lnTo>
                <a:lnTo>
                  <a:pt x="118" y="455"/>
                </a:lnTo>
                <a:lnTo>
                  <a:pt x="108" y="455"/>
                </a:lnTo>
                <a:lnTo>
                  <a:pt x="101" y="455"/>
                </a:lnTo>
                <a:lnTo>
                  <a:pt x="91" y="455"/>
                </a:lnTo>
                <a:lnTo>
                  <a:pt x="82" y="455"/>
                </a:lnTo>
                <a:lnTo>
                  <a:pt x="74" y="455"/>
                </a:lnTo>
                <a:lnTo>
                  <a:pt x="65" y="455"/>
                </a:lnTo>
                <a:lnTo>
                  <a:pt x="55" y="455"/>
                </a:lnTo>
                <a:lnTo>
                  <a:pt x="49" y="457"/>
                </a:lnTo>
                <a:lnTo>
                  <a:pt x="42" y="459"/>
                </a:lnTo>
                <a:lnTo>
                  <a:pt x="36" y="459"/>
                </a:lnTo>
                <a:lnTo>
                  <a:pt x="30" y="461"/>
                </a:lnTo>
                <a:lnTo>
                  <a:pt x="23" y="462"/>
                </a:lnTo>
                <a:lnTo>
                  <a:pt x="17" y="462"/>
                </a:lnTo>
                <a:lnTo>
                  <a:pt x="9" y="464"/>
                </a:lnTo>
                <a:lnTo>
                  <a:pt x="4" y="466"/>
                </a:lnTo>
                <a:lnTo>
                  <a:pt x="4" y="459"/>
                </a:lnTo>
                <a:lnTo>
                  <a:pt x="2" y="453"/>
                </a:lnTo>
                <a:lnTo>
                  <a:pt x="2" y="445"/>
                </a:lnTo>
                <a:lnTo>
                  <a:pt x="2" y="440"/>
                </a:lnTo>
                <a:lnTo>
                  <a:pt x="8" y="438"/>
                </a:lnTo>
                <a:lnTo>
                  <a:pt x="13" y="438"/>
                </a:lnTo>
                <a:lnTo>
                  <a:pt x="21" y="436"/>
                </a:lnTo>
                <a:lnTo>
                  <a:pt x="27" y="436"/>
                </a:lnTo>
                <a:lnTo>
                  <a:pt x="32" y="434"/>
                </a:lnTo>
                <a:lnTo>
                  <a:pt x="40" y="434"/>
                </a:lnTo>
                <a:lnTo>
                  <a:pt x="46" y="432"/>
                </a:lnTo>
                <a:lnTo>
                  <a:pt x="53" y="432"/>
                </a:lnTo>
                <a:lnTo>
                  <a:pt x="59" y="430"/>
                </a:lnTo>
                <a:lnTo>
                  <a:pt x="65" y="428"/>
                </a:lnTo>
                <a:lnTo>
                  <a:pt x="72" y="428"/>
                </a:lnTo>
                <a:lnTo>
                  <a:pt x="80" y="426"/>
                </a:lnTo>
                <a:lnTo>
                  <a:pt x="86" y="424"/>
                </a:lnTo>
                <a:lnTo>
                  <a:pt x="91" y="424"/>
                </a:lnTo>
                <a:lnTo>
                  <a:pt x="99" y="423"/>
                </a:lnTo>
                <a:lnTo>
                  <a:pt x="106" y="423"/>
                </a:lnTo>
                <a:lnTo>
                  <a:pt x="112" y="423"/>
                </a:lnTo>
                <a:lnTo>
                  <a:pt x="118" y="423"/>
                </a:lnTo>
                <a:lnTo>
                  <a:pt x="125" y="423"/>
                </a:lnTo>
                <a:lnTo>
                  <a:pt x="131" y="423"/>
                </a:lnTo>
                <a:lnTo>
                  <a:pt x="137" y="423"/>
                </a:lnTo>
                <a:lnTo>
                  <a:pt x="143" y="423"/>
                </a:lnTo>
                <a:lnTo>
                  <a:pt x="150" y="423"/>
                </a:lnTo>
                <a:lnTo>
                  <a:pt x="156" y="423"/>
                </a:lnTo>
                <a:lnTo>
                  <a:pt x="162" y="423"/>
                </a:lnTo>
                <a:lnTo>
                  <a:pt x="169" y="423"/>
                </a:lnTo>
                <a:lnTo>
                  <a:pt x="175" y="423"/>
                </a:lnTo>
                <a:lnTo>
                  <a:pt x="183" y="423"/>
                </a:lnTo>
                <a:lnTo>
                  <a:pt x="188" y="423"/>
                </a:lnTo>
                <a:lnTo>
                  <a:pt x="194" y="423"/>
                </a:lnTo>
                <a:lnTo>
                  <a:pt x="202" y="423"/>
                </a:lnTo>
                <a:lnTo>
                  <a:pt x="207" y="423"/>
                </a:lnTo>
                <a:lnTo>
                  <a:pt x="211" y="413"/>
                </a:lnTo>
                <a:lnTo>
                  <a:pt x="213" y="404"/>
                </a:lnTo>
                <a:lnTo>
                  <a:pt x="203" y="402"/>
                </a:lnTo>
                <a:lnTo>
                  <a:pt x="194" y="402"/>
                </a:lnTo>
                <a:lnTo>
                  <a:pt x="186" y="402"/>
                </a:lnTo>
                <a:lnTo>
                  <a:pt x="177" y="402"/>
                </a:lnTo>
                <a:lnTo>
                  <a:pt x="167" y="400"/>
                </a:lnTo>
                <a:lnTo>
                  <a:pt x="158" y="400"/>
                </a:lnTo>
                <a:lnTo>
                  <a:pt x="148" y="398"/>
                </a:lnTo>
                <a:lnTo>
                  <a:pt x="141" y="398"/>
                </a:lnTo>
                <a:lnTo>
                  <a:pt x="135" y="398"/>
                </a:lnTo>
                <a:lnTo>
                  <a:pt x="129" y="398"/>
                </a:lnTo>
                <a:lnTo>
                  <a:pt x="124" y="398"/>
                </a:lnTo>
                <a:lnTo>
                  <a:pt x="120" y="400"/>
                </a:lnTo>
                <a:lnTo>
                  <a:pt x="112" y="400"/>
                </a:lnTo>
                <a:lnTo>
                  <a:pt x="108" y="400"/>
                </a:lnTo>
                <a:lnTo>
                  <a:pt x="103" y="400"/>
                </a:lnTo>
                <a:lnTo>
                  <a:pt x="97" y="402"/>
                </a:lnTo>
                <a:lnTo>
                  <a:pt x="91" y="402"/>
                </a:lnTo>
                <a:lnTo>
                  <a:pt x="87" y="402"/>
                </a:lnTo>
                <a:lnTo>
                  <a:pt x="82" y="402"/>
                </a:lnTo>
                <a:lnTo>
                  <a:pt x="76" y="402"/>
                </a:lnTo>
                <a:lnTo>
                  <a:pt x="65" y="402"/>
                </a:lnTo>
                <a:lnTo>
                  <a:pt x="55" y="404"/>
                </a:lnTo>
                <a:lnTo>
                  <a:pt x="49" y="404"/>
                </a:lnTo>
                <a:lnTo>
                  <a:pt x="44" y="405"/>
                </a:lnTo>
                <a:lnTo>
                  <a:pt x="38" y="405"/>
                </a:lnTo>
                <a:lnTo>
                  <a:pt x="32" y="407"/>
                </a:lnTo>
                <a:lnTo>
                  <a:pt x="27" y="409"/>
                </a:lnTo>
                <a:lnTo>
                  <a:pt x="21" y="409"/>
                </a:lnTo>
                <a:lnTo>
                  <a:pt x="13" y="411"/>
                </a:lnTo>
                <a:lnTo>
                  <a:pt x="8" y="411"/>
                </a:lnTo>
                <a:lnTo>
                  <a:pt x="8" y="405"/>
                </a:lnTo>
                <a:lnTo>
                  <a:pt x="6" y="398"/>
                </a:lnTo>
                <a:lnTo>
                  <a:pt x="4" y="392"/>
                </a:lnTo>
                <a:lnTo>
                  <a:pt x="8" y="392"/>
                </a:lnTo>
                <a:lnTo>
                  <a:pt x="15" y="390"/>
                </a:lnTo>
                <a:lnTo>
                  <a:pt x="23" y="390"/>
                </a:lnTo>
                <a:lnTo>
                  <a:pt x="30" y="386"/>
                </a:lnTo>
                <a:lnTo>
                  <a:pt x="38" y="386"/>
                </a:lnTo>
                <a:lnTo>
                  <a:pt x="46" y="385"/>
                </a:lnTo>
                <a:lnTo>
                  <a:pt x="53" y="385"/>
                </a:lnTo>
                <a:lnTo>
                  <a:pt x="61" y="383"/>
                </a:lnTo>
                <a:lnTo>
                  <a:pt x="70" y="383"/>
                </a:lnTo>
                <a:lnTo>
                  <a:pt x="78" y="381"/>
                </a:lnTo>
                <a:lnTo>
                  <a:pt x="86" y="381"/>
                </a:lnTo>
                <a:lnTo>
                  <a:pt x="93" y="379"/>
                </a:lnTo>
                <a:lnTo>
                  <a:pt x="101" y="379"/>
                </a:lnTo>
                <a:lnTo>
                  <a:pt x="108" y="377"/>
                </a:lnTo>
                <a:lnTo>
                  <a:pt x="116" y="375"/>
                </a:lnTo>
                <a:lnTo>
                  <a:pt x="125" y="373"/>
                </a:lnTo>
                <a:lnTo>
                  <a:pt x="133" y="373"/>
                </a:lnTo>
                <a:lnTo>
                  <a:pt x="139" y="373"/>
                </a:lnTo>
                <a:lnTo>
                  <a:pt x="143" y="375"/>
                </a:lnTo>
                <a:lnTo>
                  <a:pt x="148" y="375"/>
                </a:lnTo>
                <a:lnTo>
                  <a:pt x="154" y="375"/>
                </a:lnTo>
                <a:lnTo>
                  <a:pt x="160" y="375"/>
                </a:lnTo>
                <a:lnTo>
                  <a:pt x="165" y="377"/>
                </a:lnTo>
                <a:lnTo>
                  <a:pt x="169" y="377"/>
                </a:lnTo>
                <a:lnTo>
                  <a:pt x="177" y="377"/>
                </a:lnTo>
                <a:lnTo>
                  <a:pt x="183" y="377"/>
                </a:lnTo>
                <a:lnTo>
                  <a:pt x="188" y="377"/>
                </a:lnTo>
                <a:lnTo>
                  <a:pt x="194" y="377"/>
                </a:lnTo>
                <a:lnTo>
                  <a:pt x="200" y="375"/>
                </a:lnTo>
                <a:lnTo>
                  <a:pt x="202" y="371"/>
                </a:lnTo>
                <a:lnTo>
                  <a:pt x="205" y="366"/>
                </a:lnTo>
                <a:lnTo>
                  <a:pt x="207" y="360"/>
                </a:lnTo>
                <a:lnTo>
                  <a:pt x="207" y="356"/>
                </a:lnTo>
                <a:lnTo>
                  <a:pt x="202" y="354"/>
                </a:lnTo>
                <a:lnTo>
                  <a:pt x="196" y="352"/>
                </a:lnTo>
                <a:lnTo>
                  <a:pt x="190" y="352"/>
                </a:lnTo>
                <a:lnTo>
                  <a:pt x="186" y="352"/>
                </a:lnTo>
                <a:lnTo>
                  <a:pt x="175" y="350"/>
                </a:lnTo>
                <a:lnTo>
                  <a:pt x="165" y="350"/>
                </a:lnTo>
                <a:lnTo>
                  <a:pt x="160" y="350"/>
                </a:lnTo>
                <a:lnTo>
                  <a:pt x="154" y="350"/>
                </a:lnTo>
                <a:lnTo>
                  <a:pt x="148" y="350"/>
                </a:lnTo>
                <a:lnTo>
                  <a:pt x="143" y="350"/>
                </a:lnTo>
                <a:lnTo>
                  <a:pt x="137" y="350"/>
                </a:lnTo>
                <a:lnTo>
                  <a:pt x="131" y="350"/>
                </a:lnTo>
                <a:lnTo>
                  <a:pt x="125" y="350"/>
                </a:lnTo>
                <a:lnTo>
                  <a:pt x="120" y="352"/>
                </a:lnTo>
                <a:lnTo>
                  <a:pt x="112" y="352"/>
                </a:lnTo>
                <a:lnTo>
                  <a:pt x="106" y="352"/>
                </a:lnTo>
                <a:lnTo>
                  <a:pt x="101" y="352"/>
                </a:lnTo>
                <a:lnTo>
                  <a:pt x="95" y="352"/>
                </a:lnTo>
                <a:lnTo>
                  <a:pt x="89" y="352"/>
                </a:lnTo>
                <a:lnTo>
                  <a:pt x="84" y="354"/>
                </a:lnTo>
                <a:lnTo>
                  <a:pt x="78" y="354"/>
                </a:lnTo>
                <a:lnTo>
                  <a:pt x="72" y="356"/>
                </a:lnTo>
                <a:lnTo>
                  <a:pt x="63" y="356"/>
                </a:lnTo>
                <a:lnTo>
                  <a:pt x="55" y="356"/>
                </a:lnTo>
                <a:lnTo>
                  <a:pt x="46" y="358"/>
                </a:lnTo>
                <a:lnTo>
                  <a:pt x="38" y="360"/>
                </a:lnTo>
                <a:lnTo>
                  <a:pt x="30" y="360"/>
                </a:lnTo>
                <a:lnTo>
                  <a:pt x="23" y="364"/>
                </a:lnTo>
                <a:lnTo>
                  <a:pt x="15" y="364"/>
                </a:lnTo>
                <a:lnTo>
                  <a:pt x="8" y="367"/>
                </a:lnTo>
                <a:lnTo>
                  <a:pt x="6" y="360"/>
                </a:lnTo>
                <a:lnTo>
                  <a:pt x="8" y="352"/>
                </a:lnTo>
                <a:lnTo>
                  <a:pt x="11" y="347"/>
                </a:lnTo>
                <a:lnTo>
                  <a:pt x="19" y="345"/>
                </a:lnTo>
                <a:lnTo>
                  <a:pt x="25" y="343"/>
                </a:lnTo>
                <a:lnTo>
                  <a:pt x="30" y="341"/>
                </a:lnTo>
                <a:lnTo>
                  <a:pt x="38" y="341"/>
                </a:lnTo>
                <a:lnTo>
                  <a:pt x="44" y="339"/>
                </a:lnTo>
                <a:lnTo>
                  <a:pt x="49" y="337"/>
                </a:lnTo>
                <a:lnTo>
                  <a:pt x="57" y="337"/>
                </a:lnTo>
                <a:lnTo>
                  <a:pt x="63" y="335"/>
                </a:lnTo>
                <a:lnTo>
                  <a:pt x="70" y="333"/>
                </a:lnTo>
                <a:lnTo>
                  <a:pt x="76" y="331"/>
                </a:lnTo>
                <a:lnTo>
                  <a:pt x="84" y="331"/>
                </a:lnTo>
                <a:lnTo>
                  <a:pt x="89" y="329"/>
                </a:lnTo>
                <a:lnTo>
                  <a:pt x="97" y="329"/>
                </a:lnTo>
                <a:lnTo>
                  <a:pt x="103" y="327"/>
                </a:lnTo>
                <a:lnTo>
                  <a:pt x="110" y="326"/>
                </a:lnTo>
                <a:lnTo>
                  <a:pt x="116" y="326"/>
                </a:lnTo>
                <a:lnTo>
                  <a:pt x="125" y="326"/>
                </a:lnTo>
                <a:lnTo>
                  <a:pt x="133" y="324"/>
                </a:lnTo>
                <a:lnTo>
                  <a:pt x="143" y="324"/>
                </a:lnTo>
                <a:lnTo>
                  <a:pt x="152" y="324"/>
                </a:lnTo>
                <a:lnTo>
                  <a:pt x="162" y="324"/>
                </a:lnTo>
                <a:lnTo>
                  <a:pt x="169" y="322"/>
                </a:lnTo>
                <a:lnTo>
                  <a:pt x="181" y="322"/>
                </a:lnTo>
                <a:lnTo>
                  <a:pt x="190" y="322"/>
                </a:lnTo>
                <a:lnTo>
                  <a:pt x="200" y="322"/>
                </a:lnTo>
                <a:lnTo>
                  <a:pt x="200" y="316"/>
                </a:lnTo>
                <a:lnTo>
                  <a:pt x="200" y="312"/>
                </a:lnTo>
                <a:lnTo>
                  <a:pt x="200" y="307"/>
                </a:lnTo>
                <a:lnTo>
                  <a:pt x="202" y="303"/>
                </a:lnTo>
                <a:lnTo>
                  <a:pt x="192" y="301"/>
                </a:lnTo>
                <a:lnTo>
                  <a:pt x="186" y="301"/>
                </a:lnTo>
                <a:lnTo>
                  <a:pt x="177" y="299"/>
                </a:lnTo>
                <a:lnTo>
                  <a:pt x="169" y="299"/>
                </a:lnTo>
                <a:lnTo>
                  <a:pt x="162" y="299"/>
                </a:lnTo>
                <a:lnTo>
                  <a:pt x="154" y="299"/>
                </a:lnTo>
                <a:lnTo>
                  <a:pt x="146" y="299"/>
                </a:lnTo>
                <a:lnTo>
                  <a:pt x="141" y="299"/>
                </a:lnTo>
                <a:lnTo>
                  <a:pt x="131" y="299"/>
                </a:lnTo>
                <a:lnTo>
                  <a:pt x="124" y="301"/>
                </a:lnTo>
                <a:lnTo>
                  <a:pt x="114" y="301"/>
                </a:lnTo>
                <a:lnTo>
                  <a:pt x="106" y="303"/>
                </a:lnTo>
                <a:lnTo>
                  <a:pt x="97" y="303"/>
                </a:lnTo>
                <a:lnTo>
                  <a:pt x="89" y="305"/>
                </a:lnTo>
                <a:lnTo>
                  <a:pt x="80" y="307"/>
                </a:lnTo>
                <a:lnTo>
                  <a:pt x="72" y="308"/>
                </a:lnTo>
                <a:lnTo>
                  <a:pt x="63" y="308"/>
                </a:lnTo>
                <a:lnTo>
                  <a:pt x="55" y="310"/>
                </a:lnTo>
                <a:lnTo>
                  <a:pt x="48" y="312"/>
                </a:lnTo>
                <a:lnTo>
                  <a:pt x="40" y="314"/>
                </a:lnTo>
                <a:lnTo>
                  <a:pt x="32" y="316"/>
                </a:lnTo>
                <a:lnTo>
                  <a:pt x="23" y="318"/>
                </a:lnTo>
                <a:lnTo>
                  <a:pt x="15" y="320"/>
                </a:lnTo>
                <a:lnTo>
                  <a:pt x="8" y="324"/>
                </a:lnTo>
                <a:lnTo>
                  <a:pt x="6" y="316"/>
                </a:lnTo>
                <a:lnTo>
                  <a:pt x="6" y="310"/>
                </a:lnTo>
                <a:lnTo>
                  <a:pt x="6" y="305"/>
                </a:lnTo>
                <a:lnTo>
                  <a:pt x="9" y="299"/>
                </a:lnTo>
                <a:lnTo>
                  <a:pt x="11" y="293"/>
                </a:lnTo>
                <a:lnTo>
                  <a:pt x="17" y="291"/>
                </a:lnTo>
                <a:lnTo>
                  <a:pt x="21" y="288"/>
                </a:lnTo>
                <a:lnTo>
                  <a:pt x="28" y="289"/>
                </a:lnTo>
                <a:lnTo>
                  <a:pt x="34" y="288"/>
                </a:lnTo>
                <a:lnTo>
                  <a:pt x="40" y="286"/>
                </a:lnTo>
                <a:lnTo>
                  <a:pt x="44" y="286"/>
                </a:lnTo>
                <a:lnTo>
                  <a:pt x="49" y="284"/>
                </a:lnTo>
                <a:lnTo>
                  <a:pt x="55" y="282"/>
                </a:lnTo>
                <a:lnTo>
                  <a:pt x="61" y="282"/>
                </a:lnTo>
                <a:lnTo>
                  <a:pt x="67" y="280"/>
                </a:lnTo>
                <a:lnTo>
                  <a:pt x="74" y="280"/>
                </a:lnTo>
                <a:lnTo>
                  <a:pt x="78" y="278"/>
                </a:lnTo>
                <a:lnTo>
                  <a:pt x="84" y="278"/>
                </a:lnTo>
                <a:lnTo>
                  <a:pt x="89" y="276"/>
                </a:lnTo>
                <a:lnTo>
                  <a:pt x="95" y="276"/>
                </a:lnTo>
                <a:lnTo>
                  <a:pt x="101" y="276"/>
                </a:lnTo>
                <a:lnTo>
                  <a:pt x="106" y="274"/>
                </a:lnTo>
                <a:lnTo>
                  <a:pt x="112" y="274"/>
                </a:lnTo>
                <a:lnTo>
                  <a:pt x="118" y="274"/>
                </a:lnTo>
                <a:lnTo>
                  <a:pt x="125" y="272"/>
                </a:lnTo>
                <a:lnTo>
                  <a:pt x="135" y="270"/>
                </a:lnTo>
                <a:lnTo>
                  <a:pt x="143" y="270"/>
                </a:lnTo>
                <a:lnTo>
                  <a:pt x="150" y="270"/>
                </a:lnTo>
                <a:lnTo>
                  <a:pt x="160" y="269"/>
                </a:lnTo>
                <a:lnTo>
                  <a:pt x="167" y="269"/>
                </a:lnTo>
                <a:lnTo>
                  <a:pt x="177" y="269"/>
                </a:lnTo>
                <a:lnTo>
                  <a:pt x="186" y="269"/>
                </a:lnTo>
                <a:lnTo>
                  <a:pt x="186" y="265"/>
                </a:lnTo>
                <a:lnTo>
                  <a:pt x="188" y="259"/>
                </a:lnTo>
                <a:lnTo>
                  <a:pt x="186" y="255"/>
                </a:lnTo>
                <a:lnTo>
                  <a:pt x="188" y="251"/>
                </a:lnTo>
                <a:lnTo>
                  <a:pt x="181" y="251"/>
                </a:lnTo>
                <a:lnTo>
                  <a:pt x="175" y="251"/>
                </a:lnTo>
                <a:lnTo>
                  <a:pt x="169" y="251"/>
                </a:lnTo>
                <a:lnTo>
                  <a:pt x="163" y="251"/>
                </a:lnTo>
                <a:lnTo>
                  <a:pt x="156" y="251"/>
                </a:lnTo>
                <a:lnTo>
                  <a:pt x="150" y="251"/>
                </a:lnTo>
                <a:lnTo>
                  <a:pt x="144" y="251"/>
                </a:lnTo>
                <a:lnTo>
                  <a:pt x="139" y="251"/>
                </a:lnTo>
                <a:lnTo>
                  <a:pt x="133" y="251"/>
                </a:lnTo>
                <a:lnTo>
                  <a:pt x="127" y="251"/>
                </a:lnTo>
                <a:lnTo>
                  <a:pt x="122" y="251"/>
                </a:lnTo>
                <a:lnTo>
                  <a:pt x="114" y="251"/>
                </a:lnTo>
                <a:lnTo>
                  <a:pt x="108" y="251"/>
                </a:lnTo>
                <a:lnTo>
                  <a:pt x="103" y="251"/>
                </a:lnTo>
                <a:lnTo>
                  <a:pt x="97" y="251"/>
                </a:lnTo>
                <a:lnTo>
                  <a:pt x="91" y="251"/>
                </a:lnTo>
                <a:lnTo>
                  <a:pt x="82" y="251"/>
                </a:lnTo>
                <a:lnTo>
                  <a:pt x="74" y="255"/>
                </a:lnTo>
                <a:lnTo>
                  <a:pt x="65" y="257"/>
                </a:lnTo>
                <a:lnTo>
                  <a:pt x="55" y="259"/>
                </a:lnTo>
                <a:lnTo>
                  <a:pt x="48" y="261"/>
                </a:lnTo>
                <a:lnTo>
                  <a:pt x="38" y="265"/>
                </a:lnTo>
                <a:lnTo>
                  <a:pt x="30" y="267"/>
                </a:lnTo>
                <a:lnTo>
                  <a:pt x="23" y="269"/>
                </a:lnTo>
                <a:lnTo>
                  <a:pt x="15" y="270"/>
                </a:lnTo>
                <a:lnTo>
                  <a:pt x="11" y="270"/>
                </a:lnTo>
                <a:lnTo>
                  <a:pt x="9" y="265"/>
                </a:lnTo>
                <a:lnTo>
                  <a:pt x="11" y="257"/>
                </a:lnTo>
                <a:lnTo>
                  <a:pt x="13" y="250"/>
                </a:lnTo>
                <a:lnTo>
                  <a:pt x="15" y="240"/>
                </a:lnTo>
                <a:lnTo>
                  <a:pt x="25" y="236"/>
                </a:lnTo>
                <a:lnTo>
                  <a:pt x="34" y="234"/>
                </a:lnTo>
                <a:lnTo>
                  <a:pt x="40" y="232"/>
                </a:lnTo>
                <a:lnTo>
                  <a:pt x="46" y="232"/>
                </a:lnTo>
                <a:lnTo>
                  <a:pt x="49" y="231"/>
                </a:lnTo>
                <a:lnTo>
                  <a:pt x="55" y="231"/>
                </a:lnTo>
                <a:lnTo>
                  <a:pt x="61" y="229"/>
                </a:lnTo>
                <a:lnTo>
                  <a:pt x="68" y="229"/>
                </a:lnTo>
                <a:lnTo>
                  <a:pt x="76" y="229"/>
                </a:lnTo>
                <a:lnTo>
                  <a:pt x="82" y="229"/>
                </a:lnTo>
                <a:lnTo>
                  <a:pt x="87" y="229"/>
                </a:lnTo>
                <a:lnTo>
                  <a:pt x="95" y="229"/>
                </a:lnTo>
                <a:lnTo>
                  <a:pt x="101" y="229"/>
                </a:lnTo>
                <a:lnTo>
                  <a:pt x="108" y="229"/>
                </a:lnTo>
                <a:lnTo>
                  <a:pt x="114" y="227"/>
                </a:lnTo>
                <a:lnTo>
                  <a:pt x="124" y="227"/>
                </a:lnTo>
                <a:lnTo>
                  <a:pt x="129" y="227"/>
                </a:lnTo>
                <a:lnTo>
                  <a:pt x="137" y="227"/>
                </a:lnTo>
                <a:lnTo>
                  <a:pt x="143" y="227"/>
                </a:lnTo>
                <a:lnTo>
                  <a:pt x="150" y="227"/>
                </a:lnTo>
                <a:lnTo>
                  <a:pt x="158" y="227"/>
                </a:lnTo>
                <a:lnTo>
                  <a:pt x="165" y="227"/>
                </a:lnTo>
                <a:lnTo>
                  <a:pt x="169" y="227"/>
                </a:lnTo>
                <a:lnTo>
                  <a:pt x="177" y="227"/>
                </a:lnTo>
                <a:lnTo>
                  <a:pt x="183" y="227"/>
                </a:lnTo>
                <a:lnTo>
                  <a:pt x="188" y="229"/>
                </a:lnTo>
                <a:lnTo>
                  <a:pt x="188" y="221"/>
                </a:lnTo>
                <a:lnTo>
                  <a:pt x="188" y="215"/>
                </a:lnTo>
                <a:lnTo>
                  <a:pt x="186" y="210"/>
                </a:lnTo>
                <a:lnTo>
                  <a:pt x="181" y="208"/>
                </a:lnTo>
                <a:lnTo>
                  <a:pt x="175" y="208"/>
                </a:lnTo>
                <a:lnTo>
                  <a:pt x="169" y="208"/>
                </a:lnTo>
                <a:lnTo>
                  <a:pt x="163" y="208"/>
                </a:lnTo>
                <a:lnTo>
                  <a:pt x="158" y="208"/>
                </a:lnTo>
                <a:lnTo>
                  <a:pt x="152" y="208"/>
                </a:lnTo>
                <a:lnTo>
                  <a:pt x="146" y="208"/>
                </a:lnTo>
                <a:lnTo>
                  <a:pt x="141" y="208"/>
                </a:lnTo>
                <a:lnTo>
                  <a:pt x="135" y="208"/>
                </a:lnTo>
                <a:lnTo>
                  <a:pt x="129" y="206"/>
                </a:lnTo>
                <a:lnTo>
                  <a:pt x="124" y="206"/>
                </a:lnTo>
                <a:lnTo>
                  <a:pt x="118" y="206"/>
                </a:lnTo>
                <a:lnTo>
                  <a:pt x="112" y="206"/>
                </a:lnTo>
                <a:lnTo>
                  <a:pt x="106" y="206"/>
                </a:lnTo>
                <a:lnTo>
                  <a:pt x="101" y="206"/>
                </a:lnTo>
                <a:lnTo>
                  <a:pt x="95" y="206"/>
                </a:lnTo>
                <a:lnTo>
                  <a:pt x="91" y="206"/>
                </a:lnTo>
                <a:lnTo>
                  <a:pt x="82" y="206"/>
                </a:lnTo>
                <a:lnTo>
                  <a:pt x="72" y="208"/>
                </a:lnTo>
                <a:lnTo>
                  <a:pt x="61" y="208"/>
                </a:lnTo>
                <a:lnTo>
                  <a:pt x="53" y="210"/>
                </a:lnTo>
                <a:lnTo>
                  <a:pt x="44" y="212"/>
                </a:lnTo>
                <a:lnTo>
                  <a:pt x="34" y="212"/>
                </a:lnTo>
                <a:lnTo>
                  <a:pt x="25" y="213"/>
                </a:lnTo>
                <a:lnTo>
                  <a:pt x="15" y="215"/>
                </a:lnTo>
                <a:lnTo>
                  <a:pt x="9" y="210"/>
                </a:lnTo>
                <a:lnTo>
                  <a:pt x="9" y="204"/>
                </a:lnTo>
                <a:lnTo>
                  <a:pt x="11" y="198"/>
                </a:lnTo>
                <a:lnTo>
                  <a:pt x="19" y="196"/>
                </a:lnTo>
                <a:lnTo>
                  <a:pt x="28" y="194"/>
                </a:lnTo>
                <a:lnTo>
                  <a:pt x="38" y="193"/>
                </a:lnTo>
                <a:lnTo>
                  <a:pt x="48" y="191"/>
                </a:lnTo>
                <a:lnTo>
                  <a:pt x="57" y="189"/>
                </a:lnTo>
                <a:lnTo>
                  <a:pt x="67" y="187"/>
                </a:lnTo>
                <a:lnTo>
                  <a:pt x="78" y="187"/>
                </a:lnTo>
                <a:lnTo>
                  <a:pt x="87" y="185"/>
                </a:lnTo>
                <a:lnTo>
                  <a:pt x="97" y="185"/>
                </a:lnTo>
                <a:lnTo>
                  <a:pt x="103" y="185"/>
                </a:lnTo>
                <a:lnTo>
                  <a:pt x="110" y="185"/>
                </a:lnTo>
                <a:lnTo>
                  <a:pt x="116" y="185"/>
                </a:lnTo>
                <a:lnTo>
                  <a:pt x="124" y="185"/>
                </a:lnTo>
                <a:lnTo>
                  <a:pt x="131" y="185"/>
                </a:lnTo>
                <a:lnTo>
                  <a:pt x="139" y="185"/>
                </a:lnTo>
                <a:lnTo>
                  <a:pt x="144" y="185"/>
                </a:lnTo>
                <a:lnTo>
                  <a:pt x="152" y="185"/>
                </a:lnTo>
                <a:lnTo>
                  <a:pt x="158" y="185"/>
                </a:lnTo>
                <a:lnTo>
                  <a:pt x="165" y="185"/>
                </a:lnTo>
                <a:lnTo>
                  <a:pt x="171" y="185"/>
                </a:lnTo>
                <a:lnTo>
                  <a:pt x="181" y="185"/>
                </a:lnTo>
                <a:lnTo>
                  <a:pt x="186" y="185"/>
                </a:lnTo>
                <a:lnTo>
                  <a:pt x="194" y="185"/>
                </a:lnTo>
                <a:lnTo>
                  <a:pt x="200" y="185"/>
                </a:lnTo>
                <a:lnTo>
                  <a:pt x="207" y="185"/>
                </a:lnTo>
                <a:lnTo>
                  <a:pt x="207" y="177"/>
                </a:lnTo>
                <a:lnTo>
                  <a:pt x="205" y="173"/>
                </a:lnTo>
                <a:lnTo>
                  <a:pt x="202" y="170"/>
                </a:lnTo>
                <a:lnTo>
                  <a:pt x="194" y="170"/>
                </a:lnTo>
                <a:lnTo>
                  <a:pt x="184" y="168"/>
                </a:lnTo>
                <a:lnTo>
                  <a:pt x="175" y="168"/>
                </a:lnTo>
                <a:lnTo>
                  <a:pt x="163" y="166"/>
                </a:lnTo>
                <a:lnTo>
                  <a:pt x="154" y="166"/>
                </a:lnTo>
                <a:lnTo>
                  <a:pt x="143" y="164"/>
                </a:lnTo>
                <a:lnTo>
                  <a:pt x="133" y="164"/>
                </a:lnTo>
                <a:lnTo>
                  <a:pt x="124" y="162"/>
                </a:lnTo>
                <a:lnTo>
                  <a:pt x="112" y="162"/>
                </a:lnTo>
                <a:lnTo>
                  <a:pt x="105" y="162"/>
                </a:lnTo>
                <a:lnTo>
                  <a:pt x="97" y="162"/>
                </a:lnTo>
                <a:lnTo>
                  <a:pt x="89" y="162"/>
                </a:lnTo>
                <a:lnTo>
                  <a:pt x="82" y="164"/>
                </a:lnTo>
                <a:lnTo>
                  <a:pt x="72" y="164"/>
                </a:lnTo>
                <a:lnTo>
                  <a:pt x="65" y="166"/>
                </a:lnTo>
                <a:lnTo>
                  <a:pt x="57" y="166"/>
                </a:lnTo>
                <a:lnTo>
                  <a:pt x="49" y="168"/>
                </a:lnTo>
                <a:lnTo>
                  <a:pt x="38" y="168"/>
                </a:lnTo>
                <a:lnTo>
                  <a:pt x="28" y="170"/>
                </a:lnTo>
                <a:lnTo>
                  <a:pt x="19" y="172"/>
                </a:lnTo>
                <a:lnTo>
                  <a:pt x="8" y="173"/>
                </a:lnTo>
                <a:lnTo>
                  <a:pt x="8" y="166"/>
                </a:lnTo>
                <a:lnTo>
                  <a:pt x="8" y="160"/>
                </a:lnTo>
                <a:lnTo>
                  <a:pt x="8" y="153"/>
                </a:lnTo>
                <a:lnTo>
                  <a:pt x="8" y="147"/>
                </a:lnTo>
                <a:lnTo>
                  <a:pt x="19" y="145"/>
                </a:lnTo>
                <a:lnTo>
                  <a:pt x="28" y="143"/>
                </a:lnTo>
                <a:lnTo>
                  <a:pt x="38" y="141"/>
                </a:lnTo>
                <a:lnTo>
                  <a:pt x="48" y="141"/>
                </a:lnTo>
                <a:lnTo>
                  <a:pt x="57" y="139"/>
                </a:lnTo>
                <a:lnTo>
                  <a:pt x="67" y="137"/>
                </a:lnTo>
                <a:lnTo>
                  <a:pt x="78" y="135"/>
                </a:lnTo>
                <a:lnTo>
                  <a:pt x="87" y="135"/>
                </a:lnTo>
                <a:lnTo>
                  <a:pt x="97" y="135"/>
                </a:lnTo>
                <a:lnTo>
                  <a:pt x="106" y="135"/>
                </a:lnTo>
                <a:lnTo>
                  <a:pt x="114" y="135"/>
                </a:lnTo>
                <a:lnTo>
                  <a:pt x="125" y="135"/>
                </a:lnTo>
                <a:lnTo>
                  <a:pt x="133" y="135"/>
                </a:lnTo>
                <a:lnTo>
                  <a:pt x="143" y="135"/>
                </a:lnTo>
                <a:lnTo>
                  <a:pt x="152" y="135"/>
                </a:lnTo>
                <a:lnTo>
                  <a:pt x="162" y="135"/>
                </a:lnTo>
                <a:lnTo>
                  <a:pt x="171" y="137"/>
                </a:lnTo>
                <a:lnTo>
                  <a:pt x="181" y="139"/>
                </a:lnTo>
                <a:lnTo>
                  <a:pt x="190" y="141"/>
                </a:lnTo>
                <a:lnTo>
                  <a:pt x="202" y="141"/>
                </a:lnTo>
                <a:lnTo>
                  <a:pt x="202" y="135"/>
                </a:lnTo>
                <a:lnTo>
                  <a:pt x="202" y="130"/>
                </a:lnTo>
                <a:lnTo>
                  <a:pt x="202" y="124"/>
                </a:lnTo>
                <a:lnTo>
                  <a:pt x="202" y="120"/>
                </a:lnTo>
                <a:lnTo>
                  <a:pt x="196" y="118"/>
                </a:lnTo>
                <a:lnTo>
                  <a:pt x="190" y="118"/>
                </a:lnTo>
                <a:lnTo>
                  <a:pt x="184" y="116"/>
                </a:lnTo>
                <a:lnTo>
                  <a:pt x="179" y="116"/>
                </a:lnTo>
                <a:lnTo>
                  <a:pt x="167" y="116"/>
                </a:lnTo>
                <a:lnTo>
                  <a:pt x="158" y="115"/>
                </a:lnTo>
                <a:lnTo>
                  <a:pt x="148" y="113"/>
                </a:lnTo>
                <a:lnTo>
                  <a:pt x="139" y="113"/>
                </a:lnTo>
                <a:lnTo>
                  <a:pt x="127" y="111"/>
                </a:lnTo>
                <a:lnTo>
                  <a:pt x="118" y="111"/>
                </a:lnTo>
                <a:lnTo>
                  <a:pt x="108" y="111"/>
                </a:lnTo>
                <a:lnTo>
                  <a:pt x="99" y="113"/>
                </a:lnTo>
                <a:lnTo>
                  <a:pt x="89" y="113"/>
                </a:lnTo>
                <a:lnTo>
                  <a:pt x="80" y="113"/>
                </a:lnTo>
                <a:lnTo>
                  <a:pt x="70" y="113"/>
                </a:lnTo>
                <a:lnTo>
                  <a:pt x="61" y="115"/>
                </a:lnTo>
                <a:lnTo>
                  <a:pt x="53" y="115"/>
                </a:lnTo>
                <a:lnTo>
                  <a:pt x="46" y="115"/>
                </a:lnTo>
                <a:lnTo>
                  <a:pt x="36" y="116"/>
                </a:lnTo>
                <a:lnTo>
                  <a:pt x="27" y="120"/>
                </a:lnTo>
                <a:lnTo>
                  <a:pt x="17" y="122"/>
                </a:lnTo>
                <a:lnTo>
                  <a:pt x="8" y="124"/>
                </a:lnTo>
                <a:lnTo>
                  <a:pt x="8" y="116"/>
                </a:lnTo>
                <a:lnTo>
                  <a:pt x="8" y="111"/>
                </a:lnTo>
                <a:lnTo>
                  <a:pt x="8" y="103"/>
                </a:lnTo>
                <a:lnTo>
                  <a:pt x="13" y="99"/>
                </a:lnTo>
                <a:lnTo>
                  <a:pt x="19" y="96"/>
                </a:lnTo>
                <a:lnTo>
                  <a:pt x="27" y="96"/>
                </a:lnTo>
                <a:lnTo>
                  <a:pt x="32" y="94"/>
                </a:lnTo>
                <a:lnTo>
                  <a:pt x="40" y="94"/>
                </a:lnTo>
                <a:lnTo>
                  <a:pt x="46" y="92"/>
                </a:lnTo>
                <a:lnTo>
                  <a:pt x="53" y="90"/>
                </a:lnTo>
                <a:lnTo>
                  <a:pt x="59" y="88"/>
                </a:lnTo>
                <a:lnTo>
                  <a:pt x="67" y="88"/>
                </a:lnTo>
                <a:lnTo>
                  <a:pt x="76" y="88"/>
                </a:lnTo>
                <a:lnTo>
                  <a:pt x="84" y="88"/>
                </a:lnTo>
                <a:lnTo>
                  <a:pt x="91" y="88"/>
                </a:lnTo>
                <a:lnTo>
                  <a:pt x="99" y="88"/>
                </a:lnTo>
                <a:lnTo>
                  <a:pt x="106" y="88"/>
                </a:lnTo>
                <a:lnTo>
                  <a:pt x="114" y="88"/>
                </a:lnTo>
                <a:lnTo>
                  <a:pt x="124" y="88"/>
                </a:lnTo>
                <a:lnTo>
                  <a:pt x="133" y="90"/>
                </a:lnTo>
                <a:lnTo>
                  <a:pt x="141" y="90"/>
                </a:lnTo>
                <a:lnTo>
                  <a:pt x="148" y="90"/>
                </a:lnTo>
                <a:lnTo>
                  <a:pt x="156" y="90"/>
                </a:lnTo>
                <a:lnTo>
                  <a:pt x="163" y="90"/>
                </a:lnTo>
                <a:lnTo>
                  <a:pt x="171" y="90"/>
                </a:lnTo>
                <a:lnTo>
                  <a:pt x="181" y="92"/>
                </a:lnTo>
                <a:lnTo>
                  <a:pt x="188" y="92"/>
                </a:lnTo>
                <a:lnTo>
                  <a:pt x="198" y="92"/>
                </a:lnTo>
                <a:lnTo>
                  <a:pt x="198" y="94"/>
                </a:lnTo>
                <a:lnTo>
                  <a:pt x="202" y="94"/>
                </a:lnTo>
                <a:lnTo>
                  <a:pt x="200" y="86"/>
                </a:lnTo>
                <a:lnTo>
                  <a:pt x="200" y="80"/>
                </a:lnTo>
                <a:lnTo>
                  <a:pt x="196" y="75"/>
                </a:lnTo>
                <a:lnTo>
                  <a:pt x="190" y="75"/>
                </a:lnTo>
                <a:lnTo>
                  <a:pt x="181" y="73"/>
                </a:lnTo>
                <a:lnTo>
                  <a:pt x="169" y="71"/>
                </a:lnTo>
                <a:lnTo>
                  <a:pt x="160" y="71"/>
                </a:lnTo>
                <a:lnTo>
                  <a:pt x="150" y="69"/>
                </a:lnTo>
                <a:lnTo>
                  <a:pt x="139" y="67"/>
                </a:lnTo>
                <a:lnTo>
                  <a:pt x="129" y="67"/>
                </a:lnTo>
                <a:lnTo>
                  <a:pt x="120" y="65"/>
                </a:lnTo>
                <a:lnTo>
                  <a:pt x="110" y="65"/>
                </a:lnTo>
                <a:lnTo>
                  <a:pt x="101" y="65"/>
                </a:lnTo>
                <a:lnTo>
                  <a:pt x="93" y="65"/>
                </a:lnTo>
                <a:lnTo>
                  <a:pt x="84" y="65"/>
                </a:lnTo>
                <a:lnTo>
                  <a:pt x="76" y="67"/>
                </a:lnTo>
                <a:lnTo>
                  <a:pt x="65" y="67"/>
                </a:lnTo>
                <a:lnTo>
                  <a:pt x="57" y="67"/>
                </a:lnTo>
                <a:lnTo>
                  <a:pt x="48" y="67"/>
                </a:lnTo>
                <a:lnTo>
                  <a:pt x="40" y="67"/>
                </a:lnTo>
                <a:lnTo>
                  <a:pt x="32" y="69"/>
                </a:lnTo>
                <a:lnTo>
                  <a:pt x="23" y="71"/>
                </a:lnTo>
                <a:lnTo>
                  <a:pt x="15" y="73"/>
                </a:lnTo>
                <a:lnTo>
                  <a:pt x="8" y="75"/>
                </a:lnTo>
                <a:lnTo>
                  <a:pt x="8" y="67"/>
                </a:lnTo>
                <a:lnTo>
                  <a:pt x="6" y="61"/>
                </a:lnTo>
                <a:lnTo>
                  <a:pt x="8" y="56"/>
                </a:lnTo>
                <a:lnTo>
                  <a:pt x="15" y="54"/>
                </a:lnTo>
                <a:lnTo>
                  <a:pt x="21" y="52"/>
                </a:lnTo>
                <a:lnTo>
                  <a:pt x="27" y="52"/>
                </a:lnTo>
                <a:lnTo>
                  <a:pt x="34" y="50"/>
                </a:lnTo>
                <a:lnTo>
                  <a:pt x="40" y="50"/>
                </a:lnTo>
                <a:lnTo>
                  <a:pt x="46" y="48"/>
                </a:lnTo>
                <a:lnTo>
                  <a:pt x="51" y="46"/>
                </a:lnTo>
                <a:lnTo>
                  <a:pt x="59" y="44"/>
                </a:lnTo>
                <a:lnTo>
                  <a:pt x="65" y="44"/>
                </a:lnTo>
                <a:lnTo>
                  <a:pt x="74" y="44"/>
                </a:lnTo>
                <a:lnTo>
                  <a:pt x="82" y="44"/>
                </a:lnTo>
                <a:lnTo>
                  <a:pt x="91" y="44"/>
                </a:lnTo>
                <a:lnTo>
                  <a:pt x="99" y="44"/>
                </a:lnTo>
                <a:lnTo>
                  <a:pt x="108" y="42"/>
                </a:lnTo>
                <a:lnTo>
                  <a:pt x="116" y="42"/>
                </a:lnTo>
                <a:lnTo>
                  <a:pt x="125" y="42"/>
                </a:lnTo>
                <a:lnTo>
                  <a:pt x="135" y="42"/>
                </a:lnTo>
                <a:lnTo>
                  <a:pt x="143" y="42"/>
                </a:lnTo>
                <a:lnTo>
                  <a:pt x="152" y="42"/>
                </a:lnTo>
                <a:lnTo>
                  <a:pt x="160" y="40"/>
                </a:lnTo>
                <a:lnTo>
                  <a:pt x="169" y="40"/>
                </a:lnTo>
                <a:lnTo>
                  <a:pt x="179" y="40"/>
                </a:lnTo>
                <a:lnTo>
                  <a:pt x="188" y="40"/>
                </a:lnTo>
                <a:lnTo>
                  <a:pt x="196" y="40"/>
                </a:lnTo>
                <a:lnTo>
                  <a:pt x="205" y="40"/>
                </a:lnTo>
                <a:lnTo>
                  <a:pt x="205" y="35"/>
                </a:lnTo>
                <a:lnTo>
                  <a:pt x="200" y="31"/>
                </a:lnTo>
                <a:lnTo>
                  <a:pt x="192" y="29"/>
                </a:lnTo>
                <a:lnTo>
                  <a:pt x="188" y="27"/>
                </a:lnTo>
                <a:lnTo>
                  <a:pt x="181" y="25"/>
                </a:lnTo>
                <a:lnTo>
                  <a:pt x="175" y="25"/>
                </a:lnTo>
                <a:lnTo>
                  <a:pt x="169" y="23"/>
                </a:lnTo>
                <a:lnTo>
                  <a:pt x="163" y="23"/>
                </a:lnTo>
                <a:lnTo>
                  <a:pt x="158" y="23"/>
                </a:lnTo>
                <a:lnTo>
                  <a:pt x="152" y="21"/>
                </a:lnTo>
                <a:lnTo>
                  <a:pt x="146" y="21"/>
                </a:lnTo>
                <a:lnTo>
                  <a:pt x="141" y="21"/>
                </a:lnTo>
                <a:lnTo>
                  <a:pt x="131" y="21"/>
                </a:lnTo>
                <a:lnTo>
                  <a:pt x="122" y="21"/>
                </a:lnTo>
                <a:lnTo>
                  <a:pt x="110" y="21"/>
                </a:lnTo>
                <a:lnTo>
                  <a:pt x="103" y="21"/>
                </a:lnTo>
                <a:lnTo>
                  <a:pt x="93" y="21"/>
                </a:lnTo>
                <a:lnTo>
                  <a:pt x="84" y="21"/>
                </a:lnTo>
                <a:lnTo>
                  <a:pt x="74" y="21"/>
                </a:lnTo>
                <a:lnTo>
                  <a:pt x="65" y="21"/>
                </a:lnTo>
                <a:lnTo>
                  <a:pt x="57" y="21"/>
                </a:lnTo>
                <a:lnTo>
                  <a:pt x="49" y="23"/>
                </a:lnTo>
                <a:lnTo>
                  <a:pt x="42" y="25"/>
                </a:lnTo>
                <a:lnTo>
                  <a:pt x="34" y="27"/>
                </a:lnTo>
                <a:lnTo>
                  <a:pt x="27" y="27"/>
                </a:lnTo>
                <a:lnTo>
                  <a:pt x="19" y="29"/>
                </a:lnTo>
                <a:lnTo>
                  <a:pt x="11" y="31"/>
                </a:lnTo>
                <a:lnTo>
                  <a:pt x="4" y="33"/>
                </a:lnTo>
                <a:lnTo>
                  <a:pt x="4" y="25"/>
                </a:lnTo>
                <a:lnTo>
                  <a:pt x="4" y="19"/>
                </a:lnTo>
                <a:lnTo>
                  <a:pt x="6" y="14"/>
                </a:lnTo>
                <a:lnTo>
                  <a:pt x="13" y="14"/>
                </a:lnTo>
                <a:lnTo>
                  <a:pt x="19" y="12"/>
                </a:lnTo>
                <a:lnTo>
                  <a:pt x="27" y="12"/>
                </a:lnTo>
                <a:lnTo>
                  <a:pt x="32" y="10"/>
                </a:lnTo>
                <a:lnTo>
                  <a:pt x="40" y="10"/>
                </a:lnTo>
                <a:lnTo>
                  <a:pt x="46" y="10"/>
                </a:lnTo>
                <a:lnTo>
                  <a:pt x="53" y="10"/>
                </a:lnTo>
                <a:lnTo>
                  <a:pt x="61" y="8"/>
                </a:lnTo>
                <a:lnTo>
                  <a:pt x="68" y="8"/>
                </a:lnTo>
                <a:lnTo>
                  <a:pt x="76" y="8"/>
                </a:lnTo>
                <a:lnTo>
                  <a:pt x="84" y="6"/>
                </a:lnTo>
                <a:lnTo>
                  <a:pt x="89" y="6"/>
                </a:lnTo>
                <a:lnTo>
                  <a:pt x="97" y="6"/>
                </a:lnTo>
                <a:lnTo>
                  <a:pt x="105" y="4"/>
                </a:lnTo>
                <a:lnTo>
                  <a:pt x="112" y="4"/>
                </a:lnTo>
                <a:lnTo>
                  <a:pt x="120" y="4"/>
                </a:lnTo>
                <a:lnTo>
                  <a:pt x="127" y="4"/>
                </a:lnTo>
                <a:lnTo>
                  <a:pt x="127" y="4"/>
                </a:lnTo>
                <a:lnTo>
                  <a:pt x="127" y="0"/>
                </a:lnTo>
                <a:lnTo>
                  <a:pt x="127" y="0"/>
                </a:lnTo>
                <a:close/>
              </a:path>
            </a:pathLst>
          </a:custGeom>
          <a:solidFill>
            <a:srgbClr val="000000"/>
          </a:solidFill>
          <a:ln w="9525">
            <a:noFill/>
            <a:round/>
            <a:headEnd/>
            <a:tailEnd/>
          </a:ln>
        </p:spPr>
        <p:txBody>
          <a:bodyPr/>
          <a:lstStyle/>
          <a:p>
            <a:endParaRPr lang="en-GB"/>
          </a:p>
        </p:txBody>
      </p:sp>
      <p:sp>
        <p:nvSpPr>
          <p:cNvPr id="21642" name="Freeform 138"/>
          <p:cNvSpPr>
            <a:spLocks/>
          </p:cNvSpPr>
          <p:nvPr/>
        </p:nvSpPr>
        <p:spPr bwMode="auto">
          <a:xfrm>
            <a:off x="4117975" y="4117975"/>
            <a:ext cx="731838" cy="1119188"/>
          </a:xfrm>
          <a:custGeom>
            <a:avLst/>
            <a:gdLst/>
            <a:ahLst/>
            <a:cxnLst>
              <a:cxn ang="0">
                <a:pos x="70" y="2"/>
              </a:cxn>
              <a:cxn ang="0">
                <a:pos x="101" y="4"/>
              </a:cxn>
              <a:cxn ang="0">
                <a:pos x="122" y="6"/>
              </a:cxn>
              <a:cxn ang="0">
                <a:pos x="143" y="10"/>
              </a:cxn>
              <a:cxn ang="0">
                <a:pos x="169" y="19"/>
              </a:cxn>
              <a:cxn ang="0">
                <a:pos x="175" y="34"/>
              </a:cxn>
              <a:cxn ang="0">
                <a:pos x="177" y="52"/>
              </a:cxn>
              <a:cxn ang="0">
                <a:pos x="186" y="72"/>
              </a:cxn>
              <a:cxn ang="0">
                <a:pos x="190" y="105"/>
              </a:cxn>
              <a:cxn ang="0">
                <a:pos x="194" y="129"/>
              </a:cxn>
              <a:cxn ang="0">
                <a:pos x="198" y="147"/>
              </a:cxn>
              <a:cxn ang="0">
                <a:pos x="198" y="166"/>
              </a:cxn>
              <a:cxn ang="0">
                <a:pos x="200" y="185"/>
              </a:cxn>
              <a:cxn ang="0">
                <a:pos x="201" y="209"/>
              </a:cxn>
              <a:cxn ang="0">
                <a:pos x="207" y="240"/>
              </a:cxn>
              <a:cxn ang="0">
                <a:pos x="213" y="268"/>
              </a:cxn>
              <a:cxn ang="0">
                <a:pos x="213" y="295"/>
              </a:cxn>
              <a:cxn ang="0">
                <a:pos x="207" y="314"/>
              </a:cxn>
              <a:cxn ang="0">
                <a:pos x="190" y="308"/>
              </a:cxn>
              <a:cxn ang="0">
                <a:pos x="175" y="282"/>
              </a:cxn>
              <a:cxn ang="0">
                <a:pos x="162" y="266"/>
              </a:cxn>
              <a:cxn ang="0">
                <a:pos x="144" y="266"/>
              </a:cxn>
              <a:cxn ang="0">
                <a:pos x="122" y="272"/>
              </a:cxn>
              <a:cxn ang="0">
                <a:pos x="101" y="264"/>
              </a:cxn>
              <a:cxn ang="0">
                <a:pos x="82" y="263"/>
              </a:cxn>
              <a:cxn ang="0">
                <a:pos x="65" y="276"/>
              </a:cxn>
              <a:cxn ang="0">
                <a:pos x="53" y="295"/>
              </a:cxn>
              <a:cxn ang="0">
                <a:pos x="40" y="312"/>
              </a:cxn>
              <a:cxn ang="0">
                <a:pos x="25" y="329"/>
              </a:cxn>
              <a:cxn ang="0">
                <a:pos x="19" y="310"/>
              </a:cxn>
              <a:cxn ang="0">
                <a:pos x="15" y="312"/>
              </a:cxn>
              <a:cxn ang="0">
                <a:pos x="9" y="301"/>
              </a:cxn>
              <a:cxn ang="0">
                <a:pos x="9" y="282"/>
              </a:cxn>
              <a:cxn ang="0">
                <a:pos x="8" y="261"/>
              </a:cxn>
              <a:cxn ang="0">
                <a:pos x="8" y="242"/>
              </a:cxn>
              <a:cxn ang="0">
                <a:pos x="8" y="221"/>
              </a:cxn>
              <a:cxn ang="0">
                <a:pos x="8" y="202"/>
              </a:cxn>
              <a:cxn ang="0">
                <a:pos x="6" y="181"/>
              </a:cxn>
              <a:cxn ang="0">
                <a:pos x="6" y="162"/>
              </a:cxn>
              <a:cxn ang="0">
                <a:pos x="6" y="141"/>
              </a:cxn>
              <a:cxn ang="0">
                <a:pos x="6" y="122"/>
              </a:cxn>
              <a:cxn ang="0">
                <a:pos x="6" y="101"/>
              </a:cxn>
              <a:cxn ang="0">
                <a:pos x="4" y="78"/>
              </a:cxn>
              <a:cxn ang="0">
                <a:pos x="2" y="53"/>
              </a:cxn>
              <a:cxn ang="0">
                <a:pos x="0" y="27"/>
              </a:cxn>
              <a:cxn ang="0">
                <a:pos x="13" y="8"/>
              </a:cxn>
              <a:cxn ang="0">
                <a:pos x="34" y="2"/>
              </a:cxn>
              <a:cxn ang="0">
                <a:pos x="51" y="0"/>
              </a:cxn>
            </a:cxnLst>
            <a:rect l="0" t="0" r="r" b="b"/>
            <a:pathLst>
              <a:path w="215" h="329">
                <a:moveTo>
                  <a:pt x="51" y="0"/>
                </a:moveTo>
                <a:lnTo>
                  <a:pt x="61" y="0"/>
                </a:lnTo>
                <a:lnTo>
                  <a:pt x="70" y="2"/>
                </a:lnTo>
                <a:lnTo>
                  <a:pt x="82" y="2"/>
                </a:lnTo>
                <a:lnTo>
                  <a:pt x="91" y="4"/>
                </a:lnTo>
                <a:lnTo>
                  <a:pt x="101" y="4"/>
                </a:lnTo>
                <a:lnTo>
                  <a:pt x="112" y="6"/>
                </a:lnTo>
                <a:lnTo>
                  <a:pt x="116" y="6"/>
                </a:lnTo>
                <a:lnTo>
                  <a:pt x="122" y="6"/>
                </a:lnTo>
                <a:lnTo>
                  <a:pt x="127" y="6"/>
                </a:lnTo>
                <a:lnTo>
                  <a:pt x="133" y="8"/>
                </a:lnTo>
                <a:lnTo>
                  <a:pt x="143" y="10"/>
                </a:lnTo>
                <a:lnTo>
                  <a:pt x="152" y="13"/>
                </a:lnTo>
                <a:lnTo>
                  <a:pt x="160" y="15"/>
                </a:lnTo>
                <a:lnTo>
                  <a:pt x="169" y="19"/>
                </a:lnTo>
                <a:lnTo>
                  <a:pt x="173" y="23"/>
                </a:lnTo>
                <a:lnTo>
                  <a:pt x="175" y="29"/>
                </a:lnTo>
                <a:lnTo>
                  <a:pt x="175" y="34"/>
                </a:lnTo>
                <a:lnTo>
                  <a:pt x="177" y="42"/>
                </a:lnTo>
                <a:lnTo>
                  <a:pt x="177" y="46"/>
                </a:lnTo>
                <a:lnTo>
                  <a:pt x="177" y="52"/>
                </a:lnTo>
                <a:lnTo>
                  <a:pt x="179" y="57"/>
                </a:lnTo>
                <a:lnTo>
                  <a:pt x="186" y="63"/>
                </a:lnTo>
                <a:lnTo>
                  <a:pt x="186" y="72"/>
                </a:lnTo>
                <a:lnTo>
                  <a:pt x="188" y="84"/>
                </a:lnTo>
                <a:lnTo>
                  <a:pt x="188" y="93"/>
                </a:lnTo>
                <a:lnTo>
                  <a:pt x="190" y="105"/>
                </a:lnTo>
                <a:lnTo>
                  <a:pt x="192" y="114"/>
                </a:lnTo>
                <a:lnTo>
                  <a:pt x="194" y="124"/>
                </a:lnTo>
                <a:lnTo>
                  <a:pt x="194" y="129"/>
                </a:lnTo>
                <a:lnTo>
                  <a:pt x="196" y="135"/>
                </a:lnTo>
                <a:lnTo>
                  <a:pt x="196" y="141"/>
                </a:lnTo>
                <a:lnTo>
                  <a:pt x="198" y="147"/>
                </a:lnTo>
                <a:lnTo>
                  <a:pt x="198" y="152"/>
                </a:lnTo>
                <a:lnTo>
                  <a:pt x="198" y="158"/>
                </a:lnTo>
                <a:lnTo>
                  <a:pt x="198" y="166"/>
                </a:lnTo>
                <a:lnTo>
                  <a:pt x="200" y="171"/>
                </a:lnTo>
                <a:lnTo>
                  <a:pt x="200" y="179"/>
                </a:lnTo>
                <a:lnTo>
                  <a:pt x="200" y="185"/>
                </a:lnTo>
                <a:lnTo>
                  <a:pt x="200" y="192"/>
                </a:lnTo>
                <a:lnTo>
                  <a:pt x="201" y="200"/>
                </a:lnTo>
                <a:lnTo>
                  <a:pt x="201" y="209"/>
                </a:lnTo>
                <a:lnTo>
                  <a:pt x="203" y="219"/>
                </a:lnTo>
                <a:lnTo>
                  <a:pt x="205" y="228"/>
                </a:lnTo>
                <a:lnTo>
                  <a:pt x="207" y="240"/>
                </a:lnTo>
                <a:lnTo>
                  <a:pt x="209" y="247"/>
                </a:lnTo>
                <a:lnTo>
                  <a:pt x="211" y="259"/>
                </a:lnTo>
                <a:lnTo>
                  <a:pt x="213" y="268"/>
                </a:lnTo>
                <a:lnTo>
                  <a:pt x="215" y="278"/>
                </a:lnTo>
                <a:lnTo>
                  <a:pt x="213" y="287"/>
                </a:lnTo>
                <a:lnTo>
                  <a:pt x="213" y="295"/>
                </a:lnTo>
                <a:lnTo>
                  <a:pt x="213" y="304"/>
                </a:lnTo>
                <a:lnTo>
                  <a:pt x="213" y="312"/>
                </a:lnTo>
                <a:lnTo>
                  <a:pt x="207" y="314"/>
                </a:lnTo>
                <a:lnTo>
                  <a:pt x="201" y="312"/>
                </a:lnTo>
                <a:lnTo>
                  <a:pt x="196" y="310"/>
                </a:lnTo>
                <a:lnTo>
                  <a:pt x="190" y="308"/>
                </a:lnTo>
                <a:lnTo>
                  <a:pt x="186" y="301"/>
                </a:lnTo>
                <a:lnTo>
                  <a:pt x="181" y="291"/>
                </a:lnTo>
                <a:lnTo>
                  <a:pt x="175" y="282"/>
                </a:lnTo>
                <a:lnTo>
                  <a:pt x="169" y="274"/>
                </a:lnTo>
                <a:lnTo>
                  <a:pt x="165" y="270"/>
                </a:lnTo>
                <a:lnTo>
                  <a:pt x="162" y="266"/>
                </a:lnTo>
                <a:lnTo>
                  <a:pt x="156" y="263"/>
                </a:lnTo>
                <a:lnTo>
                  <a:pt x="152" y="264"/>
                </a:lnTo>
                <a:lnTo>
                  <a:pt x="144" y="266"/>
                </a:lnTo>
                <a:lnTo>
                  <a:pt x="137" y="268"/>
                </a:lnTo>
                <a:lnTo>
                  <a:pt x="127" y="270"/>
                </a:lnTo>
                <a:lnTo>
                  <a:pt x="122" y="272"/>
                </a:lnTo>
                <a:lnTo>
                  <a:pt x="114" y="268"/>
                </a:lnTo>
                <a:lnTo>
                  <a:pt x="108" y="266"/>
                </a:lnTo>
                <a:lnTo>
                  <a:pt x="101" y="264"/>
                </a:lnTo>
                <a:lnTo>
                  <a:pt x="95" y="263"/>
                </a:lnTo>
                <a:lnTo>
                  <a:pt x="87" y="263"/>
                </a:lnTo>
                <a:lnTo>
                  <a:pt x="82" y="263"/>
                </a:lnTo>
                <a:lnTo>
                  <a:pt x="74" y="264"/>
                </a:lnTo>
                <a:lnTo>
                  <a:pt x="70" y="270"/>
                </a:lnTo>
                <a:lnTo>
                  <a:pt x="65" y="276"/>
                </a:lnTo>
                <a:lnTo>
                  <a:pt x="61" y="282"/>
                </a:lnTo>
                <a:lnTo>
                  <a:pt x="57" y="287"/>
                </a:lnTo>
                <a:lnTo>
                  <a:pt x="53" y="295"/>
                </a:lnTo>
                <a:lnTo>
                  <a:pt x="47" y="301"/>
                </a:lnTo>
                <a:lnTo>
                  <a:pt x="44" y="306"/>
                </a:lnTo>
                <a:lnTo>
                  <a:pt x="40" y="312"/>
                </a:lnTo>
                <a:lnTo>
                  <a:pt x="36" y="320"/>
                </a:lnTo>
                <a:lnTo>
                  <a:pt x="28" y="321"/>
                </a:lnTo>
                <a:lnTo>
                  <a:pt x="25" y="329"/>
                </a:lnTo>
                <a:lnTo>
                  <a:pt x="19" y="325"/>
                </a:lnTo>
                <a:lnTo>
                  <a:pt x="19" y="320"/>
                </a:lnTo>
                <a:lnTo>
                  <a:pt x="19" y="310"/>
                </a:lnTo>
                <a:lnTo>
                  <a:pt x="17" y="304"/>
                </a:lnTo>
                <a:lnTo>
                  <a:pt x="15" y="306"/>
                </a:lnTo>
                <a:lnTo>
                  <a:pt x="15" y="312"/>
                </a:lnTo>
                <a:lnTo>
                  <a:pt x="13" y="310"/>
                </a:lnTo>
                <a:lnTo>
                  <a:pt x="11" y="308"/>
                </a:lnTo>
                <a:lnTo>
                  <a:pt x="9" y="301"/>
                </a:lnTo>
                <a:lnTo>
                  <a:pt x="9" y="295"/>
                </a:lnTo>
                <a:lnTo>
                  <a:pt x="9" y="287"/>
                </a:lnTo>
                <a:lnTo>
                  <a:pt x="9" y="282"/>
                </a:lnTo>
                <a:lnTo>
                  <a:pt x="8" y="274"/>
                </a:lnTo>
                <a:lnTo>
                  <a:pt x="8" y="268"/>
                </a:lnTo>
                <a:lnTo>
                  <a:pt x="8" y="261"/>
                </a:lnTo>
                <a:lnTo>
                  <a:pt x="8" y="255"/>
                </a:lnTo>
                <a:lnTo>
                  <a:pt x="8" y="247"/>
                </a:lnTo>
                <a:lnTo>
                  <a:pt x="8" y="242"/>
                </a:lnTo>
                <a:lnTo>
                  <a:pt x="8" y="234"/>
                </a:lnTo>
                <a:lnTo>
                  <a:pt x="8" y="228"/>
                </a:lnTo>
                <a:lnTo>
                  <a:pt x="8" y="221"/>
                </a:lnTo>
                <a:lnTo>
                  <a:pt x="8" y="215"/>
                </a:lnTo>
                <a:lnTo>
                  <a:pt x="8" y="207"/>
                </a:lnTo>
                <a:lnTo>
                  <a:pt x="8" y="202"/>
                </a:lnTo>
                <a:lnTo>
                  <a:pt x="6" y="194"/>
                </a:lnTo>
                <a:lnTo>
                  <a:pt x="6" y="188"/>
                </a:lnTo>
                <a:lnTo>
                  <a:pt x="6" y="181"/>
                </a:lnTo>
                <a:lnTo>
                  <a:pt x="6" y="175"/>
                </a:lnTo>
                <a:lnTo>
                  <a:pt x="6" y="167"/>
                </a:lnTo>
                <a:lnTo>
                  <a:pt x="6" y="162"/>
                </a:lnTo>
                <a:lnTo>
                  <a:pt x="6" y="154"/>
                </a:lnTo>
                <a:lnTo>
                  <a:pt x="6" y="148"/>
                </a:lnTo>
                <a:lnTo>
                  <a:pt x="6" y="141"/>
                </a:lnTo>
                <a:lnTo>
                  <a:pt x="6" y="135"/>
                </a:lnTo>
                <a:lnTo>
                  <a:pt x="6" y="128"/>
                </a:lnTo>
                <a:lnTo>
                  <a:pt x="6" y="122"/>
                </a:lnTo>
                <a:lnTo>
                  <a:pt x="6" y="114"/>
                </a:lnTo>
                <a:lnTo>
                  <a:pt x="6" y="109"/>
                </a:lnTo>
                <a:lnTo>
                  <a:pt x="6" y="101"/>
                </a:lnTo>
                <a:lnTo>
                  <a:pt x="6" y="95"/>
                </a:lnTo>
                <a:lnTo>
                  <a:pt x="4" y="86"/>
                </a:lnTo>
                <a:lnTo>
                  <a:pt x="4" y="78"/>
                </a:lnTo>
                <a:lnTo>
                  <a:pt x="2" y="69"/>
                </a:lnTo>
                <a:lnTo>
                  <a:pt x="2" y="61"/>
                </a:lnTo>
                <a:lnTo>
                  <a:pt x="2" y="53"/>
                </a:lnTo>
                <a:lnTo>
                  <a:pt x="0" y="44"/>
                </a:lnTo>
                <a:lnTo>
                  <a:pt x="0" y="34"/>
                </a:lnTo>
                <a:lnTo>
                  <a:pt x="0" y="27"/>
                </a:lnTo>
                <a:lnTo>
                  <a:pt x="4" y="21"/>
                </a:lnTo>
                <a:lnTo>
                  <a:pt x="9" y="15"/>
                </a:lnTo>
                <a:lnTo>
                  <a:pt x="13" y="8"/>
                </a:lnTo>
                <a:lnTo>
                  <a:pt x="17" y="2"/>
                </a:lnTo>
                <a:lnTo>
                  <a:pt x="25" y="2"/>
                </a:lnTo>
                <a:lnTo>
                  <a:pt x="34" y="2"/>
                </a:lnTo>
                <a:lnTo>
                  <a:pt x="44" y="0"/>
                </a:lnTo>
                <a:lnTo>
                  <a:pt x="51" y="0"/>
                </a:lnTo>
                <a:lnTo>
                  <a:pt x="51" y="0"/>
                </a:lnTo>
                <a:close/>
              </a:path>
            </a:pathLst>
          </a:custGeom>
          <a:solidFill>
            <a:srgbClr val="E0E0F0"/>
          </a:solidFill>
          <a:ln w="9525">
            <a:noFill/>
            <a:round/>
            <a:headEnd/>
            <a:tailEnd/>
          </a:ln>
        </p:spPr>
        <p:txBody>
          <a:bodyPr/>
          <a:lstStyle/>
          <a:p>
            <a:endParaRPr lang="en-GB"/>
          </a:p>
        </p:txBody>
      </p:sp>
      <p:sp>
        <p:nvSpPr>
          <p:cNvPr id="21643" name="Freeform 139"/>
          <p:cNvSpPr>
            <a:spLocks/>
          </p:cNvSpPr>
          <p:nvPr/>
        </p:nvSpPr>
        <p:spPr bwMode="auto">
          <a:xfrm>
            <a:off x="3262313" y="4124325"/>
            <a:ext cx="536575" cy="115888"/>
          </a:xfrm>
          <a:custGeom>
            <a:avLst/>
            <a:gdLst/>
            <a:ahLst/>
            <a:cxnLst>
              <a:cxn ang="0">
                <a:pos x="40" y="0"/>
              </a:cxn>
              <a:cxn ang="0">
                <a:pos x="49" y="0"/>
              </a:cxn>
              <a:cxn ang="0">
                <a:pos x="59" y="2"/>
              </a:cxn>
              <a:cxn ang="0">
                <a:pos x="65" y="2"/>
              </a:cxn>
              <a:cxn ang="0">
                <a:pos x="68" y="2"/>
              </a:cxn>
              <a:cxn ang="0">
                <a:pos x="74" y="2"/>
              </a:cxn>
              <a:cxn ang="0">
                <a:pos x="82" y="2"/>
              </a:cxn>
              <a:cxn ang="0">
                <a:pos x="86" y="2"/>
              </a:cxn>
              <a:cxn ang="0">
                <a:pos x="91" y="2"/>
              </a:cxn>
              <a:cxn ang="0">
                <a:pos x="97" y="2"/>
              </a:cxn>
              <a:cxn ang="0">
                <a:pos x="103" y="4"/>
              </a:cxn>
              <a:cxn ang="0">
                <a:pos x="107" y="4"/>
              </a:cxn>
              <a:cxn ang="0">
                <a:pos x="112" y="4"/>
              </a:cxn>
              <a:cxn ang="0">
                <a:pos x="118" y="4"/>
              </a:cxn>
              <a:cxn ang="0">
                <a:pos x="124" y="6"/>
              </a:cxn>
              <a:cxn ang="0">
                <a:pos x="129" y="6"/>
              </a:cxn>
              <a:cxn ang="0">
                <a:pos x="139" y="10"/>
              </a:cxn>
              <a:cxn ang="0">
                <a:pos x="145" y="11"/>
              </a:cxn>
              <a:cxn ang="0">
                <a:pos x="152" y="13"/>
              </a:cxn>
              <a:cxn ang="0">
                <a:pos x="152" y="10"/>
              </a:cxn>
              <a:cxn ang="0">
                <a:pos x="152" y="8"/>
              </a:cxn>
              <a:cxn ang="0">
                <a:pos x="152" y="13"/>
              </a:cxn>
              <a:cxn ang="0">
                <a:pos x="154" y="21"/>
              </a:cxn>
              <a:cxn ang="0">
                <a:pos x="156" y="27"/>
              </a:cxn>
              <a:cxn ang="0">
                <a:pos x="158" y="34"/>
              </a:cxn>
              <a:cxn ang="0">
                <a:pos x="148" y="32"/>
              </a:cxn>
              <a:cxn ang="0">
                <a:pos x="139" y="32"/>
              </a:cxn>
              <a:cxn ang="0">
                <a:pos x="139" y="25"/>
              </a:cxn>
              <a:cxn ang="0">
                <a:pos x="135" y="21"/>
              </a:cxn>
              <a:cxn ang="0">
                <a:pos x="126" y="17"/>
              </a:cxn>
              <a:cxn ang="0">
                <a:pos x="120" y="17"/>
              </a:cxn>
              <a:cxn ang="0">
                <a:pos x="112" y="15"/>
              </a:cxn>
              <a:cxn ang="0">
                <a:pos x="107" y="15"/>
              </a:cxn>
              <a:cxn ang="0">
                <a:pos x="99" y="15"/>
              </a:cxn>
              <a:cxn ang="0">
                <a:pos x="93" y="15"/>
              </a:cxn>
              <a:cxn ang="0">
                <a:pos x="87" y="15"/>
              </a:cxn>
              <a:cxn ang="0">
                <a:pos x="80" y="15"/>
              </a:cxn>
              <a:cxn ang="0">
                <a:pos x="72" y="15"/>
              </a:cxn>
              <a:cxn ang="0">
                <a:pos x="67" y="15"/>
              </a:cxn>
              <a:cxn ang="0">
                <a:pos x="61" y="13"/>
              </a:cxn>
              <a:cxn ang="0">
                <a:pos x="53" y="13"/>
              </a:cxn>
              <a:cxn ang="0">
                <a:pos x="48" y="13"/>
              </a:cxn>
              <a:cxn ang="0">
                <a:pos x="42" y="13"/>
              </a:cxn>
              <a:cxn ang="0">
                <a:pos x="36" y="13"/>
              </a:cxn>
              <a:cxn ang="0">
                <a:pos x="29" y="13"/>
              </a:cxn>
              <a:cxn ang="0">
                <a:pos x="23" y="13"/>
              </a:cxn>
              <a:cxn ang="0">
                <a:pos x="17" y="13"/>
              </a:cxn>
              <a:cxn ang="0">
                <a:pos x="8" y="11"/>
              </a:cxn>
              <a:cxn ang="0">
                <a:pos x="0" y="10"/>
              </a:cxn>
              <a:cxn ang="0">
                <a:pos x="0" y="10"/>
              </a:cxn>
              <a:cxn ang="0">
                <a:pos x="0" y="8"/>
              </a:cxn>
              <a:cxn ang="0">
                <a:pos x="6" y="8"/>
              </a:cxn>
              <a:cxn ang="0">
                <a:pos x="10" y="8"/>
              </a:cxn>
              <a:cxn ang="0">
                <a:pos x="15" y="6"/>
              </a:cxn>
              <a:cxn ang="0">
                <a:pos x="25" y="4"/>
              </a:cxn>
              <a:cxn ang="0">
                <a:pos x="32" y="2"/>
              </a:cxn>
              <a:cxn ang="0">
                <a:pos x="40" y="0"/>
              </a:cxn>
              <a:cxn ang="0">
                <a:pos x="40" y="0"/>
              </a:cxn>
            </a:cxnLst>
            <a:rect l="0" t="0" r="r" b="b"/>
            <a:pathLst>
              <a:path w="158" h="34">
                <a:moveTo>
                  <a:pt x="40" y="0"/>
                </a:moveTo>
                <a:lnTo>
                  <a:pt x="49" y="0"/>
                </a:lnTo>
                <a:lnTo>
                  <a:pt x="59" y="2"/>
                </a:lnTo>
                <a:lnTo>
                  <a:pt x="65" y="2"/>
                </a:lnTo>
                <a:lnTo>
                  <a:pt x="68" y="2"/>
                </a:lnTo>
                <a:lnTo>
                  <a:pt x="74" y="2"/>
                </a:lnTo>
                <a:lnTo>
                  <a:pt x="82" y="2"/>
                </a:lnTo>
                <a:lnTo>
                  <a:pt x="86" y="2"/>
                </a:lnTo>
                <a:lnTo>
                  <a:pt x="91" y="2"/>
                </a:lnTo>
                <a:lnTo>
                  <a:pt x="97" y="2"/>
                </a:lnTo>
                <a:lnTo>
                  <a:pt x="103" y="4"/>
                </a:lnTo>
                <a:lnTo>
                  <a:pt x="107" y="4"/>
                </a:lnTo>
                <a:lnTo>
                  <a:pt x="112" y="4"/>
                </a:lnTo>
                <a:lnTo>
                  <a:pt x="118" y="4"/>
                </a:lnTo>
                <a:lnTo>
                  <a:pt x="124" y="6"/>
                </a:lnTo>
                <a:lnTo>
                  <a:pt x="129" y="6"/>
                </a:lnTo>
                <a:lnTo>
                  <a:pt x="139" y="10"/>
                </a:lnTo>
                <a:lnTo>
                  <a:pt x="145" y="11"/>
                </a:lnTo>
                <a:lnTo>
                  <a:pt x="152" y="13"/>
                </a:lnTo>
                <a:lnTo>
                  <a:pt x="152" y="10"/>
                </a:lnTo>
                <a:lnTo>
                  <a:pt x="152" y="8"/>
                </a:lnTo>
                <a:lnTo>
                  <a:pt x="152" y="13"/>
                </a:lnTo>
                <a:lnTo>
                  <a:pt x="154" y="21"/>
                </a:lnTo>
                <a:lnTo>
                  <a:pt x="156" y="27"/>
                </a:lnTo>
                <a:lnTo>
                  <a:pt x="158" y="34"/>
                </a:lnTo>
                <a:lnTo>
                  <a:pt x="148" y="32"/>
                </a:lnTo>
                <a:lnTo>
                  <a:pt x="139" y="32"/>
                </a:lnTo>
                <a:lnTo>
                  <a:pt x="139" y="25"/>
                </a:lnTo>
                <a:lnTo>
                  <a:pt x="135" y="21"/>
                </a:lnTo>
                <a:lnTo>
                  <a:pt x="126" y="17"/>
                </a:lnTo>
                <a:lnTo>
                  <a:pt x="120" y="17"/>
                </a:lnTo>
                <a:lnTo>
                  <a:pt x="112" y="15"/>
                </a:lnTo>
                <a:lnTo>
                  <a:pt x="107" y="15"/>
                </a:lnTo>
                <a:lnTo>
                  <a:pt x="99" y="15"/>
                </a:lnTo>
                <a:lnTo>
                  <a:pt x="93" y="15"/>
                </a:lnTo>
                <a:lnTo>
                  <a:pt x="87" y="15"/>
                </a:lnTo>
                <a:lnTo>
                  <a:pt x="80" y="15"/>
                </a:lnTo>
                <a:lnTo>
                  <a:pt x="72" y="15"/>
                </a:lnTo>
                <a:lnTo>
                  <a:pt x="67" y="15"/>
                </a:lnTo>
                <a:lnTo>
                  <a:pt x="61" y="13"/>
                </a:lnTo>
                <a:lnTo>
                  <a:pt x="53" y="13"/>
                </a:lnTo>
                <a:lnTo>
                  <a:pt x="48" y="13"/>
                </a:lnTo>
                <a:lnTo>
                  <a:pt x="42" y="13"/>
                </a:lnTo>
                <a:lnTo>
                  <a:pt x="36" y="13"/>
                </a:lnTo>
                <a:lnTo>
                  <a:pt x="29" y="13"/>
                </a:lnTo>
                <a:lnTo>
                  <a:pt x="23" y="13"/>
                </a:lnTo>
                <a:lnTo>
                  <a:pt x="17" y="13"/>
                </a:lnTo>
                <a:lnTo>
                  <a:pt x="8" y="11"/>
                </a:lnTo>
                <a:lnTo>
                  <a:pt x="0" y="10"/>
                </a:lnTo>
                <a:lnTo>
                  <a:pt x="0" y="10"/>
                </a:lnTo>
                <a:lnTo>
                  <a:pt x="0" y="8"/>
                </a:lnTo>
                <a:lnTo>
                  <a:pt x="6" y="8"/>
                </a:lnTo>
                <a:lnTo>
                  <a:pt x="10" y="8"/>
                </a:lnTo>
                <a:lnTo>
                  <a:pt x="15" y="6"/>
                </a:lnTo>
                <a:lnTo>
                  <a:pt x="25" y="4"/>
                </a:lnTo>
                <a:lnTo>
                  <a:pt x="32" y="2"/>
                </a:lnTo>
                <a:lnTo>
                  <a:pt x="40" y="0"/>
                </a:lnTo>
                <a:lnTo>
                  <a:pt x="40" y="0"/>
                </a:lnTo>
                <a:close/>
              </a:path>
            </a:pathLst>
          </a:custGeom>
          <a:solidFill>
            <a:srgbClr val="94A6E3"/>
          </a:solidFill>
          <a:ln w="9525">
            <a:noFill/>
            <a:round/>
            <a:headEnd/>
            <a:tailEnd/>
          </a:ln>
        </p:spPr>
        <p:txBody>
          <a:bodyPr/>
          <a:lstStyle/>
          <a:p>
            <a:endParaRPr lang="en-GB"/>
          </a:p>
        </p:txBody>
      </p:sp>
      <p:sp>
        <p:nvSpPr>
          <p:cNvPr id="21644" name="Freeform 140"/>
          <p:cNvSpPr>
            <a:spLocks/>
          </p:cNvSpPr>
          <p:nvPr/>
        </p:nvSpPr>
        <p:spPr bwMode="auto">
          <a:xfrm>
            <a:off x="2244725" y="4151313"/>
            <a:ext cx="563563" cy="998537"/>
          </a:xfrm>
          <a:custGeom>
            <a:avLst/>
            <a:gdLst/>
            <a:ahLst/>
            <a:cxnLst>
              <a:cxn ang="0">
                <a:pos x="57" y="0"/>
              </a:cxn>
              <a:cxn ang="0">
                <a:pos x="74" y="0"/>
              </a:cxn>
              <a:cxn ang="0">
                <a:pos x="93" y="0"/>
              </a:cxn>
              <a:cxn ang="0">
                <a:pos x="110" y="2"/>
              </a:cxn>
              <a:cxn ang="0">
                <a:pos x="131" y="2"/>
              </a:cxn>
              <a:cxn ang="0">
                <a:pos x="146" y="7"/>
              </a:cxn>
              <a:cxn ang="0">
                <a:pos x="150" y="24"/>
              </a:cxn>
              <a:cxn ang="0">
                <a:pos x="150" y="42"/>
              </a:cxn>
              <a:cxn ang="0">
                <a:pos x="150" y="59"/>
              </a:cxn>
              <a:cxn ang="0">
                <a:pos x="150" y="78"/>
              </a:cxn>
              <a:cxn ang="0">
                <a:pos x="152" y="97"/>
              </a:cxn>
              <a:cxn ang="0">
                <a:pos x="152" y="114"/>
              </a:cxn>
              <a:cxn ang="0">
                <a:pos x="154" y="133"/>
              </a:cxn>
              <a:cxn ang="0">
                <a:pos x="154" y="150"/>
              </a:cxn>
              <a:cxn ang="0">
                <a:pos x="156" y="169"/>
              </a:cxn>
              <a:cxn ang="0">
                <a:pos x="156" y="186"/>
              </a:cxn>
              <a:cxn ang="0">
                <a:pos x="157" y="205"/>
              </a:cxn>
              <a:cxn ang="0">
                <a:pos x="157" y="222"/>
              </a:cxn>
              <a:cxn ang="0">
                <a:pos x="161" y="245"/>
              </a:cxn>
              <a:cxn ang="0">
                <a:pos x="163" y="266"/>
              </a:cxn>
              <a:cxn ang="0">
                <a:pos x="154" y="264"/>
              </a:cxn>
              <a:cxn ang="0">
                <a:pos x="136" y="247"/>
              </a:cxn>
              <a:cxn ang="0">
                <a:pos x="119" y="228"/>
              </a:cxn>
              <a:cxn ang="0">
                <a:pos x="95" y="230"/>
              </a:cxn>
              <a:cxn ang="0">
                <a:pos x="68" y="251"/>
              </a:cxn>
              <a:cxn ang="0">
                <a:pos x="47" y="273"/>
              </a:cxn>
              <a:cxn ang="0">
                <a:pos x="38" y="292"/>
              </a:cxn>
              <a:cxn ang="0">
                <a:pos x="22" y="285"/>
              </a:cxn>
              <a:cxn ang="0">
                <a:pos x="21" y="258"/>
              </a:cxn>
              <a:cxn ang="0">
                <a:pos x="15" y="234"/>
              </a:cxn>
              <a:cxn ang="0">
                <a:pos x="13" y="209"/>
              </a:cxn>
              <a:cxn ang="0">
                <a:pos x="11" y="184"/>
              </a:cxn>
              <a:cxn ang="0">
                <a:pos x="9" y="159"/>
              </a:cxn>
              <a:cxn ang="0">
                <a:pos x="5" y="140"/>
              </a:cxn>
              <a:cxn ang="0">
                <a:pos x="5" y="119"/>
              </a:cxn>
              <a:cxn ang="0">
                <a:pos x="3" y="100"/>
              </a:cxn>
              <a:cxn ang="0">
                <a:pos x="1" y="81"/>
              </a:cxn>
              <a:cxn ang="0">
                <a:pos x="0" y="62"/>
              </a:cxn>
              <a:cxn ang="0">
                <a:pos x="0" y="43"/>
              </a:cxn>
              <a:cxn ang="0">
                <a:pos x="1" y="24"/>
              </a:cxn>
              <a:cxn ang="0">
                <a:pos x="9" y="9"/>
              </a:cxn>
              <a:cxn ang="0">
                <a:pos x="36" y="2"/>
              </a:cxn>
            </a:cxnLst>
            <a:rect l="0" t="0" r="r" b="b"/>
            <a:pathLst>
              <a:path w="165" h="294">
                <a:moveTo>
                  <a:pt x="45" y="0"/>
                </a:moveTo>
                <a:lnTo>
                  <a:pt x="51" y="0"/>
                </a:lnTo>
                <a:lnTo>
                  <a:pt x="57" y="0"/>
                </a:lnTo>
                <a:lnTo>
                  <a:pt x="62" y="0"/>
                </a:lnTo>
                <a:lnTo>
                  <a:pt x="68" y="0"/>
                </a:lnTo>
                <a:lnTo>
                  <a:pt x="74" y="0"/>
                </a:lnTo>
                <a:lnTo>
                  <a:pt x="81" y="0"/>
                </a:lnTo>
                <a:lnTo>
                  <a:pt x="87" y="0"/>
                </a:lnTo>
                <a:lnTo>
                  <a:pt x="93" y="0"/>
                </a:lnTo>
                <a:lnTo>
                  <a:pt x="98" y="0"/>
                </a:lnTo>
                <a:lnTo>
                  <a:pt x="104" y="0"/>
                </a:lnTo>
                <a:lnTo>
                  <a:pt x="110" y="2"/>
                </a:lnTo>
                <a:lnTo>
                  <a:pt x="117" y="2"/>
                </a:lnTo>
                <a:lnTo>
                  <a:pt x="123" y="2"/>
                </a:lnTo>
                <a:lnTo>
                  <a:pt x="131" y="2"/>
                </a:lnTo>
                <a:lnTo>
                  <a:pt x="136" y="3"/>
                </a:lnTo>
                <a:lnTo>
                  <a:pt x="142" y="3"/>
                </a:lnTo>
                <a:lnTo>
                  <a:pt x="146" y="7"/>
                </a:lnTo>
                <a:lnTo>
                  <a:pt x="148" y="13"/>
                </a:lnTo>
                <a:lnTo>
                  <a:pt x="148" y="19"/>
                </a:lnTo>
                <a:lnTo>
                  <a:pt x="150" y="24"/>
                </a:lnTo>
                <a:lnTo>
                  <a:pt x="150" y="30"/>
                </a:lnTo>
                <a:lnTo>
                  <a:pt x="150" y="36"/>
                </a:lnTo>
                <a:lnTo>
                  <a:pt x="150" y="42"/>
                </a:lnTo>
                <a:lnTo>
                  <a:pt x="150" y="47"/>
                </a:lnTo>
                <a:lnTo>
                  <a:pt x="150" y="53"/>
                </a:lnTo>
                <a:lnTo>
                  <a:pt x="150" y="59"/>
                </a:lnTo>
                <a:lnTo>
                  <a:pt x="150" y="64"/>
                </a:lnTo>
                <a:lnTo>
                  <a:pt x="150" y="72"/>
                </a:lnTo>
                <a:lnTo>
                  <a:pt x="150" y="78"/>
                </a:lnTo>
                <a:lnTo>
                  <a:pt x="150" y="83"/>
                </a:lnTo>
                <a:lnTo>
                  <a:pt x="150" y="89"/>
                </a:lnTo>
                <a:lnTo>
                  <a:pt x="152" y="97"/>
                </a:lnTo>
                <a:lnTo>
                  <a:pt x="152" y="102"/>
                </a:lnTo>
                <a:lnTo>
                  <a:pt x="152" y="108"/>
                </a:lnTo>
                <a:lnTo>
                  <a:pt x="152" y="114"/>
                </a:lnTo>
                <a:lnTo>
                  <a:pt x="154" y="119"/>
                </a:lnTo>
                <a:lnTo>
                  <a:pt x="154" y="125"/>
                </a:lnTo>
                <a:lnTo>
                  <a:pt x="154" y="133"/>
                </a:lnTo>
                <a:lnTo>
                  <a:pt x="154" y="138"/>
                </a:lnTo>
                <a:lnTo>
                  <a:pt x="154" y="144"/>
                </a:lnTo>
                <a:lnTo>
                  <a:pt x="154" y="150"/>
                </a:lnTo>
                <a:lnTo>
                  <a:pt x="154" y="156"/>
                </a:lnTo>
                <a:lnTo>
                  <a:pt x="154" y="161"/>
                </a:lnTo>
                <a:lnTo>
                  <a:pt x="156" y="169"/>
                </a:lnTo>
                <a:lnTo>
                  <a:pt x="156" y="175"/>
                </a:lnTo>
                <a:lnTo>
                  <a:pt x="156" y="180"/>
                </a:lnTo>
                <a:lnTo>
                  <a:pt x="156" y="186"/>
                </a:lnTo>
                <a:lnTo>
                  <a:pt x="156" y="192"/>
                </a:lnTo>
                <a:lnTo>
                  <a:pt x="156" y="197"/>
                </a:lnTo>
                <a:lnTo>
                  <a:pt x="157" y="205"/>
                </a:lnTo>
                <a:lnTo>
                  <a:pt x="157" y="211"/>
                </a:lnTo>
                <a:lnTo>
                  <a:pt x="157" y="216"/>
                </a:lnTo>
                <a:lnTo>
                  <a:pt x="157" y="222"/>
                </a:lnTo>
                <a:lnTo>
                  <a:pt x="159" y="230"/>
                </a:lnTo>
                <a:lnTo>
                  <a:pt x="159" y="237"/>
                </a:lnTo>
                <a:lnTo>
                  <a:pt x="161" y="245"/>
                </a:lnTo>
                <a:lnTo>
                  <a:pt x="161" y="251"/>
                </a:lnTo>
                <a:lnTo>
                  <a:pt x="163" y="260"/>
                </a:lnTo>
                <a:lnTo>
                  <a:pt x="163" y="266"/>
                </a:lnTo>
                <a:lnTo>
                  <a:pt x="165" y="275"/>
                </a:lnTo>
                <a:lnTo>
                  <a:pt x="159" y="270"/>
                </a:lnTo>
                <a:lnTo>
                  <a:pt x="154" y="264"/>
                </a:lnTo>
                <a:lnTo>
                  <a:pt x="148" y="260"/>
                </a:lnTo>
                <a:lnTo>
                  <a:pt x="142" y="254"/>
                </a:lnTo>
                <a:lnTo>
                  <a:pt x="136" y="247"/>
                </a:lnTo>
                <a:lnTo>
                  <a:pt x="131" y="241"/>
                </a:lnTo>
                <a:lnTo>
                  <a:pt x="125" y="234"/>
                </a:lnTo>
                <a:lnTo>
                  <a:pt x="119" y="228"/>
                </a:lnTo>
                <a:lnTo>
                  <a:pt x="112" y="228"/>
                </a:lnTo>
                <a:lnTo>
                  <a:pt x="104" y="230"/>
                </a:lnTo>
                <a:lnTo>
                  <a:pt x="95" y="230"/>
                </a:lnTo>
                <a:lnTo>
                  <a:pt x="87" y="232"/>
                </a:lnTo>
                <a:lnTo>
                  <a:pt x="78" y="241"/>
                </a:lnTo>
                <a:lnTo>
                  <a:pt x="68" y="251"/>
                </a:lnTo>
                <a:lnTo>
                  <a:pt x="60" y="258"/>
                </a:lnTo>
                <a:lnTo>
                  <a:pt x="51" y="268"/>
                </a:lnTo>
                <a:lnTo>
                  <a:pt x="47" y="273"/>
                </a:lnTo>
                <a:lnTo>
                  <a:pt x="45" y="281"/>
                </a:lnTo>
                <a:lnTo>
                  <a:pt x="41" y="287"/>
                </a:lnTo>
                <a:lnTo>
                  <a:pt x="38" y="292"/>
                </a:lnTo>
                <a:lnTo>
                  <a:pt x="32" y="292"/>
                </a:lnTo>
                <a:lnTo>
                  <a:pt x="24" y="294"/>
                </a:lnTo>
                <a:lnTo>
                  <a:pt x="22" y="285"/>
                </a:lnTo>
                <a:lnTo>
                  <a:pt x="22" y="277"/>
                </a:lnTo>
                <a:lnTo>
                  <a:pt x="21" y="268"/>
                </a:lnTo>
                <a:lnTo>
                  <a:pt x="21" y="258"/>
                </a:lnTo>
                <a:lnTo>
                  <a:pt x="19" y="251"/>
                </a:lnTo>
                <a:lnTo>
                  <a:pt x="19" y="243"/>
                </a:lnTo>
                <a:lnTo>
                  <a:pt x="15" y="234"/>
                </a:lnTo>
                <a:lnTo>
                  <a:pt x="15" y="226"/>
                </a:lnTo>
                <a:lnTo>
                  <a:pt x="13" y="216"/>
                </a:lnTo>
                <a:lnTo>
                  <a:pt x="13" y="209"/>
                </a:lnTo>
                <a:lnTo>
                  <a:pt x="11" y="199"/>
                </a:lnTo>
                <a:lnTo>
                  <a:pt x="11" y="192"/>
                </a:lnTo>
                <a:lnTo>
                  <a:pt x="11" y="184"/>
                </a:lnTo>
                <a:lnTo>
                  <a:pt x="9" y="175"/>
                </a:lnTo>
                <a:lnTo>
                  <a:pt x="9" y="167"/>
                </a:lnTo>
                <a:lnTo>
                  <a:pt x="9" y="159"/>
                </a:lnTo>
                <a:lnTo>
                  <a:pt x="3" y="154"/>
                </a:lnTo>
                <a:lnTo>
                  <a:pt x="5" y="148"/>
                </a:lnTo>
                <a:lnTo>
                  <a:pt x="5" y="140"/>
                </a:lnTo>
                <a:lnTo>
                  <a:pt x="5" y="133"/>
                </a:lnTo>
                <a:lnTo>
                  <a:pt x="5" y="125"/>
                </a:lnTo>
                <a:lnTo>
                  <a:pt x="5" y="119"/>
                </a:lnTo>
                <a:lnTo>
                  <a:pt x="3" y="112"/>
                </a:lnTo>
                <a:lnTo>
                  <a:pt x="3" y="106"/>
                </a:lnTo>
                <a:lnTo>
                  <a:pt x="3" y="100"/>
                </a:lnTo>
                <a:lnTo>
                  <a:pt x="3" y="95"/>
                </a:lnTo>
                <a:lnTo>
                  <a:pt x="1" y="87"/>
                </a:lnTo>
                <a:lnTo>
                  <a:pt x="1" y="81"/>
                </a:lnTo>
                <a:lnTo>
                  <a:pt x="1" y="74"/>
                </a:lnTo>
                <a:lnTo>
                  <a:pt x="1" y="68"/>
                </a:lnTo>
                <a:lnTo>
                  <a:pt x="0" y="62"/>
                </a:lnTo>
                <a:lnTo>
                  <a:pt x="0" y="57"/>
                </a:lnTo>
                <a:lnTo>
                  <a:pt x="0" y="49"/>
                </a:lnTo>
                <a:lnTo>
                  <a:pt x="0" y="43"/>
                </a:lnTo>
                <a:lnTo>
                  <a:pt x="0" y="38"/>
                </a:lnTo>
                <a:lnTo>
                  <a:pt x="0" y="32"/>
                </a:lnTo>
                <a:lnTo>
                  <a:pt x="1" y="24"/>
                </a:lnTo>
                <a:lnTo>
                  <a:pt x="3" y="21"/>
                </a:lnTo>
                <a:lnTo>
                  <a:pt x="5" y="15"/>
                </a:lnTo>
                <a:lnTo>
                  <a:pt x="9" y="9"/>
                </a:lnTo>
                <a:lnTo>
                  <a:pt x="17" y="5"/>
                </a:lnTo>
                <a:lnTo>
                  <a:pt x="26" y="3"/>
                </a:lnTo>
                <a:lnTo>
                  <a:pt x="36" y="2"/>
                </a:lnTo>
                <a:lnTo>
                  <a:pt x="45" y="0"/>
                </a:lnTo>
                <a:lnTo>
                  <a:pt x="45" y="0"/>
                </a:lnTo>
                <a:close/>
              </a:path>
            </a:pathLst>
          </a:custGeom>
          <a:solidFill>
            <a:srgbClr val="E0E0F0"/>
          </a:solidFill>
          <a:ln w="9525">
            <a:noFill/>
            <a:round/>
            <a:headEnd/>
            <a:tailEnd/>
          </a:ln>
        </p:spPr>
        <p:txBody>
          <a:bodyPr/>
          <a:lstStyle/>
          <a:p>
            <a:endParaRPr lang="en-GB"/>
          </a:p>
        </p:txBody>
      </p:sp>
      <p:sp>
        <p:nvSpPr>
          <p:cNvPr id="21645" name="Freeform 141"/>
          <p:cNvSpPr>
            <a:spLocks/>
          </p:cNvSpPr>
          <p:nvPr/>
        </p:nvSpPr>
        <p:spPr bwMode="auto">
          <a:xfrm>
            <a:off x="8370888" y="4151313"/>
            <a:ext cx="358775" cy="354012"/>
          </a:xfrm>
          <a:custGeom>
            <a:avLst/>
            <a:gdLst/>
            <a:ahLst/>
            <a:cxnLst>
              <a:cxn ang="0">
                <a:pos x="105" y="0"/>
              </a:cxn>
              <a:cxn ang="0">
                <a:pos x="106" y="5"/>
              </a:cxn>
              <a:cxn ang="0">
                <a:pos x="103" y="5"/>
              </a:cxn>
              <a:cxn ang="0">
                <a:pos x="99" y="11"/>
              </a:cxn>
              <a:cxn ang="0">
                <a:pos x="99" y="21"/>
              </a:cxn>
              <a:cxn ang="0">
                <a:pos x="99" y="32"/>
              </a:cxn>
              <a:cxn ang="0">
                <a:pos x="99" y="43"/>
              </a:cxn>
              <a:cxn ang="0">
                <a:pos x="97" y="53"/>
              </a:cxn>
              <a:cxn ang="0">
                <a:pos x="97" y="64"/>
              </a:cxn>
              <a:cxn ang="0">
                <a:pos x="97" y="74"/>
              </a:cxn>
              <a:cxn ang="0">
                <a:pos x="97" y="87"/>
              </a:cxn>
              <a:cxn ang="0">
                <a:pos x="89" y="93"/>
              </a:cxn>
              <a:cxn ang="0">
                <a:pos x="74" y="97"/>
              </a:cxn>
              <a:cxn ang="0">
                <a:pos x="57" y="99"/>
              </a:cxn>
              <a:cxn ang="0">
                <a:pos x="40" y="100"/>
              </a:cxn>
              <a:cxn ang="0">
                <a:pos x="40" y="99"/>
              </a:cxn>
              <a:cxn ang="0">
                <a:pos x="53" y="87"/>
              </a:cxn>
              <a:cxn ang="0">
                <a:pos x="68" y="74"/>
              </a:cxn>
              <a:cxn ang="0">
                <a:pos x="86" y="62"/>
              </a:cxn>
              <a:cxn ang="0">
                <a:pos x="86" y="59"/>
              </a:cxn>
              <a:cxn ang="0">
                <a:pos x="68" y="68"/>
              </a:cxn>
              <a:cxn ang="0">
                <a:pos x="61" y="64"/>
              </a:cxn>
              <a:cxn ang="0">
                <a:pos x="63" y="53"/>
              </a:cxn>
              <a:cxn ang="0">
                <a:pos x="72" y="45"/>
              </a:cxn>
              <a:cxn ang="0">
                <a:pos x="76" y="40"/>
              </a:cxn>
              <a:cxn ang="0">
                <a:pos x="65" y="40"/>
              </a:cxn>
              <a:cxn ang="0">
                <a:pos x="53" y="42"/>
              </a:cxn>
              <a:cxn ang="0">
                <a:pos x="42" y="45"/>
              </a:cxn>
              <a:cxn ang="0">
                <a:pos x="30" y="47"/>
              </a:cxn>
              <a:cxn ang="0">
                <a:pos x="19" y="51"/>
              </a:cxn>
              <a:cxn ang="0">
                <a:pos x="6" y="55"/>
              </a:cxn>
              <a:cxn ang="0">
                <a:pos x="8" y="53"/>
              </a:cxn>
              <a:cxn ang="0">
                <a:pos x="27" y="42"/>
              </a:cxn>
              <a:cxn ang="0">
                <a:pos x="44" y="32"/>
              </a:cxn>
              <a:cxn ang="0">
                <a:pos x="63" y="24"/>
              </a:cxn>
              <a:cxn ang="0">
                <a:pos x="78" y="17"/>
              </a:cxn>
              <a:cxn ang="0">
                <a:pos x="95" y="3"/>
              </a:cxn>
              <a:cxn ang="0">
                <a:pos x="105" y="0"/>
              </a:cxn>
            </a:cxnLst>
            <a:rect l="0" t="0" r="r" b="b"/>
            <a:pathLst>
              <a:path w="106" h="104">
                <a:moveTo>
                  <a:pt x="105" y="0"/>
                </a:moveTo>
                <a:lnTo>
                  <a:pt x="105" y="0"/>
                </a:lnTo>
                <a:lnTo>
                  <a:pt x="106" y="2"/>
                </a:lnTo>
                <a:lnTo>
                  <a:pt x="106" y="5"/>
                </a:lnTo>
                <a:lnTo>
                  <a:pt x="106" y="9"/>
                </a:lnTo>
                <a:lnTo>
                  <a:pt x="103" y="5"/>
                </a:lnTo>
                <a:lnTo>
                  <a:pt x="99" y="5"/>
                </a:lnTo>
                <a:lnTo>
                  <a:pt x="99" y="11"/>
                </a:lnTo>
                <a:lnTo>
                  <a:pt x="99" y="17"/>
                </a:lnTo>
                <a:lnTo>
                  <a:pt x="99" y="21"/>
                </a:lnTo>
                <a:lnTo>
                  <a:pt x="99" y="26"/>
                </a:lnTo>
                <a:lnTo>
                  <a:pt x="99" y="32"/>
                </a:lnTo>
                <a:lnTo>
                  <a:pt x="99" y="38"/>
                </a:lnTo>
                <a:lnTo>
                  <a:pt x="99" y="43"/>
                </a:lnTo>
                <a:lnTo>
                  <a:pt x="99" y="49"/>
                </a:lnTo>
                <a:lnTo>
                  <a:pt x="97" y="53"/>
                </a:lnTo>
                <a:lnTo>
                  <a:pt x="97" y="59"/>
                </a:lnTo>
                <a:lnTo>
                  <a:pt x="97" y="64"/>
                </a:lnTo>
                <a:lnTo>
                  <a:pt x="97" y="70"/>
                </a:lnTo>
                <a:lnTo>
                  <a:pt x="97" y="74"/>
                </a:lnTo>
                <a:lnTo>
                  <a:pt x="97" y="80"/>
                </a:lnTo>
                <a:lnTo>
                  <a:pt x="97" y="87"/>
                </a:lnTo>
                <a:lnTo>
                  <a:pt x="97" y="93"/>
                </a:lnTo>
                <a:lnTo>
                  <a:pt x="89" y="93"/>
                </a:lnTo>
                <a:lnTo>
                  <a:pt x="82" y="95"/>
                </a:lnTo>
                <a:lnTo>
                  <a:pt x="74" y="97"/>
                </a:lnTo>
                <a:lnTo>
                  <a:pt x="67" y="99"/>
                </a:lnTo>
                <a:lnTo>
                  <a:pt x="57" y="99"/>
                </a:lnTo>
                <a:lnTo>
                  <a:pt x="47" y="100"/>
                </a:lnTo>
                <a:lnTo>
                  <a:pt x="40" y="100"/>
                </a:lnTo>
                <a:lnTo>
                  <a:pt x="34" y="104"/>
                </a:lnTo>
                <a:lnTo>
                  <a:pt x="40" y="99"/>
                </a:lnTo>
                <a:lnTo>
                  <a:pt x="47" y="93"/>
                </a:lnTo>
                <a:lnTo>
                  <a:pt x="53" y="87"/>
                </a:lnTo>
                <a:lnTo>
                  <a:pt x="61" y="81"/>
                </a:lnTo>
                <a:lnTo>
                  <a:pt x="68" y="74"/>
                </a:lnTo>
                <a:lnTo>
                  <a:pt x="78" y="68"/>
                </a:lnTo>
                <a:lnTo>
                  <a:pt x="86" y="62"/>
                </a:lnTo>
                <a:lnTo>
                  <a:pt x="95" y="57"/>
                </a:lnTo>
                <a:lnTo>
                  <a:pt x="86" y="59"/>
                </a:lnTo>
                <a:lnTo>
                  <a:pt x="78" y="64"/>
                </a:lnTo>
                <a:lnTo>
                  <a:pt x="68" y="68"/>
                </a:lnTo>
                <a:lnTo>
                  <a:pt x="61" y="72"/>
                </a:lnTo>
                <a:lnTo>
                  <a:pt x="61" y="64"/>
                </a:lnTo>
                <a:lnTo>
                  <a:pt x="59" y="57"/>
                </a:lnTo>
                <a:lnTo>
                  <a:pt x="63" y="53"/>
                </a:lnTo>
                <a:lnTo>
                  <a:pt x="68" y="49"/>
                </a:lnTo>
                <a:lnTo>
                  <a:pt x="72" y="45"/>
                </a:lnTo>
                <a:lnTo>
                  <a:pt x="80" y="45"/>
                </a:lnTo>
                <a:lnTo>
                  <a:pt x="76" y="40"/>
                </a:lnTo>
                <a:lnTo>
                  <a:pt x="72" y="40"/>
                </a:lnTo>
                <a:lnTo>
                  <a:pt x="65" y="40"/>
                </a:lnTo>
                <a:lnTo>
                  <a:pt x="59" y="40"/>
                </a:lnTo>
                <a:lnTo>
                  <a:pt x="53" y="42"/>
                </a:lnTo>
                <a:lnTo>
                  <a:pt x="47" y="43"/>
                </a:lnTo>
                <a:lnTo>
                  <a:pt x="42" y="45"/>
                </a:lnTo>
                <a:lnTo>
                  <a:pt x="36" y="47"/>
                </a:lnTo>
                <a:lnTo>
                  <a:pt x="30" y="47"/>
                </a:lnTo>
                <a:lnTo>
                  <a:pt x="25" y="49"/>
                </a:lnTo>
                <a:lnTo>
                  <a:pt x="19" y="51"/>
                </a:lnTo>
                <a:lnTo>
                  <a:pt x="13" y="53"/>
                </a:lnTo>
                <a:lnTo>
                  <a:pt x="6" y="55"/>
                </a:lnTo>
                <a:lnTo>
                  <a:pt x="0" y="59"/>
                </a:lnTo>
                <a:lnTo>
                  <a:pt x="8" y="53"/>
                </a:lnTo>
                <a:lnTo>
                  <a:pt x="17" y="47"/>
                </a:lnTo>
                <a:lnTo>
                  <a:pt x="27" y="42"/>
                </a:lnTo>
                <a:lnTo>
                  <a:pt x="36" y="36"/>
                </a:lnTo>
                <a:lnTo>
                  <a:pt x="44" y="32"/>
                </a:lnTo>
                <a:lnTo>
                  <a:pt x="53" y="28"/>
                </a:lnTo>
                <a:lnTo>
                  <a:pt x="63" y="24"/>
                </a:lnTo>
                <a:lnTo>
                  <a:pt x="70" y="24"/>
                </a:lnTo>
                <a:lnTo>
                  <a:pt x="78" y="17"/>
                </a:lnTo>
                <a:lnTo>
                  <a:pt x="87" y="11"/>
                </a:lnTo>
                <a:lnTo>
                  <a:pt x="95" y="3"/>
                </a:lnTo>
                <a:lnTo>
                  <a:pt x="105" y="0"/>
                </a:lnTo>
                <a:lnTo>
                  <a:pt x="105" y="0"/>
                </a:lnTo>
                <a:close/>
              </a:path>
            </a:pathLst>
          </a:custGeom>
          <a:solidFill>
            <a:srgbClr val="000000"/>
          </a:solidFill>
          <a:ln w="9525">
            <a:noFill/>
            <a:round/>
            <a:headEnd/>
            <a:tailEnd/>
          </a:ln>
        </p:spPr>
        <p:txBody>
          <a:bodyPr/>
          <a:lstStyle/>
          <a:p>
            <a:endParaRPr lang="en-GB"/>
          </a:p>
        </p:txBody>
      </p:sp>
      <p:sp>
        <p:nvSpPr>
          <p:cNvPr id="21646" name="Freeform 142"/>
          <p:cNvSpPr>
            <a:spLocks/>
          </p:cNvSpPr>
          <p:nvPr/>
        </p:nvSpPr>
        <p:spPr bwMode="auto">
          <a:xfrm>
            <a:off x="6070600" y="4165600"/>
            <a:ext cx="631825" cy="835025"/>
          </a:xfrm>
          <a:custGeom>
            <a:avLst/>
            <a:gdLst/>
            <a:ahLst/>
            <a:cxnLst>
              <a:cxn ang="0">
                <a:pos x="91" y="0"/>
              </a:cxn>
              <a:cxn ang="0">
                <a:pos x="109" y="0"/>
              </a:cxn>
              <a:cxn ang="0">
                <a:pos x="126" y="2"/>
              </a:cxn>
              <a:cxn ang="0">
                <a:pos x="143" y="2"/>
              </a:cxn>
              <a:cxn ang="0">
                <a:pos x="156" y="6"/>
              </a:cxn>
              <a:cxn ang="0">
                <a:pos x="162" y="14"/>
              </a:cxn>
              <a:cxn ang="0">
                <a:pos x="162" y="31"/>
              </a:cxn>
              <a:cxn ang="0">
                <a:pos x="166" y="52"/>
              </a:cxn>
              <a:cxn ang="0">
                <a:pos x="167" y="71"/>
              </a:cxn>
              <a:cxn ang="0">
                <a:pos x="169" y="92"/>
              </a:cxn>
              <a:cxn ang="0">
                <a:pos x="171" y="113"/>
              </a:cxn>
              <a:cxn ang="0">
                <a:pos x="173" y="134"/>
              </a:cxn>
              <a:cxn ang="0">
                <a:pos x="175" y="153"/>
              </a:cxn>
              <a:cxn ang="0">
                <a:pos x="179" y="174"/>
              </a:cxn>
              <a:cxn ang="0">
                <a:pos x="181" y="191"/>
              </a:cxn>
              <a:cxn ang="0">
                <a:pos x="183" y="208"/>
              </a:cxn>
              <a:cxn ang="0">
                <a:pos x="185" y="225"/>
              </a:cxn>
              <a:cxn ang="0">
                <a:pos x="186" y="240"/>
              </a:cxn>
              <a:cxn ang="0">
                <a:pos x="181" y="246"/>
              </a:cxn>
              <a:cxn ang="0">
                <a:pos x="169" y="240"/>
              </a:cxn>
              <a:cxn ang="0">
                <a:pos x="160" y="231"/>
              </a:cxn>
              <a:cxn ang="0">
                <a:pos x="150" y="227"/>
              </a:cxn>
              <a:cxn ang="0">
                <a:pos x="137" y="234"/>
              </a:cxn>
              <a:cxn ang="0">
                <a:pos x="120" y="242"/>
              </a:cxn>
              <a:cxn ang="0">
                <a:pos x="107" y="244"/>
              </a:cxn>
              <a:cxn ang="0">
                <a:pos x="95" y="244"/>
              </a:cxn>
              <a:cxn ang="0">
                <a:pos x="80" y="242"/>
              </a:cxn>
              <a:cxn ang="0">
                <a:pos x="59" y="238"/>
              </a:cxn>
              <a:cxn ang="0">
                <a:pos x="42" y="238"/>
              </a:cxn>
              <a:cxn ang="0">
                <a:pos x="27" y="242"/>
              </a:cxn>
              <a:cxn ang="0">
                <a:pos x="17" y="238"/>
              </a:cxn>
              <a:cxn ang="0">
                <a:pos x="15" y="227"/>
              </a:cxn>
              <a:cxn ang="0">
                <a:pos x="12" y="213"/>
              </a:cxn>
              <a:cxn ang="0">
                <a:pos x="10" y="202"/>
              </a:cxn>
              <a:cxn ang="0">
                <a:pos x="10" y="191"/>
              </a:cxn>
              <a:cxn ang="0">
                <a:pos x="8" y="179"/>
              </a:cxn>
              <a:cxn ang="0">
                <a:pos x="6" y="166"/>
              </a:cxn>
              <a:cxn ang="0">
                <a:pos x="6" y="154"/>
              </a:cxn>
              <a:cxn ang="0">
                <a:pos x="4" y="145"/>
              </a:cxn>
              <a:cxn ang="0">
                <a:pos x="2" y="134"/>
              </a:cxn>
              <a:cxn ang="0">
                <a:pos x="2" y="120"/>
              </a:cxn>
              <a:cxn ang="0">
                <a:pos x="0" y="111"/>
              </a:cxn>
              <a:cxn ang="0">
                <a:pos x="0" y="99"/>
              </a:cxn>
              <a:cxn ang="0">
                <a:pos x="0" y="88"/>
              </a:cxn>
              <a:cxn ang="0">
                <a:pos x="2" y="71"/>
              </a:cxn>
              <a:cxn ang="0">
                <a:pos x="4" y="56"/>
              </a:cxn>
              <a:cxn ang="0">
                <a:pos x="4" y="46"/>
              </a:cxn>
              <a:cxn ang="0">
                <a:pos x="6" y="35"/>
              </a:cxn>
              <a:cxn ang="0">
                <a:pos x="6" y="23"/>
              </a:cxn>
              <a:cxn ang="0">
                <a:pos x="12" y="16"/>
              </a:cxn>
              <a:cxn ang="0">
                <a:pos x="21" y="14"/>
              </a:cxn>
              <a:cxn ang="0">
                <a:pos x="31" y="8"/>
              </a:cxn>
              <a:cxn ang="0">
                <a:pos x="46" y="4"/>
              </a:cxn>
              <a:cxn ang="0">
                <a:pos x="61" y="2"/>
              </a:cxn>
              <a:cxn ang="0">
                <a:pos x="76" y="0"/>
              </a:cxn>
              <a:cxn ang="0">
                <a:pos x="84" y="0"/>
              </a:cxn>
            </a:cxnLst>
            <a:rect l="0" t="0" r="r" b="b"/>
            <a:pathLst>
              <a:path w="186" h="248">
                <a:moveTo>
                  <a:pt x="84" y="0"/>
                </a:moveTo>
                <a:lnTo>
                  <a:pt x="91" y="0"/>
                </a:lnTo>
                <a:lnTo>
                  <a:pt x="99" y="0"/>
                </a:lnTo>
                <a:lnTo>
                  <a:pt x="109" y="0"/>
                </a:lnTo>
                <a:lnTo>
                  <a:pt x="116" y="2"/>
                </a:lnTo>
                <a:lnTo>
                  <a:pt x="126" y="2"/>
                </a:lnTo>
                <a:lnTo>
                  <a:pt x="133" y="2"/>
                </a:lnTo>
                <a:lnTo>
                  <a:pt x="143" y="2"/>
                </a:lnTo>
                <a:lnTo>
                  <a:pt x="150" y="2"/>
                </a:lnTo>
                <a:lnTo>
                  <a:pt x="156" y="6"/>
                </a:lnTo>
                <a:lnTo>
                  <a:pt x="160" y="8"/>
                </a:lnTo>
                <a:lnTo>
                  <a:pt x="162" y="14"/>
                </a:lnTo>
                <a:lnTo>
                  <a:pt x="162" y="21"/>
                </a:lnTo>
                <a:lnTo>
                  <a:pt x="162" y="31"/>
                </a:lnTo>
                <a:lnTo>
                  <a:pt x="164" y="42"/>
                </a:lnTo>
                <a:lnTo>
                  <a:pt x="166" y="52"/>
                </a:lnTo>
                <a:lnTo>
                  <a:pt x="167" y="61"/>
                </a:lnTo>
                <a:lnTo>
                  <a:pt x="167" y="71"/>
                </a:lnTo>
                <a:lnTo>
                  <a:pt x="169" y="82"/>
                </a:lnTo>
                <a:lnTo>
                  <a:pt x="169" y="92"/>
                </a:lnTo>
                <a:lnTo>
                  <a:pt x="171" y="103"/>
                </a:lnTo>
                <a:lnTo>
                  <a:pt x="171" y="113"/>
                </a:lnTo>
                <a:lnTo>
                  <a:pt x="173" y="122"/>
                </a:lnTo>
                <a:lnTo>
                  <a:pt x="173" y="134"/>
                </a:lnTo>
                <a:lnTo>
                  <a:pt x="175" y="143"/>
                </a:lnTo>
                <a:lnTo>
                  <a:pt x="175" y="153"/>
                </a:lnTo>
                <a:lnTo>
                  <a:pt x="179" y="164"/>
                </a:lnTo>
                <a:lnTo>
                  <a:pt x="179" y="174"/>
                </a:lnTo>
                <a:lnTo>
                  <a:pt x="181" y="185"/>
                </a:lnTo>
                <a:lnTo>
                  <a:pt x="181" y="191"/>
                </a:lnTo>
                <a:lnTo>
                  <a:pt x="181" y="198"/>
                </a:lnTo>
                <a:lnTo>
                  <a:pt x="183" y="208"/>
                </a:lnTo>
                <a:lnTo>
                  <a:pt x="183" y="215"/>
                </a:lnTo>
                <a:lnTo>
                  <a:pt x="185" y="225"/>
                </a:lnTo>
                <a:lnTo>
                  <a:pt x="185" y="232"/>
                </a:lnTo>
                <a:lnTo>
                  <a:pt x="186" y="240"/>
                </a:lnTo>
                <a:lnTo>
                  <a:pt x="186" y="248"/>
                </a:lnTo>
                <a:lnTo>
                  <a:pt x="181" y="246"/>
                </a:lnTo>
                <a:lnTo>
                  <a:pt x="175" y="244"/>
                </a:lnTo>
                <a:lnTo>
                  <a:pt x="169" y="240"/>
                </a:lnTo>
                <a:lnTo>
                  <a:pt x="166" y="236"/>
                </a:lnTo>
                <a:lnTo>
                  <a:pt x="160" y="231"/>
                </a:lnTo>
                <a:lnTo>
                  <a:pt x="156" y="229"/>
                </a:lnTo>
                <a:lnTo>
                  <a:pt x="150" y="227"/>
                </a:lnTo>
                <a:lnTo>
                  <a:pt x="145" y="231"/>
                </a:lnTo>
                <a:lnTo>
                  <a:pt x="137" y="234"/>
                </a:lnTo>
                <a:lnTo>
                  <a:pt x="129" y="238"/>
                </a:lnTo>
                <a:lnTo>
                  <a:pt x="120" y="242"/>
                </a:lnTo>
                <a:lnTo>
                  <a:pt x="114" y="246"/>
                </a:lnTo>
                <a:lnTo>
                  <a:pt x="107" y="244"/>
                </a:lnTo>
                <a:lnTo>
                  <a:pt x="101" y="244"/>
                </a:lnTo>
                <a:lnTo>
                  <a:pt x="95" y="244"/>
                </a:lnTo>
                <a:lnTo>
                  <a:pt x="90" y="244"/>
                </a:lnTo>
                <a:lnTo>
                  <a:pt x="80" y="242"/>
                </a:lnTo>
                <a:lnTo>
                  <a:pt x="69" y="240"/>
                </a:lnTo>
                <a:lnTo>
                  <a:pt x="59" y="238"/>
                </a:lnTo>
                <a:lnTo>
                  <a:pt x="51" y="238"/>
                </a:lnTo>
                <a:lnTo>
                  <a:pt x="42" y="238"/>
                </a:lnTo>
                <a:lnTo>
                  <a:pt x="34" y="240"/>
                </a:lnTo>
                <a:lnTo>
                  <a:pt x="27" y="242"/>
                </a:lnTo>
                <a:lnTo>
                  <a:pt x="19" y="246"/>
                </a:lnTo>
                <a:lnTo>
                  <a:pt x="17" y="238"/>
                </a:lnTo>
                <a:lnTo>
                  <a:pt x="15" y="232"/>
                </a:lnTo>
                <a:lnTo>
                  <a:pt x="15" y="227"/>
                </a:lnTo>
                <a:lnTo>
                  <a:pt x="13" y="219"/>
                </a:lnTo>
                <a:lnTo>
                  <a:pt x="12" y="213"/>
                </a:lnTo>
                <a:lnTo>
                  <a:pt x="12" y="208"/>
                </a:lnTo>
                <a:lnTo>
                  <a:pt x="10" y="202"/>
                </a:lnTo>
                <a:lnTo>
                  <a:pt x="10" y="196"/>
                </a:lnTo>
                <a:lnTo>
                  <a:pt x="10" y="191"/>
                </a:lnTo>
                <a:lnTo>
                  <a:pt x="8" y="185"/>
                </a:lnTo>
                <a:lnTo>
                  <a:pt x="8" y="179"/>
                </a:lnTo>
                <a:lnTo>
                  <a:pt x="8" y="172"/>
                </a:lnTo>
                <a:lnTo>
                  <a:pt x="6" y="166"/>
                </a:lnTo>
                <a:lnTo>
                  <a:pt x="6" y="160"/>
                </a:lnTo>
                <a:lnTo>
                  <a:pt x="6" y="154"/>
                </a:lnTo>
                <a:lnTo>
                  <a:pt x="6" y="151"/>
                </a:lnTo>
                <a:lnTo>
                  <a:pt x="4" y="145"/>
                </a:lnTo>
                <a:lnTo>
                  <a:pt x="4" y="139"/>
                </a:lnTo>
                <a:lnTo>
                  <a:pt x="2" y="134"/>
                </a:lnTo>
                <a:lnTo>
                  <a:pt x="2" y="128"/>
                </a:lnTo>
                <a:lnTo>
                  <a:pt x="2" y="120"/>
                </a:lnTo>
                <a:lnTo>
                  <a:pt x="0" y="116"/>
                </a:lnTo>
                <a:lnTo>
                  <a:pt x="0" y="111"/>
                </a:lnTo>
                <a:lnTo>
                  <a:pt x="0" y="105"/>
                </a:lnTo>
                <a:lnTo>
                  <a:pt x="0" y="99"/>
                </a:lnTo>
                <a:lnTo>
                  <a:pt x="0" y="94"/>
                </a:lnTo>
                <a:lnTo>
                  <a:pt x="0" y="88"/>
                </a:lnTo>
                <a:lnTo>
                  <a:pt x="2" y="82"/>
                </a:lnTo>
                <a:lnTo>
                  <a:pt x="2" y="71"/>
                </a:lnTo>
                <a:lnTo>
                  <a:pt x="4" y="61"/>
                </a:lnTo>
                <a:lnTo>
                  <a:pt x="4" y="56"/>
                </a:lnTo>
                <a:lnTo>
                  <a:pt x="4" y="50"/>
                </a:lnTo>
                <a:lnTo>
                  <a:pt x="4" y="46"/>
                </a:lnTo>
                <a:lnTo>
                  <a:pt x="6" y="40"/>
                </a:lnTo>
                <a:lnTo>
                  <a:pt x="6" y="35"/>
                </a:lnTo>
                <a:lnTo>
                  <a:pt x="6" y="29"/>
                </a:lnTo>
                <a:lnTo>
                  <a:pt x="6" y="23"/>
                </a:lnTo>
                <a:lnTo>
                  <a:pt x="8" y="19"/>
                </a:lnTo>
                <a:lnTo>
                  <a:pt x="12" y="16"/>
                </a:lnTo>
                <a:lnTo>
                  <a:pt x="15" y="16"/>
                </a:lnTo>
                <a:lnTo>
                  <a:pt x="21" y="14"/>
                </a:lnTo>
                <a:lnTo>
                  <a:pt x="25" y="10"/>
                </a:lnTo>
                <a:lnTo>
                  <a:pt x="31" y="8"/>
                </a:lnTo>
                <a:lnTo>
                  <a:pt x="38" y="6"/>
                </a:lnTo>
                <a:lnTo>
                  <a:pt x="46" y="4"/>
                </a:lnTo>
                <a:lnTo>
                  <a:pt x="53" y="4"/>
                </a:lnTo>
                <a:lnTo>
                  <a:pt x="61" y="2"/>
                </a:lnTo>
                <a:lnTo>
                  <a:pt x="69" y="2"/>
                </a:lnTo>
                <a:lnTo>
                  <a:pt x="76" y="0"/>
                </a:lnTo>
                <a:lnTo>
                  <a:pt x="84" y="0"/>
                </a:lnTo>
                <a:lnTo>
                  <a:pt x="84" y="0"/>
                </a:lnTo>
                <a:close/>
              </a:path>
            </a:pathLst>
          </a:custGeom>
          <a:solidFill>
            <a:srgbClr val="E0E0F0"/>
          </a:solidFill>
          <a:ln w="9525">
            <a:noFill/>
            <a:round/>
            <a:headEnd/>
            <a:tailEnd/>
          </a:ln>
        </p:spPr>
        <p:txBody>
          <a:bodyPr/>
          <a:lstStyle/>
          <a:p>
            <a:endParaRPr lang="en-GB"/>
          </a:p>
        </p:txBody>
      </p:sp>
      <p:sp>
        <p:nvSpPr>
          <p:cNvPr id="21647" name="Freeform 143"/>
          <p:cNvSpPr>
            <a:spLocks/>
          </p:cNvSpPr>
          <p:nvPr/>
        </p:nvSpPr>
        <p:spPr bwMode="auto">
          <a:xfrm>
            <a:off x="5040313" y="4171950"/>
            <a:ext cx="725487" cy="1201738"/>
          </a:xfrm>
          <a:custGeom>
            <a:avLst/>
            <a:gdLst/>
            <a:ahLst/>
            <a:cxnLst>
              <a:cxn ang="0">
                <a:pos x="30" y="0"/>
              </a:cxn>
              <a:cxn ang="0">
                <a:pos x="45" y="0"/>
              </a:cxn>
              <a:cxn ang="0">
                <a:pos x="63" y="0"/>
              </a:cxn>
              <a:cxn ang="0">
                <a:pos x="80" y="0"/>
              </a:cxn>
              <a:cxn ang="0">
                <a:pos x="97" y="0"/>
              </a:cxn>
              <a:cxn ang="0">
                <a:pos x="112" y="2"/>
              </a:cxn>
              <a:cxn ang="0">
                <a:pos x="129" y="2"/>
              </a:cxn>
              <a:cxn ang="0">
                <a:pos x="144" y="2"/>
              </a:cxn>
              <a:cxn ang="0">
                <a:pos x="161" y="2"/>
              </a:cxn>
              <a:cxn ang="0">
                <a:pos x="177" y="2"/>
              </a:cxn>
              <a:cxn ang="0">
                <a:pos x="194" y="4"/>
              </a:cxn>
              <a:cxn ang="0">
                <a:pos x="207" y="21"/>
              </a:cxn>
              <a:cxn ang="0">
                <a:pos x="211" y="40"/>
              </a:cxn>
              <a:cxn ang="0">
                <a:pos x="211" y="59"/>
              </a:cxn>
              <a:cxn ang="0">
                <a:pos x="211" y="80"/>
              </a:cxn>
              <a:cxn ang="0">
                <a:pos x="211" y="97"/>
              </a:cxn>
              <a:cxn ang="0">
                <a:pos x="211" y="116"/>
              </a:cxn>
              <a:cxn ang="0">
                <a:pos x="209" y="137"/>
              </a:cxn>
              <a:cxn ang="0">
                <a:pos x="209" y="156"/>
              </a:cxn>
              <a:cxn ang="0">
                <a:pos x="209" y="175"/>
              </a:cxn>
              <a:cxn ang="0">
                <a:pos x="209" y="194"/>
              </a:cxn>
              <a:cxn ang="0">
                <a:pos x="209" y="213"/>
              </a:cxn>
              <a:cxn ang="0">
                <a:pos x="209" y="234"/>
              </a:cxn>
              <a:cxn ang="0">
                <a:pos x="209" y="251"/>
              </a:cxn>
              <a:cxn ang="0">
                <a:pos x="209" y="270"/>
              </a:cxn>
              <a:cxn ang="0">
                <a:pos x="201" y="280"/>
              </a:cxn>
              <a:cxn ang="0">
                <a:pos x="180" y="267"/>
              </a:cxn>
              <a:cxn ang="0">
                <a:pos x="152" y="255"/>
              </a:cxn>
              <a:cxn ang="0">
                <a:pos x="139" y="268"/>
              </a:cxn>
              <a:cxn ang="0">
                <a:pos x="122" y="278"/>
              </a:cxn>
              <a:cxn ang="0">
                <a:pos x="101" y="295"/>
              </a:cxn>
              <a:cxn ang="0">
                <a:pos x="89" y="289"/>
              </a:cxn>
              <a:cxn ang="0">
                <a:pos x="72" y="306"/>
              </a:cxn>
              <a:cxn ang="0">
                <a:pos x="61" y="326"/>
              </a:cxn>
              <a:cxn ang="0">
                <a:pos x="51" y="343"/>
              </a:cxn>
              <a:cxn ang="0">
                <a:pos x="38" y="352"/>
              </a:cxn>
              <a:cxn ang="0">
                <a:pos x="36" y="335"/>
              </a:cxn>
              <a:cxn ang="0">
                <a:pos x="32" y="316"/>
              </a:cxn>
              <a:cxn ang="0">
                <a:pos x="30" y="299"/>
              </a:cxn>
              <a:cxn ang="0">
                <a:pos x="28" y="282"/>
              </a:cxn>
              <a:cxn ang="0">
                <a:pos x="28" y="265"/>
              </a:cxn>
              <a:cxn ang="0">
                <a:pos x="26" y="248"/>
              </a:cxn>
              <a:cxn ang="0">
                <a:pos x="26" y="230"/>
              </a:cxn>
              <a:cxn ang="0">
                <a:pos x="26" y="211"/>
              </a:cxn>
              <a:cxn ang="0">
                <a:pos x="25" y="194"/>
              </a:cxn>
              <a:cxn ang="0">
                <a:pos x="25" y="177"/>
              </a:cxn>
              <a:cxn ang="0">
                <a:pos x="23" y="160"/>
              </a:cxn>
              <a:cxn ang="0">
                <a:pos x="23" y="143"/>
              </a:cxn>
              <a:cxn ang="0">
                <a:pos x="23" y="126"/>
              </a:cxn>
              <a:cxn ang="0">
                <a:pos x="19" y="99"/>
              </a:cxn>
              <a:cxn ang="0">
                <a:pos x="17" y="73"/>
              </a:cxn>
              <a:cxn ang="0">
                <a:pos x="13" y="50"/>
              </a:cxn>
              <a:cxn ang="0">
                <a:pos x="7" y="33"/>
              </a:cxn>
              <a:cxn ang="0">
                <a:pos x="0" y="14"/>
              </a:cxn>
              <a:cxn ang="0">
                <a:pos x="9" y="4"/>
              </a:cxn>
              <a:cxn ang="0">
                <a:pos x="21" y="0"/>
              </a:cxn>
            </a:cxnLst>
            <a:rect l="0" t="0" r="r" b="b"/>
            <a:pathLst>
              <a:path w="213" h="356">
                <a:moveTo>
                  <a:pt x="21" y="0"/>
                </a:moveTo>
                <a:lnTo>
                  <a:pt x="25" y="0"/>
                </a:lnTo>
                <a:lnTo>
                  <a:pt x="30" y="0"/>
                </a:lnTo>
                <a:lnTo>
                  <a:pt x="36" y="0"/>
                </a:lnTo>
                <a:lnTo>
                  <a:pt x="42" y="0"/>
                </a:lnTo>
                <a:lnTo>
                  <a:pt x="45" y="0"/>
                </a:lnTo>
                <a:lnTo>
                  <a:pt x="51" y="0"/>
                </a:lnTo>
                <a:lnTo>
                  <a:pt x="57" y="0"/>
                </a:lnTo>
                <a:lnTo>
                  <a:pt x="63" y="0"/>
                </a:lnTo>
                <a:lnTo>
                  <a:pt x="68" y="0"/>
                </a:lnTo>
                <a:lnTo>
                  <a:pt x="74" y="0"/>
                </a:lnTo>
                <a:lnTo>
                  <a:pt x="80" y="0"/>
                </a:lnTo>
                <a:lnTo>
                  <a:pt x="85" y="0"/>
                </a:lnTo>
                <a:lnTo>
                  <a:pt x="91" y="0"/>
                </a:lnTo>
                <a:lnTo>
                  <a:pt x="97" y="0"/>
                </a:lnTo>
                <a:lnTo>
                  <a:pt x="102" y="0"/>
                </a:lnTo>
                <a:lnTo>
                  <a:pt x="108" y="2"/>
                </a:lnTo>
                <a:lnTo>
                  <a:pt x="112" y="2"/>
                </a:lnTo>
                <a:lnTo>
                  <a:pt x="120" y="2"/>
                </a:lnTo>
                <a:lnTo>
                  <a:pt x="123" y="2"/>
                </a:lnTo>
                <a:lnTo>
                  <a:pt x="129" y="2"/>
                </a:lnTo>
                <a:lnTo>
                  <a:pt x="135" y="2"/>
                </a:lnTo>
                <a:lnTo>
                  <a:pt x="141" y="2"/>
                </a:lnTo>
                <a:lnTo>
                  <a:pt x="144" y="2"/>
                </a:lnTo>
                <a:lnTo>
                  <a:pt x="150" y="2"/>
                </a:lnTo>
                <a:lnTo>
                  <a:pt x="156" y="2"/>
                </a:lnTo>
                <a:lnTo>
                  <a:pt x="161" y="2"/>
                </a:lnTo>
                <a:lnTo>
                  <a:pt x="165" y="2"/>
                </a:lnTo>
                <a:lnTo>
                  <a:pt x="173" y="2"/>
                </a:lnTo>
                <a:lnTo>
                  <a:pt x="177" y="2"/>
                </a:lnTo>
                <a:lnTo>
                  <a:pt x="182" y="2"/>
                </a:lnTo>
                <a:lnTo>
                  <a:pt x="188" y="2"/>
                </a:lnTo>
                <a:lnTo>
                  <a:pt x="194" y="4"/>
                </a:lnTo>
                <a:lnTo>
                  <a:pt x="199" y="10"/>
                </a:lnTo>
                <a:lnTo>
                  <a:pt x="203" y="16"/>
                </a:lnTo>
                <a:lnTo>
                  <a:pt x="207" y="21"/>
                </a:lnTo>
                <a:lnTo>
                  <a:pt x="213" y="29"/>
                </a:lnTo>
                <a:lnTo>
                  <a:pt x="211" y="35"/>
                </a:lnTo>
                <a:lnTo>
                  <a:pt x="211" y="40"/>
                </a:lnTo>
                <a:lnTo>
                  <a:pt x="211" y="46"/>
                </a:lnTo>
                <a:lnTo>
                  <a:pt x="211" y="54"/>
                </a:lnTo>
                <a:lnTo>
                  <a:pt x="211" y="59"/>
                </a:lnTo>
                <a:lnTo>
                  <a:pt x="211" y="65"/>
                </a:lnTo>
                <a:lnTo>
                  <a:pt x="211" y="73"/>
                </a:lnTo>
                <a:lnTo>
                  <a:pt x="211" y="80"/>
                </a:lnTo>
                <a:lnTo>
                  <a:pt x="211" y="86"/>
                </a:lnTo>
                <a:lnTo>
                  <a:pt x="211" y="92"/>
                </a:lnTo>
                <a:lnTo>
                  <a:pt x="211" y="97"/>
                </a:lnTo>
                <a:lnTo>
                  <a:pt x="211" y="105"/>
                </a:lnTo>
                <a:lnTo>
                  <a:pt x="211" y="111"/>
                </a:lnTo>
                <a:lnTo>
                  <a:pt x="211" y="116"/>
                </a:lnTo>
                <a:lnTo>
                  <a:pt x="211" y="124"/>
                </a:lnTo>
                <a:lnTo>
                  <a:pt x="211" y="132"/>
                </a:lnTo>
                <a:lnTo>
                  <a:pt x="209" y="137"/>
                </a:lnTo>
                <a:lnTo>
                  <a:pt x="209" y="143"/>
                </a:lnTo>
                <a:lnTo>
                  <a:pt x="209" y="149"/>
                </a:lnTo>
                <a:lnTo>
                  <a:pt x="209" y="156"/>
                </a:lnTo>
                <a:lnTo>
                  <a:pt x="209" y="162"/>
                </a:lnTo>
                <a:lnTo>
                  <a:pt x="209" y="168"/>
                </a:lnTo>
                <a:lnTo>
                  <a:pt x="209" y="175"/>
                </a:lnTo>
                <a:lnTo>
                  <a:pt x="209" y="183"/>
                </a:lnTo>
                <a:lnTo>
                  <a:pt x="209" y="189"/>
                </a:lnTo>
                <a:lnTo>
                  <a:pt x="209" y="194"/>
                </a:lnTo>
                <a:lnTo>
                  <a:pt x="209" y="202"/>
                </a:lnTo>
                <a:lnTo>
                  <a:pt x="209" y="208"/>
                </a:lnTo>
                <a:lnTo>
                  <a:pt x="209" y="213"/>
                </a:lnTo>
                <a:lnTo>
                  <a:pt x="209" y="221"/>
                </a:lnTo>
                <a:lnTo>
                  <a:pt x="209" y="229"/>
                </a:lnTo>
                <a:lnTo>
                  <a:pt x="209" y="234"/>
                </a:lnTo>
                <a:lnTo>
                  <a:pt x="209" y="240"/>
                </a:lnTo>
                <a:lnTo>
                  <a:pt x="209" y="246"/>
                </a:lnTo>
                <a:lnTo>
                  <a:pt x="209" y="251"/>
                </a:lnTo>
                <a:lnTo>
                  <a:pt x="209" y="257"/>
                </a:lnTo>
                <a:lnTo>
                  <a:pt x="209" y="263"/>
                </a:lnTo>
                <a:lnTo>
                  <a:pt x="209" y="270"/>
                </a:lnTo>
                <a:lnTo>
                  <a:pt x="209" y="278"/>
                </a:lnTo>
                <a:lnTo>
                  <a:pt x="209" y="284"/>
                </a:lnTo>
                <a:lnTo>
                  <a:pt x="201" y="280"/>
                </a:lnTo>
                <a:lnTo>
                  <a:pt x="196" y="276"/>
                </a:lnTo>
                <a:lnTo>
                  <a:pt x="186" y="268"/>
                </a:lnTo>
                <a:lnTo>
                  <a:pt x="180" y="267"/>
                </a:lnTo>
                <a:lnTo>
                  <a:pt x="169" y="257"/>
                </a:lnTo>
                <a:lnTo>
                  <a:pt x="160" y="249"/>
                </a:lnTo>
                <a:lnTo>
                  <a:pt x="152" y="255"/>
                </a:lnTo>
                <a:lnTo>
                  <a:pt x="144" y="263"/>
                </a:lnTo>
                <a:lnTo>
                  <a:pt x="141" y="265"/>
                </a:lnTo>
                <a:lnTo>
                  <a:pt x="139" y="268"/>
                </a:lnTo>
                <a:lnTo>
                  <a:pt x="133" y="270"/>
                </a:lnTo>
                <a:lnTo>
                  <a:pt x="129" y="270"/>
                </a:lnTo>
                <a:lnTo>
                  <a:pt x="122" y="278"/>
                </a:lnTo>
                <a:lnTo>
                  <a:pt x="114" y="284"/>
                </a:lnTo>
                <a:lnTo>
                  <a:pt x="108" y="289"/>
                </a:lnTo>
                <a:lnTo>
                  <a:pt x="101" y="295"/>
                </a:lnTo>
                <a:lnTo>
                  <a:pt x="99" y="291"/>
                </a:lnTo>
                <a:lnTo>
                  <a:pt x="99" y="289"/>
                </a:lnTo>
                <a:lnTo>
                  <a:pt x="89" y="289"/>
                </a:lnTo>
                <a:lnTo>
                  <a:pt x="82" y="293"/>
                </a:lnTo>
                <a:lnTo>
                  <a:pt x="76" y="299"/>
                </a:lnTo>
                <a:lnTo>
                  <a:pt x="72" y="306"/>
                </a:lnTo>
                <a:lnTo>
                  <a:pt x="68" y="312"/>
                </a:lnTo>
                <a:lnTo>
                  <a:pt x="64" y="320"/>
                </a:lnTo>
                <a:lnTo>
                  <a:pt x="61" y="326"/>
                </a:lnTo>
                <a:lnTo>
                  <a:pt x="57" y="331"/>
                </a:lnTo>
                <a:lnTo>
                  <a:pt x="53" y="337"/>
                </a:lnTo>
                <a:lnTo>
                  <a:pt x="51" y="343"/>
                </a:lnTo>
                <a:lnTo>
                  <a:pt x="47" y="348"/>
                </a:lnTo>
                <a:lnTo>
                  <a:pt x="45" y="356"/>
                </a:lnTo>
                <a:lnTo>
                  <a:pt x="38" y="352"/>
                </a:lnTo>
                <a:lnTo>
                  <a:pt x="38" y="346"/>
                </a:lnTo>
                <a:lnTo>
                  <a:pt x="36" y="339"/>
                </a:lnTo>
                <a:lnTo>
                  <a:pt x="36" y="335"/>
                </a:lnTo>
                <a:lnTo>
                  <a:pt x="34" y="329"/>
                </a:lnTo>
                <a:lnTo>
                  <a:pt x="34" y="324"/>
                </a:lnTo>
                <a:lnTo>
                  <a:pt x="32" y="316"/>
                </a:lnTo>
                <a:lnTo>
                  <a:pt x="32" y="310"/>
                </a:lnTo>
                <a:lnTo>
                  <a:pt x="30" y="305"/>
                </a:lnTo>
                <a:lnTo>
                  <a:pt x="30" y="299"/>
                </a:lnTo>
                <a:lnTo>
                  <a:pt x="30" y="293"/>
                </a:lnTo>
                <a:lnTo>
                  <a:pt x="30" y="287"/>
                </a:lnTo>
                <a:lnTo>
                  <a:pt x="28" y="282"/>
                </a:lnTo>
                <a:lnTo>
                  <a:pt x="28" y="276"/>
                </a:lnTo>
                <a:lnTo>
                  <a:pt x="28" y="270"/>
                </a:lnTo>
                <a:lnTo>
                  <a:pt x="28" y="265"/>
                </a:lnTo>
                <a:lnTo>
                  <a:pt x="28" y="259"/>
                </a:lnTo>
                <a:lnTo>
                  <a:pt x="28" y="253"/>
                </a:lnTo>
                <a:lnTo>
                  <a:pt x="26" y="248"/>
                </a:lnTo>
                <a:lnTo>
                  <a:pt x="26" y="242"/>
                </a:lnTo>
                <a:lnTo>
                  <a:pt x="26" y="236"/>
                </a:lnTo>
                <a:lnTo>
                  <a:pt x="26" y="230"/>
                </a:lnTo>
                <a:lnTo>
                  <a:pt x="26" y="225"/>
                </a:lnTo>
                <a:lnTo>
                  <a:pt x="26" y="217"/>
                </a:lnTo>
                <a:lnTo>
                  <a:pt x="26" y="211"/>
                </a:lnTo>
                <a:lnTo>
                  <a:pt x="26" y="206"/>
                </a:lnTo>
                <a:lnTo>
                  <a:pt x="25" y="200"/>
                </a:lnTo>
                <a:lnTo>
                  <a:pt x="25" y="194"/>
                </a:lnTo>
                <a:lnTo>
                  <a:pt x="25" y="189"/>
                </a:lnTo>
                <a:lnTo>
                  <a:pt x="25" y="183"/>
                </a:lnTo>
                <a:lnTo>
                  <a:pt x="25" y="177"/>
                </a:lnTo>
                <a:lnTo>
                  <a:pt x="25" y="172"/>
                </a:lnTo>
                <a:lnTo>
                  <a:pt x="23" y="166"/>
                </a:lnTo>
                <a:lnTo>
                  <a:pt x="23" y="160"/>
                </a:lnTo>
                <a:lnTo>
                  <a:pt x="23" y="154"/>
                </a:lnTo>
                <a:lnTo>
                  <a:pt x="23" y="149"/>
                </a:lnTo>
                <a:lnTo>
                  <a:pt x="23" y="143"/>
                </a:lnTo>
                <a:lnTo>
                  <a:pt x="23" y="137"/>
                </a:lnTo>
                <a:lnTo>
                  <a:pt x="23" y="132"/>
                </a:lnTo>
                <a:lnTo>
                  <a:pt x="23" y="126"/>
                </a:lnTo>
                <a:lnTo>
                  <a:pt x="21" y="116"/>
                </a:lnTo>
                <a:lnTo>
                  <a:pt x="21" y="109"/>
                </a:lnTo>
                <a:lnTo>
                  <a:pt x="19" y="99"/>
                </a:lnTo>
                <a:lnTo>
                  <a:pt x="19" y="92"/>
                </a:lnTo>
                <a:lnTo>
                  <a:pt x="17" y="82"/>
                </a:lnTo>
                <a:lnTo>
                  <a:pt x="17" y="73"/>
                </a:lnTo>
                <a:lnTo>
                  <a:pt x="15" y="63"/>
                </a:lnTo>
                <a:lnTo>
                  <a:pt x="15" y="56"/>
                </a:lnTo>
                <a:lnTo>
                  <a:pt x="13" y="50"/>
                </a:lnTo>
                <a:lnTo>
                  <a:pt x="11" y="44"/>
                </a:lnTo>
                <a:lnTo>
                  <a:pt x="9" y="38"/>
                </a:lnTo>
                <a:lnTo>
                  <a:pt x="7" y="33"/>
                </a:lnTo>
                <a:lnTo>
                  <a:pt x="4" y="25"/>
                </a:lnTo>
                <a:lnTo>
                  <a:pt x="2" y="19"/>
                </a:lnTo>
                <a:lnTo>
                  <a:pt x="0" y="14"/>
                </a:lnTo>
                <a:lnTo>
                  <a:pt x="0" y="8"/>
                </a:lnTo>
                <a:lnTo>
                  <a:pt x="4" y="4"/>
                </a:lnTo>
                <a:lnTo>
                  <a:pt x="9" y="4"/>
                </a:lnTo>
                <a:lnTo>
                  <a:pt x="15" y="2"/>
                </a:lnTo>
                <a:lnTo>
                  <a:pt x="21" y="0"/>
                </a:lnTo>
                <a:lnTo>
                  <a:pt x="21" y="0"/>
                </a:lnTo>
                <a:close/>
              </a:path>
            </a:pathLst>
          </a:custGeom>
          <a:solidFill>
            <a:srgbClr val="E0E0F0"/>
          </a:solidFill>
          <a:ln w="9525">
            <a:noFill/>
            <a:round/>
            <a:headEnd/>
            <a:tailEnd/>
          </a:ln>
        </p:spPr>
        <p:txBody>
          <a:bodyPr/>
          <a:lstStyle/>
          <a:p>
            <a:endParaRPr lang="en-GB"/>
          </a:p>
        </p:txBody>
      </p:sp>
      <p:sp>
        <p:nvSpPr>
          <p:cNvPr id="21649" name="Freeform 145"/>
          <p:cNvSpPr>
            <a:spLocks/>
          </p:cNvSpPr>
          <p:nvPr/>
        </p:nvSpPr>
        <p:spPr bwMode="auto">
          <a:xfrm>
            <a:off x="2286000" y="4198938"/>
            <a:ext cx="209550" cy="149225"/>
          </a:xfrm>
          <a:custGeom>
            <a:avLst/>
            <a:gdLst/>
            <a:ahLst/>
            <a:cxnLst>
              <a:cxn ang="0">
                <a:pos x="17" y="0"/>
              </a:cxn>
              <a:cxn ang="0">
                <a:pos x="21" y="0"/>
              </a:cxn>
              <a:cxn ang="0">
                <a:pos x="27" y="2"/>
              </a:cxn>
              <a:cxn ang="0">
                <a:pos x="32" y="2"/>
              </a:cxn>
              <a:cxn ang="0">
                <a:pos x="38" y="2"/>
              </a:cxn>
              <a:cxn ang="0">
                <a:pos x="44" y="2"/>
              </a:cxn>
              <a:cxn ang="0">
                <a:pos x="49" y="2"/>
              </a:cxn>
              <a:cxn ang="0">
                <a:pos x="55" y="4"/>
              </a:cxn>
              <a:cxn ang="0">
                <a:pos x="61" y="4"/>
              </a:cxn>
              <a:cxn ang="0">
                <a:pos x="53" y="7"/>
              </a:cxn>
              <a:cxn ang="0">
                <a:pos x="46" y="13"/>
              </a:cxn>
              <a:cxn ang="0">
                <a:pos x="40" y="17"/>
              </a:cxn>
              <a:cxn ang="0">
                <a:pos x="32" y="23"/>
              </a:cxn>
              <a:cxn ang="0">
                <a:pos x="25" y="28"/>
              </a:cxn>
              <a:cxn ang="0">
                <a:pos x="19" y="32"/>
              </a:cxn>
              <a:cxn ang="0">
                <a:pos x="11" y="38"/>
              </a:cxn>
              <a:cxn ang="0">
                <a:pos x="6" y="44"/>
              </a:cxn>
              <a:cxn ang="0">
                <a:pos x="2" y="34"/>
              </a:cxn>
              <a:cxn ang="0">
                <a:pos x="2" y="25"/>
              </a:cxn>
              <a:cxn ang="0">
                <a:pos x="0" y="15"/>
              </a:cxn>
              <a:cxn ang="0">
                <a:pos x="0" y="7"/>
              </a:cxn>
              <a:cxn ang="0">
                <a:pos x="8" y="4"/>
              </a:cxn>
              <a:cxn ang="0">
                <a:pos x="17" y="0"/>
              </a:cxn>
              <a:cxn ang="0">
                <a:pos x="17" y="0"/>
              </a:cxn>
            </a:cxnLst>
            <a:rect l="0" t="0" r="r" b="b"/>
            <a:pathLst>
              <a:path w="61" h="44">
                <a:moveTo>
                  <a:pt x="17" y="0"/>
                </a:moveTo>
                <a:lnTo>
                  <a:pt x="21" y="0"/>
                </a:lnTo>
                <a:lnTo>
                  <a:pt x="27" y="2"/>
                </a:lnTo>
                <a:lnTo>
                  <a:pt x="32" y="2"/>
                </a:lnTo>
                <a:lnTo>
                  <a:pt x="38" y="2"/>
                </a:lnTo>
                <a:lnTo>
                  <a:pt x="44" y="2"/>
                </a:lnTo>
                <a:lnTo>
                  <a:pt x="49" y="2"/>
                </a:lnTo>
                <a:lnTo>
                  <a:pt x="55" y="4"/>
                </a:lnTo>
                <a:lnTo>
                  <a:pt x="61" y="4"/>
                </a:lnTo>
                <a:lnTo>
                  <a:pt x="53" y="7"/>
                </a:lnTo>
                <a:lnTo>
                  <a:pt x="46" y="13"/>
                </a:lnTo>
                <a:lnTo>
                  <a:pt x="40" y="17"/>
                </a:lnTo>
                <a:lnTo>
                  <a:pt x="32" y="23"/>
                </a:lnTo>
                <a:lnTo>
                  <a:pt x="25" y="28"/>
                </a:lnTo>
                <a:lnTo>
                  <a:pt x="19" y="32"/>
                </a:lnTo>
                <a:lnTo>
                  <a:pt x="11" y="38"/>
                </a:lnTo>
                <a:lnTo>
                  <a:pt x="6" y="44"/>
                </a:lnTo>
                <a:lnTo>
                  <a:pt x="2" y="34"/>
                </a:lnTo>
                <a:lnTo>
                  <a:pt x="2" y="25"/>
                </a:lnTo>
                <a:lnTo>
                  <a:pt x="0" y="15"/>
                </a:lnTo>
                <a:lnTo>
                  <a:pt x="0" y="7"/>
                </a:lnTo>
                <a:lnTo>
                  <a:pt x="8" y="4"/>
                </a:lnTo>
                <a:lnTo>
                  <a:pt x="17" y="0"/>
                </a:lnTo>
                <a:lnTo>
                  <a:pt x="17" y="0"/>
                </a:lnTo>
                <a:close/>
              </a:path>
            </a:pathLst>
          </a:custGeom>
          <a:solidFill>
            <a:srgbClr val="94A6E3"/>
          </a:solidFill>
          <a:ln w="9525">
            <a:noFill/>
            <a:round/>
            <a:headEnd/>
            <a:tailEnd/>
          </a:ln>
        </p:spPr>
        <p:txBody>
          <a:bodyPr/>
          <a:lstStyle/>
          <a:p>
            <a:endParaRPr lang="en-GB"/>
          </a:p>
        </p:txBody>
      </p:sp>
      <p:sp>
        <p:nvSpPr>
          <p:cNvPr id="21650" name="Freeform 146"/>
          <p:cNvSpPr>
            <a:spLocks/>
          </p:cNvSpPr>
          <p:nvPr/>
        </p:nvSpPr>
        <p:spPr bwMode="auto">
          <a:xfrm>
            <a:off x="4171950" y="4198938"/>
            <a:ext cx="400050" cy="808037"/>
          </a:xfrm>
          <a:custGeom>
            <a:avLst/>
            <a:gdLst/>
            <a:ahLst/>
            <a:cxnLst>
              <a:cxn ang="0">
                <a:pos x="27" y="2"/>
              </a:cxn>
              <a:cxn ang="0">
                <a:pos x="44" y="2"/>
              </a:cxn>
              <a:cxn ang="0">
                <a:pos x="59" y="4"/>
              </a:cxn>
              <a:cxn ang="0">
                <a:pos x="76" y="4"/>
              </a:cxn>
              <a:cxn ang="0">
                <a:pos x="93" y="7"/>
              </a:cxn>
              <a:cxn ang="0">
                <a:pos x="110" y="15"/>
              </a:cxn>
              <a:cxn ang="0">
                <a:pos x="112" y="32"/>
              </a:cxn>
              <a:cxn ang="0">
                <a:pos x="105" y="55"/>
              </a:cxn>
              <a:cxn ang="0">
                <a:pos x="99" y="80"/>
              </a:cxn>
              <a:cxn ang="0">
                <a:pos x="91" y="101"/>
              </a:cxn>
              <a:cxn ang="0">
                <a:pos x="86" y="125"/>
              </a:cxn>
              <a:cxn ang="0">
                <a:pos x="82" y="133"/>
              </a:cxn>
              <a:cxn ang="0">
                <a:pos x="82" y="106"/>
              </a:cxn>
              <a:cxn ang="0">
                <a:pos x="84" y="80"/>
              </a:cxn>
              <a:cxn ang="0">
                <a:pos x="88" y="53"/>
              </a:cxn>
              <a:cxn ang="0">
                <a:pos x="89" y="28"/>
              </a:cxn>
              <a:cxn ang="0">
                <a:pos x="80" y="28"/>
              </a:cxn>
              <a:cxn ang="0">
                <a:pos x="72" y="53"/>
              </a:cxn>
              <a:cxn ang="0">
                <a:pos x="67" y="82"/>
              </a:cxn>
              <a:cxn ang="0">
                <a:pos x="61" y="108"/>
              </a:cxn>
              <a:cxn ang="0">
                <a:pos x="55" y="137"/>
              </a:cxn>
              <a:cxn ang="0">
                <a:pos x="51" y="165"/>
              </a:cxn>
              <a:cxn ang="0">
                <a:pos x="34" y="188"/>
              </a:cxn>
              <a:cxn ang="0">
                <a:pos x="36" y="158"/>
              </a:cxn>
              <a:cxn ang="0">
                <a:pos x="38" y="129"/>
              </a:cxn>
              <a:cxn ang="0">
                <a:pos x="40" y="99"/>
              </a:cxn>
              <a:cxn ang="0">
                <a:pos x="44" y="70"/>
              </a:cxn>
              <a:cxn ang="0">
                <a:pos x="48" y="40"/>
              </a:cxn>
              <a:cxn ang="0">
                <a:pos x="38" y="23"/>
              </a:cxn>
              <a:cxn ang="0">
                <a:pos x="36" y="40"/>
              </a:cxn>
              <a:cxn ang="0">
                <a:pos x="34" y="57"/>
              </a:cxn>
              <a:cxn ang="0">
                <a:pos x="32" y="76"/>
              </a:cxn>
              <a:cxn ang="0">
                <a:pos x="32" y="95"/>
              </a:cxn>
              <a:cxn ang="0">
                <a:pos x="31" y="114"/>
              </a:cxn>
              <a:cxn ang="0">
                <a:pos x="31" y="131"/>
              </a:cxn>
              <a:cxn ang="0">
                <a:pos x="27" y="150"/>
              </a:cxn>
              <a:cxn ang="0">
                <a:pos x="25" y="171"/>
              </a:cxn>
              <a:cxn ang="0">
                <a:pos x="23" y="192"/>
              </a:cxn>
              <a:cxn ang="0">
                <a:pos x="21" y="213"/>
              </a:cxn>
              <a:cxn ang="0">
                <a:pos x="19" y="232"/>
              </a:cxn>
              <a:cxn ang="0">
                <a:pos x="6" y="219"/>
              </a:cxn>
              <a:cxn ang="0">
                <a:pos x="6" y="190"/>
              </a:cxn>
              <a:cxn ang="0">
                <a:pos x="6" y="165"/>
              </a:cxn>
              <a:cxn ang="0">
                <a:pos x="6" y="139"/>
              </a:cxn>
              <a:cxn ang="0">
                <a:pos x="6" y="112"/>
              </a:cxn>
              <a:cxn ang="0">
                <a:pos x="6" y="85"/>
              </a:cxn>
              <a:cxn ang="0">
                <a:pos x="4" y="59"/>
              </a:cxn>
              <a:cxn ang="0">
                <a:pos x="2" y="32"/>
              </a:cxn>
              <a:cxn ang="0">
                <a:pos x="0" y="7"/>
              </a:cxn>
              <a:cxn ang="0">
                <a:pos x="6" y="0"/>
              </a:cxn>
            </a:cxnLst>
            <a:rect l="0" t="0" r="r" b="b"/>
            <a:pathLst>
              <a:path w="118" h="238">
                <a:moveTo>
                  <a:pt x="6" y="0"/>
                </a:moveTo>
                <a:lnTo>
                  <a:pt x="15" y="0"/>
                </a:lnTo>
                <a:lnTo>
                  <a:pt x="27" y="2"/>
                </a:lnTo>
                <a:lnTo>
                  <a:pt x="32" y="2"/>
                </a:lnTo>
                <a:lnTo>
                  <a:pt x="38" y="2"/>
                </a:lnTo>
                <a:lnTo>
                  <a:pt x="44" y="2"/>
                </a:lnTo>
                <a:lnTo>
                  <a:pt x="50" y="4"/>
                </a:lnTo>
                <a:lnTo>
                  <a:pt x="53" y="4"/>
                </a:lnTo>
                <a:lnTo>
                  <a:pt x="59" y="4"/>
                </a:lnTo>
                <a:lnTo>
                  <a:pt x="65" y="4"/>
                </a:lnTo>
                <a:lnTo>
                  <a:pt x="70" y="4"/>
                </a:lnTo>
                <a:lnTo>
                  <a:pt x="76" y="4"/>
                </a:lnTo>
                <a:lnTo>
                  <a:pt x="82" y="6"/>
                </a:lnTo>
                <a:lnTo>
                  <a:pt x="88" y="6"/>
                </a:lnTo>
                <a:lnTo>
                  <a:pt x="93" y="7"/>
                </a:lnTo>
                <a:lnTo>
                  <a:pt x="99" y="9"/>
                </a:lnTo>
                <a:lnTo>
                  <a:pt x="105" y="13"/>
                </a:lnTo>
                <a:lnTo>
                  <a:pt x="110" y="15"/>
                </a:lnTo>
                <a:lnTo>
                  <a:pt x="118" y="19"/>
                </a:lnTo>
                <a:lnTo>
                  <a:pt x="114" y="25"/>
                </a:lnTo>
                <a:lnTo>
                  <a:pt x="112" y="32"/>
                </a:lnTo>
                <a:lnTo>
                  <a:pt x="110" y="40"/>
                </a:lnTo>
                <a:lnTo>
                  <a:pt x="109" y="47"/>
                </a:lnTo>
                <a:lnTo>
                  <a:pt x="105" y="55"/>
                </a:lnTo>
                <a:lnTo>
                  <a:pt x="103" y="63"/>
                </a:lnTo>
                <a:lnTo>
                  <a:pt x="101" y="70"/>
                </a:lnTo>
                <a:lnTo>
                  <a:pt x="99" y="80"/>
                </a:lnTo>
                <a:lnTo>
                  <a:pt x="97" y="85"/>
                </a:lnTo>
                <a:lnTo>
                  <a:pt x="93" y="95"/>
                </a:lnTo>
                <a:lnTo>
                  <a:pt x="91" y="101"/>
                </a:lnTo>
                <a:lnTo>
                  <a:pt x="89" y="110"/>
                </a:lnTo>
                <a:lnTo>
                  <a:pt x="88" y="118"/>
                </a:lnTo>
                <a:lnTo>
                  <a:pt x="86" y="125"/>
                </a:lnTo>
                <a:lnTo>
                  <a:pt x="84" y="133"/>
                </a:lnTo>
                <a:lnTo>
                  <a:pt x="82" y="141"/>
                </a:lnTo>
                <a:lnTo>
                  <a:pt x="82" y="133"/>
                </a:lnTo>
                <a:lnTo>
                  <a:pt x="82" y="123"/>
                </a:lnTo>
                <a:lnTo>
                  <a:pt x="82" y="116"/>
                </a:lnTo>
                <a:lnTo>
                  <a:pt x="82" y="106"/>
                </a:lnTo>
                <a:lnTo>
                  <a:pt x="82" y="97"/>
                </a:lnTo>
                <a:lnTo>
                  <a:pt x="84" y="89"/>
                </a:lnTo>
                <a:lnTo>
                  <a:pt x="84" y="80"/>
                </a:lnTo>
                <a:lnTo>
                  <a:pt x="86" y="72"/>
                </a:lnTo>
                <a:lnTo>
                  <a:pt x="88" y="61"/>
                </a:lnTo>
                <a:lnTo>
                  <a:pt x="88" y="53"/>
                </a:lnTo>
                <a:lnTo>
                  <a:pt x="89" y="44"/>
                </a:lnTo>
                <a:lnTo>
                  <a:pt x="91" y="34"/>
                </a:lnTo>
                <a:lnTo>
                  <a:pt x="89" y="28"/>
                </a:lnTo>
                <a:lnTo>
                  <a:pt x="86" y="25"/>
                </a:lnTo>
                <a:lnTo>
                  <a:pt x="80" y="23"/>
                </a:lnTo>
                <a:lnTo>
                  <a:pt x="80" y="28"/>
                </a:lnTo>
                <a:lnTo>
                  <a:pt x="76" y="36"/>
                </a:lnTo>
                <a:lnTo>
                  <a:pt x="74" y="46"/>
                </a:lnTo>
                <a:lnTo>
                  <a:pt x="72" y="53"/>
                </a:lnTo>
                <a:lnTo>
                  <a:pt x="70" y="63"/>
                </a:lnTo>
                <a:lnTo>
                  <a:pt x="69" y="72"/>
                </a:lnTo>
                <a:lnTo>
                  <a:pt x="67" y="82"/>
                </a:lnTo>
                <a:lnTo>
                  <a:pt x="65" y="91"/>
                </a:lnTo>
                <a:lnTo>
                  <a:pt x="63" y="101"/>
                </a:lnTo>
                <a:lnTo>
                  <a:pt x="61" y="108"/>
                </a:lnTo>
                <a:lnTo>
                  <a:pt x="59" y="118"/>
                </a:lnTo>
                <a:lnTo>
                  <a:pt x="57" y="127"/>
                </a:lnTo>
                <a:lnTo>
                  <a:pt x="55" y="137"/>
                </a:lnTo>
                <a:lnTo>
                  <a:pt x="53" y="146"/>
                </a:lnTo>
                <a:lnTo>
                  <a:pt x="53" y="156"/>
                </a:lnTo>
                <a:lnTo>
                  <a:pt x="51" y="165"/>
                </a:lnTo>
                <a:lnTo>
                  <a:pt x="50" y="175"/>
                </a:lnTo>
                <a:lnTo>
                  <a:pt x="42" y="182"/>
                </a:lnTo>
                <a:lnTo>
                  <a:pt x="34" y="188"/>
                </a:lnTo>
                <a:lnTo>
                  <a:pt x="34" y="179"/>
                </a:lnTo>
                <a:lnTo>
                  <a:pt x="36" y="169"/>
                </a:lnTo>
                <a:lnTo>
                  <a:pt x="36" y="158"/>
                </a:lnTo>
                <a:lnTo>
                  <a:pt x="38" y="148"/>
                </a:lnTo>
                <a:lnTo>
                  <a:pt x="38" y="139"/>
                </a:lnTo>
                <a:lnTo>
                  <a:pt x="38" y="129"/>
                </a:lnTo>
                <a:lnTo>
                  <a:pt x="40" y="120"/>
                </a:lnTo>
                <a:lnTo>
                  <a:pt x="40" y="110"/>
                </a:lnTo>
                <a:lnTo>
                  <a:pt x="40" y="99"/>
                </a:lnTo>
                <a:lnTo>
                  <a:pt x="42" y="89"/>
                </a:lnTo>
                <a:lnTo>
                  <a:pt x="42" y="80"/>
                </a:lnTo>
                <a:lnTo>
                  <a:pt x="44" y="70"/>
                </a:lnTo>
                <a:lnTo>
                  <a:pt x="46" y="59"/>
                </a:lnTo>
                <a:lnTo>
                  <a:pt x="48" y="51"/>
                </a:lnTo>
                <a:lnTo>
                  <a:pt x="48" y="40"/>
                </a:lnTo>
                <a:lnTo>
                  <a:pt x="50" y="32"/>
                </a:lnTo>
                <a:lnTo>
                  <a:pt x="44" y="27"/>
                </a:lnTo>
                <a:lnTo>
                  <a:pt x="38" y="23"/>
                </a:lnTo>
                <a:lnTo>
                  <a:pt x="36" y="28"/>
                </a:lnTo>
                <a:lnTo>
                  <a:pt x="36" y="34"/>
                </a:lnTo>
                <a:lnTo>
                  <a:pt x="36" y="40"/>
                </a:lnTo>
                <a:lnTo>
                  <a:pt x="34" y="46"/>
                </a:lnTo>
                <a:lnTo>
                  <a:pt x="34" y="51"/>
                </a:lnTo>
                <a:lnTo>
                  <a:pt x="34" y="57"/>
                </a:lnTo>
                <a:lnTo>
                  <a:pt x="34" y="63"/>
                </a:lnTo>
                <a:lnTo>
                  <a:pt x="32" y="70"/>
                </a:lnTo>
                <a:lnTo>
                  <a:pt x="32" y="76"/>
                </a:lnTo>
                <a:lnTo>
                  <a:pt x="32" y="84"/>
                </a:lnTo>
                <a:lnTo>
                  <a:pt x="32" y="89"/>
                </a:lnTo>
                <a:lnTo>
                  <a:pt x="32" y="95"/>
                </a:lnTo>
                <a:lnTo>
                  <a:pt x="31" y="101"/>
                </a:lnTo>
                <a:lnTo>
                  <a:pt x="31" y="106"/>
                </a:lnTo>
                <a:lnTo>
                  <a:pt x="31" y="114"/>
                </a:lnTo>
                <a:lnTo>
                  <a:pt x="31" y="120"/>
                </a:lnTo>
                <a:lnTo>
                  <a:pt x="31" y="125"/>
                </a:lnTo>
                <a:lnTo>
                  <a:pt x="31" y="131"/>
                </a:lnTo>
                <a:lnTo>
                  <a:pt x="29" y="137"/>
                </a:lnTo>
                <a:lnTo>
                  <a:pt x="27" y="144"/>
                </a:lnTo>
                <a:lnTo>
                  <a:pt x="27" y="150"/>
                </a:lnTo>
                <a:lnTo>
                  <a:pt x="27" y="158"/>
                </a:lnTo>
                <a:lnTo>
                  <a:pt x="25" y="165"/>
                </a:lnTo>
                <a:lnTo>
                  <a:pt x="25" y="171"/>
                </a:lnTo>
                <a:lnTo>
                  <a:pt x="23" y="179"/>
                </a:lnTo>
                <a:lnTo>
                  <a:pt x="23" y="186"/>
                </a:lnTo>
                <a:lnTo>
                  <a:pt x="23" y="192"/>
                </a:lnTo>
                <a:lnTo>
                  <a:pt x="21" y="198"/>
                </a:lnTo>
                <a:lnTo>
                  <a:pt x="21" y="205"/>
                </a:lnTo>
                <a:lnTo>
                  <a:pt x="21" y="213"/>
                </a:lnTo>
                <a:lnTo>
                  <a:pt x="19" y="219"/>
                </a:lnTo>
                <a:lnTo>
                  <a:pt x="19" y="224"/>
                </a:lnTo>
                <a:lnTo>
                  <a:pt x="19" y="232"/>
                </a:lnTo>
                <a:lnTo>
                  <a:pt x="19" y="238"/>
                </a:lnTo>
                <a:lnTo>
                  <a:pt x="12" y="228"/>
                </a:lnTo>
                <a:lnTo>
                  <a:pt x="6" y="219"/>
                </a:lnTo>
                <a:lnTo>
                  <a:pt x="6" y="207"/>
                </a:lnTo>
                <a:lnTo>
                  <a:pt x="6" y="200"/>
                </a:lnTo>
                <a:lnTo>
                  <a:pt x="6" y="190"/>
                </a:lnTo>
                <a:lnTo>
                  <a:pt x="6" y="182"/>
                </a:lnTo>
                <a:lnTo>
                  <a:pt x="6" y="173"/>
                </a:lnTo>
                <a:lnTo>
                  <a:pt x="6" y="165"/>
                </a:lnTo>
                <a:lnTo>
                  <a:pt x="6" y="156"/>
                </a:lnTo>
                <a:lnTo>
                  <a:pt x="6" y="146"/>
                </a:lnTo>
                <a:lnTo>
                  <a:pt x="6" y="139"/>
                </a:lnTo>
                <a:lnTo>
                  <a:pt x="6" y="129"/>
                </a:lnTo>
                <a:lnTo>
                  <a:pt x="6" y="122"/>
                </a:lnTo>
                <a:lnTo>
                  <a:pt x="6" y="112"/>
                </a:lnTo>
                <a:lnTo>
                  <a:pt x="6" y="103"/>
                </a:lnTo>
                <a:lnTo>
                  <a:pt x="6" y="95"/>
                </a:lnTo>
                <a:lnTo>
                  <a:pt x="6" y="85"/>
                </a:lnTo>
                <a:lnTo>
                  <a:pt x="6" y="78"/>
                </a:lnTo>
                <a:lnTo>
                  <a:pt x="6" y="68"/>
                </a:lnTo>
                <a:lnTo>
                  <a:pt x="4" y="59"/>
                </a:lnTo>
                <a:lnTo>
                  <a:pt x="4" y="51"/>
                </a:lnTo>
                <a:lnTo>
                  <a:pt x="2" y="42"/>
                </a:lnTo>
                <a:lnTo>
                  <a:pt x="2" y="32"/>
                </a:lnTo>
                <a:lnTo>
                  <a:pt x="0" y="25"/>
                </a:lnTo>
                <a:lnTo>
                  <a:pt x="0" y="15"/>
                </a:lnTo>
                <a:lnTo>
                  <a:pt x="0" y="7"/>
                </a:lnTo>
                <a:lnTo>
                  <a:pt x="2" y="4"/>
                </a:lnTo>
                <a:lnTo>
                  <a:pt x="6" y="0"/>
                </a:lnTo>
                <a:lnTo>
                  <a:pt x="6" y="0"/>
                </a:lnTo>
                <a:close/>
              </a:path>
            </a:pathLst>
          </a:custGeom>
          <a:solidFill>
            <a:srgbClr val="94A6E3"/>
          </a:solidFill>
          <a:ln w="9525">
            <a:noFill/>
            <a:round/>
            <a:headEnd/>
            <a:tailEnd/>
          </a:ln>
        </p:spPr>
        <p:txBody>
          <a:bodyPr/>
          <a:lstStyle/>
          <a:p>
            <a:endParaRPr lang="en-GB"/>
          </a:p>
        </p:txBody>
      </p:sp>
      <p:sp>
        <p:nvSpPr>
          <p:cNvPr id="21651" name="Freeform 147"/>
          <p:cNvSpPr>
            <a:spLocks/>
          </p:cNvSpPr>
          <p:nvPr/>
        </p:nvSpPr>
        <p:spPr bwMode="auto">
          <a:xfrm>
            <a:off x="3133725" y="4213225"/>
            <a:ext cx="277813" cy="692150"/>
          </a:xfrm>
          <a:custGeom>
            <a:avLst/>
            <a:gdLst/>
            <a:ahLst/>
            <a:cxnLst>
              <a:cxn ang="0">
                <a:pos x="11" y="0"/>
              </a:cxn>
              <a:cxn ang="0">
                <a:pos x="29" y="2"/>
              </a:cxn>
              <a:cxn ang="0">
                <a:pos x="40" y="7"/>
              </a:cxn>
              <a:cxn ang="0">
                <a:pos x="34" y="15"/>
              </a:cxn>
              <a:cxn ang="0">
                <a:pos x="30" y="30"/>
              </a:cxn>
              <a:cxn ang="0">
                <a:pos x="29" y="45"/>
              </a:cxn>
              <a:cxn ang="0">
                <a:pos x="27" y="57"/>
              </a:cxn>
              <a:cxn ang="0">
                <a:pos x="25" y="68"/>
              </a:cxn>
              <a:cxn ang="0">
                <a:pos x="23" y="80"/>
              </a:cxn>
              <a:cxn ang="0">
                <a:pos x="23" y="89"/>
              </a:cxn>
              <a:cxn ang="0">
                <a:pos x="21" y="100"/>
              </a:cxn>
              <a:cxn ang="0">
                <a:pos x="21" y="118"/>
              </a:cxn>
              <a:cxn ang="0">
                <a:pos x="21" y="133"/>
              </a:cxn>
              <a:cxn ang="0">
                <a:pos x="21" y="144"/>
              </a:cxn>
              <a:cxn ang="0">
                <a:pos x="23" y="144"/>
              </a:cxn>
              <a:cxn ang="0">
                <a:pos x="27" y="133"/>
              </a:cxn>
              <a:cxn ang="0">
                <a:pos x="30" y="119"/>
              </a:cxn>
              <a:cxn ang="0">
                <a:pos x="32" y="102"/>
              </a:cxn>
              <a:cxn ang="0">
                <a:pos x="36" y="87"/>
              </a:cxn>
              <a:cxn ang="0">
                <a:pos x="38" y="72"/>
              </a:cxn>
              <a:cxn ang="0">
                <a:pos x="42" y="57"/>
              </a:cxn>
              <a:cxn ang="0">
                <a:pos x="44" y="42"/>
              </a:cxn>
              <a:cxn ang="0">
                <a:pos x="48" y="26"/>
              </a:cxn>
              <a:cxn ang="0">
                <a:pos x="49" y="9"/>
              </a:cxn>
              <a:cxn ang="0">
                <a:pos x="57" y="2"/>
              </a:cxn>
              <a:cxn ang="0">
                <a:pos x="59" y="11"/>
              </a:cxn>
              <a:cxn ang="0">
                <a:pos x="65" y="17"/>
              </a:cxn>
              <a:cxn ang="0">
                <a:pos x="76" y="19"/>
              </a:cxn>
              <a:cxn ang="0">
                <a:pos x="80" y="24"/>
              </a:cxn>
              <a:cxn ang="0">
                <a:pos x="74" y="36"/>
              </a:cxn>
              <a:cxn ang="0">
                <a:pos x="70" y="47"/>
              </a:cxn>
              <a:cxn ang="0">
                <a:pos x="67" y="59"/>
              </a:cxn>
              <a:cxn ang="0">
                <a:pos x="61" y="70"/>
              </a:cxn>
              <a:cxn ang="0">
                <a:pos x="55" y="81"/>
              </a:cxn>
              <a:cxn ang="0">
                <a:pos x="51" y="93"/>
              </a:cxn>
              <a:cxn ang="0">
                <a:pos x="48" y="104"/>
              </a:cxn>
              <a:cxn ang="0">
                <a:pos x="44" y="116"/>
              </a:cxn>
              <a:cxn ang="0">
                <a:pos x="42" y="125"/>
              </a:cxn>
              <a:cxn ang="0">
                <a:pos x="40" y="137"/>
              </a:cxn>
              <a:cxn ang="0">
                <a:pos x="38" y="148"/>
              </a:cxn>
              <a:cxn ang="0">
                <a:pos x="36" y="158"/>
              </a:cxn>
              <a:cxn ang="0">
                <a:pos x="34" y="169"/>
              </a:cxn>
              <a:cxn ang="0">
                <a:pos x="32" y="180"/>
              </a:cxn>
              <a:cxn ang="0">
                <a:pos x="30" y="192"/>
              </a:cxn>
              <a:cxn ang="0">
                <a:pos x="25" y="201"/>
              </a:cxn>
              <a:cxn ang="0">
                <a:pos x="13" y="201"/>
              </a:cxn>
              <a:cxn ang="0">
                <a:pos x="15" y="190"/>
              </a:cxn>
              <a:cxn ang="0">
                <a:pos x="15" y="178"/>
              </a:cxn>
              <a:cxn ang="0">
                <a:pos x="13" y="163"/>
              </a:cxn>
              <a:cxn ang="0">
                <a:pos x="13" y="148"/>
              </a:cxn>
              <a:cxn ang="0">
                <a:pos x="11" y="137"/>
              </a:cxn>
              <a:cxn ang="0">
                <a:pos x="11" y="121"/>
              </a:cxn>
              <a:cxn ang="0">
                <a:pos x="9" y="104"/>
              </a:cxn>
              <a:cxn ang="0">
                <a:pos x="8" y="91"/>
              </a:cxn>
              <a:cxn ang="0">
                <a:pos x="8" y="80"/>
              </a:cxn>
              <a:cxn ang="0">
                <a:pos x="6" y="66"/>
              </a:cxn>
              <a:cxn ang="0">
                <a:pos x="6" y="51"/>
              </a:cxn>
              <a:cxn ang="0">
                <a:pos x="4" y="38"/>
              </a:cxn>
              <a:cxn ang="0">
                <a:pos x="2" y="24"/>
              </a:cxn>
              <a:cxn ang="0">
                <a:pos x="0" y="11"/>
              </a:cxn>
              <a:cxn ang="0">
                <a:pos x="2" y="2"/>
              </a:cxn>
              <a:cxn ang="0">
                <a:pos x="4" y="0"/>
              </a:cxn>
            </a:cxnLst>
            <a:rect l="0" t="0" r="r" b="b"/>
            <a:pathLst>
              <a:path w="82" h="203">
                <a:moveTo>
                  <a:pt x="4" y="0"/>
                </a:moveTo>
                <a:lnTo>
                  <a:pt x="11" y="0"/>
                </a:lnTo>
                <a:lnTo>
                  <a:pt x="21" y="2"/>
                </a:lnTo>
                <a:lnTo>
                  <a:pt x="29" y="2"/>
                </a:lnTo>
                <a:lnTo>
                  <a:pt x="36" y="3"/>
                </a:lnTo>
                <a:lnTo>
                  <a:pt x="40" y="7"/>
                </a:lnTo>
                <a:lnTo>
                  <a:pt x="38" y="13"/>
                </a:lnTo>
                <a:lnTo>
                  <a:pt x="34" y="15"/>
                </a:lnTo>
                <a:lnTo>
                  <a:pt x="32" y="21"/>
                </a:lnTo>
                <a:lnTo>
                  <a:pt x="30" y="30"/>
                </a:lnTo>
                <a:lnTo>
                  <a:pt x="29" y="42"/>
                </a:lnTo>
                <a:lnTo>
                  <a:pt x="29" y="45"/>
                </a:lnTo>
                <a:lnTo>
                  <a:pt x="27" y="51"/>
                </a:lnTo>
                <a:lnTo>
                  <a:pt x="27" y="57"/>
                </a:lnTo>
                <a:lnTo>
                  <a:pt x="27" y="62"/>
                </a:lnTo>
                <a:lnTo>
                  <a:pt x="25" y="68"/>
                </a:lnTo>
                <a:lnTo>
                  <a:pt x="25" y="74"/>
                </a:lnTo>
                <a:lnTo>
                  <a:pt x="23" y="80"/>
                </a:lnTo>
                <a:lnTo>
                  <a:pt x="23" y="85"/>
                </a:lnTo>
                <a:lnTo>
                  <a:pt x="23" y="89"/>
                </a:lnTo>
                <a:lnTo>
                  <a:pt x="21" y="95"/>
                </a:lnTo>
                <a:lnTo>
                  <a:pt x="21" y="100"/>
                </a:lnTo>
                <a:lnTo>
                  <a:pt x="21" y="106"/>
                </a:lnTo>
                <a:lnTo>
                  <a:pt x="21" y="118"/>
                </a:lnTo>
                <a:lnTo>
                  <a:pt x="21" y="127"/>
                </a:lnTo>
                <a:lnTo>
                  <a:pt x="21" y="133"/>
                </a:lnTo>
                <a:lnTo>
                  <a:pt x="21" y="138"/>
                </a:lnTo>
                <a:lnTo>
                  <a:pt x="21" y="144"/>
                </a:lnTo>
                <a:lnTo>
                  <a:pt x="21" y="150"/>
                </a:lnTo>
                <a:lnTo>
                  <a:pt x="23" y="144"/>
                </a:lnTo>
                <a:lnTo>
                  <a:pt x="25" y="138"/>
                </a:lnTo>
                <a:lnTo>
                  <a:pt x="27" y="133"/>
                </a:lnTo>
                <a:lnTo>
                  <a:pt x="30" y="127"/>
                </a:lnTo>
                <a:lnTo>
                  <a:pt x="30" y="119"/>
                </a:lnTo>
                <a:lnTo>
                  <a:pt x="32" y="112"/>
                </a:lnTo>
                <a:lnTo>
                  <a:pt x="32" y="102"/>
                </a:lnTo>
                <a:lnTo>
                  <a:pt x="34" y="97"/>
                </a:lnTo>
                <a:lnTo>
                  <a:pt x="36" y="87"/>
                </a:lnTo>
                <a:lnTo>
                  <a:pt x="38" y="81"/>
                </a:lnTo>
                <a:lnTo>
                  <a:pt x="38" y="72"/>
                </a:lnTo>
                <a:lnTo>
                  <a:pt x="40" y="66"/>
                </a:lnTo>
                <a:lnTo>
                  <a:pt x="42" y="57"/>
                </a:lnTo>
                <a:lnTo>
                  <a:pt x="44" y="49"/>
                </a:lnTo>
                <a:lnTo>
                  <a:pt x="44" y="42"/>
                </a:lnTo>
                <a:lnTo>
                  <a:pt x="46" y="34"/>
                </a:lnTo>
                <a:lnTo>
                  <a:pt x="48" y="26"/>
                </a:lnTo>
                <a:lnTo>
                  <a:pt x="49" y="19"/>
                </a:lnTo>
                <a:lnTo>
                  <a:pt x="49" y="9"/>
                </a:lnTo>
                <a:lnTo>
                  <a:pt x="51" y="3"/>
                </a:lnTo>
                <a:lnTo>
                  <a:pt x="57" y="2"/>
                </a:lnTo>
                <a:lnTo>
                  <a:pt x="59" y="5"/>
                </a:lnTo>
                <a:lnTo>
                  <a:pt x="59" y="11"/>
                </a:lnTo>
                <a:lnTo>
                  <a:pt x="59" y="17"/>
                </a:lnTo>
                <a:lnTo>
                  <a:pt x="65" y="17"/>
                </a:lnTo>
                <a:lnTo>
                  <a:pt x="70" y="19"/>
                </a:lnTo>
                <a:lnTo>
                  <a:pt x="76" y="19"/>
                </a:lnTo>
                <a:lnTo>
                  <a:pt x="82" y="19"/>
                </a:lnTo>
                <a:lnTo>
                  <a:pt x="80" y="24"/>
                </a:lnTo>
                <a:lnTo>
                  <a:pt x="78" y="30"/>
                </a:lnTo>
                <a:lnTo>
                  <a:pt x="74" y="36"/>
                </a:lnTo>
                <a:lnTo>
                  <a:pt x="72" y="42"/>
                </a:lnTo>
                <a:lnTo>
                  <a:pt x="70" y="47"/>
                </a:lnTo>
                <a:lnTo>
                  <a:pt x="68" y="53"/>
                </a:lnTo>
                <a:lnTo>
                  <a:pt x="67" y="59"/>
                </a:lnTo>
                <a:lnTo>
                  <a:pt x="65" y="64"/>
                </a:lnTo>
                <a:lnTo>
                  <a:pt x="61" y="70"/>
                </a:lnTo>
                <a:lnTo>
                  <a:pt x="57" y="76"/>
                </a:lnTo>
                <a:lnTo>
                  <a:pt x="55" y="81"/>
                </a:lnTo>
                <a:lnTo>
                  <a:pt x="53" y="87"/>
                </a:lnTo>
                <a:lnTo>
                  <a:pt x="51" y="93"/>
                </a:lnTo>
                <a:lnTo>
                  <a:pt x="49" y="99"/>
                </a:lnTo>
                <a:lnTo>
                  <a:pt x="48" y="104"/>
                </a:lnTo>
                <a:lnTo>
                  <a:pt x="46" y="110"/>
                </a:lnTo>
                <a:lnTo>
                  <a:pt x="44" y="116"/>
                </a:lnTo>
                <a:lnTo>
                  <a:pt x="44" y="121"/>
                </a:lnTo>
                <a:lnTo>
                  <a:pt x="42" y="125"/>
                </a:lnTo>
                <a:lnTo>
                  <a:pt x="42" y="131"/>
                </a:lnTo>
                <a:lnTo>
                  <a:pt x="40" y="137"/>
                </a:lnTo>
                <a:lnTo>
                  <a:pt x="40" y="142"/>
                </a:lnTo>
                <a:lnTo>
                  <a:pt x="38" y="148"/>
                </a:lnTo>
                <a:lnTo>
                  <a:pt x="38" y="154"/>
                </a:lnTo>
                <a:lnTo>
                  <a:pt x="36" y="158"/>
                </a:lnTo>
                <a:lnTo>
                  <a:pt x="36" y="165"/>
                </a:lnTo>
                <a:lnTo>
                  <a:pt x="34" y="169"/>
                </a:lnTo>
                <a:lnTo>
                  <a:pt x="34" y="175"/>
                </a:lnTo>
                <a:lnTo>
                  <a:pt x="32" y="180"/>
                </a:lnTo>
                <a:lnTo>
                  <a:pt x="32" y="186"/>
                </a:lnTo>
                <a:lnTo>
                  <a:pt x="30" y="192"/>
                </a:lnTo>
                <a:lnTo>
                  <a:pt x="30" y="197"/>
                </a:lnTo>
                <a:lnTo>
                  <a:pt x="25" y="201"/>
                </a:lnTo>
                <a:lnTo>
                  <a:pt x="19" y="203"/>
                </a:lnTo>
                <a:lnTo>
                  <a:pt x="13" y="201"/>
                </a:lnTo>
                <a:lnTo>
                  <a:pt x="17" y="196"/>
                </a:lnTo>
                <a:lnTo>
                  <a:pt x="15" y="190"/>
                </a:lnTo>
                <a:lnTo>
                  <a:pt x="15" y="184"/>
                </a:lnTo>
                <a:lnTo>
                  <a:pt x="15" y="178"/>
                </a:lnTo>
                <a:lnTo>
                  <a:pt x="15" y="175"/>
                </a:lnTo>
                <a:lnTo>
                  <a:pt x="13" y="163"/>
                </a:lnTo>
                <a:lnTo>
                  <a:pt x="13" y="154"/>
                </a:lnTo>
                <a:lnTo>
                  <a:pt x="13" y="148"/>
                </a:lnTo>
                <a:lnTo>
                  <a:pt x="13" y="142"/>
                </a:lnTo>
                <a:lnTo>
                  <a:pt x="11" y="137"/>
                </a:lnTo>
                <a:lnTo>
                  <a:pt x="11" y="133"/>
                </a:lnTo>
                <a:lnTo>
                  <a:pt x="11" y="121"/>
                </a:lnTo>
                <a:lnTo>
                  <a:pt x="11" y="112"/>
                </a:lnTo>
                <a:lnTo>
                  <a:pt x="9" y="104"/>
                </a:lnTo>
                <a:lnTo>
                  <a:pt x="9" y="99"/>
                </a:lnTo>
                <a:lnTo>
                  <a:pt x="8" y="91"/>
                </a:lnTo>
                <a:lnTo>
                  <a:pt x="8" y="85"/>
                </a:lnTo>
                <a:lnTo>
                  <a:pt x="8" y="80"/>
                </a:lnTo>
                <a:lnTo>
                  <a:pt x="8" y="72"/>
                </a:lnTo>
                <a:lnTo>
                  <a:pt x="6" y="66"/>
                </a:lnTo>
                <a:lnTo>
                  <a:pt x="6" y="59"/>
                </a:lnTo>
                <a:lnTo>
                  <a:pt x="6" y="51"/>
                </a:lnTo>
                <a:lnTo>
                  <a:pt x="4" y="45"/>
                </a:lnTo>
                <a:lnTo>
                  <a:pt x="4" y="38"/>
                </a:lnTo>
                <a:lnTo>
                  <a:pt x="4" y="32"/>
                </a:lnTo>
                <a:lnTo>
                  <a:pt x="2" y="24"/>
                </a:lnTo>
                <a:lnTo>
                  <a:pt x="2" y="19"/>
                </a:lnTo>
                <a:lnTo>
                  <a:pt x="0" y="11"/>
                </a:lnTo>
                <a:lnTo>
                  <a:pt x="0" y="5"/>
                </a:lnTo>
                <a:lnTo>
                  <a:pt x="2" y="2"/>
                </a:lnTo>
                <a:lnTo>
                  <a:pt x="4" y="0"/>
                </a:lnTo>
                <a:lnTo>
                  <a:pt x="4" y="0"/>
                </a:lnTo>
                <a:close/>
              </a:path>
            </a:pathLst>
          </a:custGeom>
          <a:solidFill>
            <a:srgbClr val="94A6E3"/>
          </a:solidFill>
          <a:ln w="9525">
            <a:noFill/>
            <a:round/>
            <a:headEnd/>
            <a:tailEnd/>
          </a:ln>
        </p:spPr>
        <p:txBody>
          <a:bodyPr/>
          <a:lstStyle/>
          <a:p>
            <a:endParaRPr lang="en-GB"/>
          </a:p>
        </p:txBody>
      </p:sp>
      <p:sp>
        <p:nvSpPr>
          <p:cNvPr id="21652" name="Freeform 148"/>
          <p:cNvSpPr>
            <a:spLocks/>
          </p:cNvSpPr>
          <p:nvPr/>
        </p:nvSpPr>
        <p:spPr bwMode="auto">
          <a:xfrm>
            <a:off x="5175250" y="4219575"/>
            <a:ext cx="82550" cy="176213"/>
          </a:xfrm>
          <a:custGeom>
            <a:avLst/>
            <a:gdLst/>
            <a:ahLst/>
            <a:cxnLst>
              <a:cxn ang="0">
                <a:pos x="0" y="1"/>
              </a:cxn>
              <a:cxn ang="0">
                <a:pos x="5" y="0"/>
              </a:cxn>
              <a:cxn ang="0">
                <a:pos x="15" y="0"/>
              </a:cxn>
              <a:cxn ang="0">
                <a:pos x="21" y="0"/>
              </a:cxn>
              <a:cxn ang="0">
                <a:pos x="23" y="5"/>
              </a:cxn>
              <a:cxn ang="0">
                <a:pos x="19" y="11"/>
              </a:cxn>
              <a:cxn ang="0">
                <a:pos x="17" y="17"/>
              </a:cxn>
              <a:cxn ang="0">
                <a:pos x="15" y="22"/>
              </a:cxn>
              <a:cxn ang="0">
                <a:pos x="13" y="28"/>
              </a:cxn>
              <a:cxn ang="0">
                <a:pos x="11" y="34"/>
              </a:cxn>
              <a:cxn ang="0">
                <a:pos x="7" y="40"/>
              </a:cxn>
              <a:cxn ang="0">
                <a:pos x="5" y="45"/>
              </a:cxn>
              <a:cxn ang="0">
                <a:pos x="5" y="51"/>
              </a:cxn>
              <a:cxn ang="0">
                <a:pos x="4" y="43"/>
              </a:cxn>
              <a:cxn ang="0">
                <a:pos x="2" y="38"/>
              </a:cxn>
              <a:cxn ang="0">
                <a:pos x="2" y="32"/>
              </a:cxn>
              <a:cxn ang="0">
                <a:pos x="2" y="26"/>
              </a:cxn>
              <a:cxn ang="0">
                <a:pos x="0" y="19"/>
              </a:cxn>
              <a:cxn ang="0">
                <a:pos x="0" y="13"/>
              </a:cxn>
              <a:cxn ang="0">
                <a:pos x="0" y="7"/>
              </a:cxn>
              <a:cxn ang="0">
                <a:pos x="0" y="1"/>
              </a:cxn>
              <a:cxn ang="0">
                <a:pos x="0" y="1"/>
              </a:cxn>
            </a:cxnLst>
            <a:rect l="0" t="0" r="r" b="b"/>
            <a:pathLst>
              <a:path w="23" h="51">
                <a:moveTo>
                  <a:pt x="0" y="1"/>
                </a:moveTo>
                <a:lnTo>
                  <a:pt x="5" y="0"/>
                </a:lnTo>
                <a:lnTo>
                  <a:pt x="15" y="0"/>
                </a:lnTo>
                <a:lnTo>
                  <a:pt x="21" y="0"/>
                </a:lnTo>
                <a:lnTo>
                  <a:pt x="23" y="5"/>
                </a:lnTo>
                <a:lnTo>
                  <a:pt x="19" y="11"/>
                </a:lnTo>
                <a:lnTo>
                  <a:pt x="17" y="17"/>
                </a:lnTo>
                <a:lnTo>
                  <a:pt x="15" y="22"/>
                </a:lnTo>
                <a:lnTo>
                  <a:pt x="13" y="28"/>
                </a:lnTo>
                <a:lnTo>
                  <a:pt x="11" y="34"/>
                </a:lnTo>
                <a:lnTo>
                  <a:pt x="7" y="40"/>
                </a:lnTo>
                <a:lnTo>
                  <a:pt x="5" y="45"/>
                </a:lnTo>
                <a:lnTo>
                  <a:pt x="5" y="51"/>
                </a:lnTo>
                <a:lnTo>
                  <a:pt x="4" y="43"/>
                </a:lnTo>
                <a:lnTo>
                  <a:pt x="2" y="38"/>
                </a:lnTo>
                <a:lnTo>
                  <a:pt x="2" y="32"/>
                </a:lnTo>
                <a:lnTo>
                  <a:pt x="2" y="26"/>
                </a:lnTo>
                <a:lnTo>
                  <a:pt x="0" y="19"/>
                </a:lnTo>
                <a:lnTo>
                  <a:pt x="0" y="13"/>
                </a:lnTo>
                <a:lnTo>
                  <a:pt x="0" y="7"/>
                </a:lnTo>
                <a:lnTo>
                  <a:pt x="0" y="1"/>
                </a:lnTo>
                <a:lnTo>
                  <a:pt x="0" y="1"/>
                </a:lnTo>
                <a:close/>
              </a:path>
            </a:pathLst>
          </a:custGeom>
          <a:solidFill>
            <a:srgbClr val="94A6E3"/>
          </a:solidFill>
          <a:ln w="9525">
            <a:noFill/>
            <a:round/>
            <a:headEnd/>
            <a:tailEnd/>
          </a:ln>
        </p:spPr>
        <p:txBody>
          <a:bodyPr/>
          <a:lstStyle/>
          <a:p>
            <a:endParaRPr lang="en-GB"/>
          </a:p>
        </p:txBody>
      </p:sp>
      <p:sp>
        <p:nvSpPr>
          <p:cNvPr id="21653" name="Freeform 149"/>
          <p:cNvSpPr>
            <a:spLocks/>
          </p:cNvSpPr>
          <p:nvPr/>
        </p:nvSpPr>
        <p:spPr bwMode="auto">
          <a:xfrm>
            <a:off x="6172200" y="4240213"/>
            <a:ext cx="176213" cy="169862"/>
          </a:xfrm>
          <a:custGeom>
            <a:avLst/>
            <a:gdLst/>
            <a:ahLst/>
            <a:cxnLst>
              <a:cxn ang="0">
                <a:pos x="0" y="0"/>
              </a:cxn>
              <a:cxn ang="0">
                <a:pos x="5" y="0"/>
              </a:cxn>
              <a:cxn ang="0">
                <a:pos x="13" y="0"/>
              </a:cxn>
              <a:cxn ang="0">
                <a:pos x="19" y="0"/>
              </a:cxn>
              <a:cxn ang="0">
                <a:pos x="26" y="0"/>
              </a:cxn>
              <a:cxn ang="0">
                <a:pos x="32" y="0"/>
              </a:cxn>
              <a:cxn ang="0">
                <a:pos x="38" y="2"/>
              </a:cxn>
              <a:cxn ang="0">
                <a:pos x="45" y="2"/>
              </a:cxn>
              <a:cxn ang="0">
                <a:pos x="53" y="2"/>
              </a:cxn>
              <a:cxn ang="0">
                <a:pos x="45" y="10"/>
              </a:cxn>
              <a:cxn ang="0">
                <a:pos x="38" y="16"/>
              </a:cxn>
              <a:cxn ang="0">
                <a:pos x="30" y="21"/>
              </a:cxn>
              <a:cxn ang="0">
                <a:pos x="24" y="27"/>
              </a:cxn>
              <a:cxn ang="0">
                <a:pos x="17" y="33"/>
              </a:cxn>
              <a:cxn ang="0">
                <a:pos x="11" y="38"/>
              </a:cxn>
              <a:cxn ang="0">
                <a:pos x="5" y="44"/>
              </a:cxn>
              <a:cxn ang="0">
                <a:pos x="0" y="50"/>
              </a:cxn>
              <a:cxn ang="0">
                <a:pos x="0" y="42"/>
              </a:cxn>
              <a:cxn ang="0">
                <a:pos x="0" y="36"/>
              </a:cxn>
              <a:cxn ang="0">
                <a:pos x="0" y="31"/>
              </a:cxn>
              <a:cxn ang="0">
                <a:pos x="0" y="25"/>
              </a:cxn>
              <a:cxn ang="0">
                <a:pos x="0" y="17"/>
              </a:cxn>
              <a:cxn ang="0">
                <a:pos x="0" y="12"/>
              </a:cxn>
              <a:cxn ang="0">
                <a:pos x="0" y="6"/>
              </a:cxn>
              <a:cxn ang="0">
                <a:pos x="0" y="0"/>
              </a:cxn>
              <a:cxn ang="0">
                <a:pos x="0" y="0"/>
              </a:cxn>
            </a:cxnLst>
            <a:rect l="0" t="0" r="r" b="b"/>
            <a:pathLst>
              <a:path w="53" h="50">
                <a:moveTo>
                  <a:pt x="0" y="0"/>
                </a:moveTo>
                <a:lnTo>
                  <a:pt x="5" y="0"/>
                </a:lnTo>
                <a:lnTo>
                  <a:pt x="13" y="0"/>
                </a:lnTo>
                <a:lnTo>
                  <a:pt x="19" y="0"/>
                </a:lnTo>
                <a:lnTo>
                  <a:pt x="26" y="0"/>
                </a:lnTo>
                <a:lnTo>
                  <a:pt x="32" y="0"/>
                </a:lnTo>
                <a:lnTo>
                  <a:pt x="38" y="2"/>
                </a:lnTo>
                <a:lnTo>
                  <a:pt x="45" y="2"/>
                </a:lnTo>
                <a:lnTo>
                  <a:pt x="53" y="2"/>
                </a:lnTo>
                <a:lnTo>
                  <a:pt x="45" y="10"/>
                </a:lnTo>
                <a:lnTo>
                  <a:pt x="38" y="16"/>
                </a:lnTo>
                <a:lnTo>
                  <a:pt x="30" y="21"/>
                </a:lnTo>
                <a:lnTo>
                  <a:pt x="24" y="27"/>
                </a:lnTo>
                <a:lnTo>
                  <a:pt x="17" y="33"/>
                </a:lnTo>
                <a:lnTo>
                  <a:pt x="11" y="38"/>
                </a:lnTo>
                <a:lnTo>
                  <a:pt x="5" y="44"/>
                </a:lnTo>
                <a:lnTo>
                  <a:pt x="0" y="50"/>
                </a:lnTo>
                <a:lnTo>
                  <a:pt x="0" y="42"/>
                </a:lnTo>
                <a:lnTo>
                  <a:pt x="0" y="36"/>
                </a:lnTo>
                <a:lnTo>
                  <a:pt x="0" y="31"/>
                </a:lnTo>
                <a:lnTo>
                  <a:pt x="0" y="25"/>
                </a:lnTo>
                <a:lnTo>
                  <a:pt x="0" y="17"/>
                </a:lnTo>
                <a:lnTo>
                  <a:pt x="0" y="12"/>
                </a:lnTo>
                <a:lnTo>
                  <a:pt x="0" y="6"/>
                </a:lnTo>
                <a:lnTo>
                  <a:pt x="0" y="0"/>
                </a:lnTo>
                <a:lnTo>
                  <a:pt x="0" y="0"/>
                </a:lnTo>
                <a:close/>
              </a:path>
            </a:pathLst>
          </a:custGeom>
          <a:solidFill>
            <a:srgbClr val="94A6E3"/>
          </a:solidFill>
          <a:ln w="9525">
            <a:noFill/>
            <a:round/>
            <a:headEnd/>
            <a:tailEnd/>
          </a:ln>
        </p:spPr>
        <p:txBody>
          <a:bodyPr/>
          <a:lstStyle/>
          <a:p>
            <a:endParaRPr lang="en-GB"/>
          </a:p>
        </p:txBody>
      </p:sp>
      <p:sp>
        <p:nvSpPr>
          <p:cNvPr id="21654" name="Freeform 150"/>
          <p:cNvSpPr>
            <a:spLocks/>
          </p:cNvSpPr>
          <p:nvPr/>
        </p:nvSpPr>
        <p:spPr bwMode="auto">
          <a:xfrm>
            <a:off x="4592638" y="4246563"/>
            <a:ext cx="134937" cy="468312"/>
          </a:xfrm>
          <a:custGeom>
            <a:avLst/>
            <a:gdLst/>
            <a:ahLst/>
            <a:cxnLst>
              <a:cxn ang="0">
                <a:pos x="7" y="4"/>
              </a:cxn>
              <a:cxn ang="0">
                <a:pos x="23" y="10"/>
              </a:cxn>
              <a:cxn ang="0">
                <a:pos x="30" y="19"/>
              </a:cxn>
              <a:cxn ang="0">
                <a:pos x="30" y="34"/>
              </a:cxn>
              <a:cxn ang="0">
                <a:pos x="32" y="50"/>
              </a:cxn>
              <a:cxn ang="0">
                <a:pos x="34" y="67"/>
              </a:cxn>
              <a:cxn ang="0">
                <a:pos x="34" y="82"/>
              </a:cxn>
              <a:cxn ang="0">
                <a:pos x="36" y="97"/>
              </a:cxn>
              <a:cxn ang="0">
                <a:pos x="36" y="114"/>
              </a:cxn>
              <a:cxn ang="0">
                <a:pos x="38" y="129"/>
              </a:cxn>
              <a:cxn ang="0">
                <a:pos x="36" y="129"/>
              </a:cxn>
              <a:cxn ang="0">
                <a:pos x="32" y="114"/>
              </a:cxn>
              <a:cxn ang="0">
                <a:pos x="28" y="101"/>
              </a:cxn>
              <a:cxn ang="0">
                <a:pos x="23" y="84"/>
              </a:cxn>
              <a:cxn ang="0">
                <a:pos x="21" y="72"/>
              </a:cxn>
              <a:cxn ang="0">
                <a:pos x="19" y="61"/>
              </a:cxn>
              <a:cxn ang="0">
                <a:pos x="17" y="50"/>
              </a:cxn>
              <a:cxn ang="0">
                <a:pos x="15" y="38"/>
              </a:cxn>
              <a:cxn ang="0">
                <a:pos x="9" y="31"/>
              </a:cxn>
              <a:cxn ang="0">
                <a:pos x="5" y="34"/>
              </a:cxn>
              <a:cxn ang="0">
                <a:pos x="5" y="46"/>
              </a:cxn>
              <a:cxn ang="0">
                <a:pos x="7" y="57"/>
              </a:cxn>
              <a:cxn ang="0">
                <a:pos x="9" y="69"/>
              </a:cxn>
              <a:cxn ang="0">
                <a:pos x="13" y="84"/>
              </a:cxn>
              <a:cxn ang="0">
                <a:pos x="19" y="105"/>
              </a:cxn>
              <a:cxn ang="0">
                <a:pos x="19" y="109"/>
              </a:cxn>
              <a:cxn ang="0">
                <a:pos x="13" y="97"/>
              </a:cxn>
              <a:cxn ang="0">
                <a:pos x="7" y="86"/>
              </a:cxn>
              <a:cxn ang="0">
                <a:pos x="2" y="76"/>
              </a:cxn>
              <a:cxn ang="0">
                <a:pos x="0" y="65"/>
              </a:cxn>
              <a:cxn ang="0">
                <a:pos x="0" y="53"/>
              </a:cxn>
              <a:cxn ang="0">
                <a:pos x="0" y="42"/>
              </a:cxn>
              <a:cxn ang="0">
                <a:pos x="0" y="31"/>
              </a:cxn>
              <a:cxn ang="0">
                <a:pos x="4" y="19"/>
              </a:cxn>
              <a:cxn ang="0">
                <a:pos x="2" y="6"/>
              </a:cxn>
              <a:cxn ang="0">
                <a:pos x="0" y="0"/>
              </a:cxn>
            </a:cxnLst>
            <a:rect l="0" t="0" r="r" b="b"/>
            <a:pathLst>
              <a:path w="40" h="139">
                <a:moveTo>
                  <a:pt x="0" y="0"/>
                </a:moveTo>
                <a:lnTo>
                  <a:pt x="7" y="4"/>
                </a:lnTo>
                <a:lnTo>
                  <a:pt x="15" y="6"/>
                </a:lnTo>
                <a:lnTo>
                  <a:pt x="23" y="10"/>
                </a:lnTo>
                <a:lnTo>
                  <a:pt x="30" y="12"/>
                </a:lnTo>
                <a:lnTo>
                  <a:pt x="30" y="19"/>
                </a:lnTo>
                <a:lnTo>
                  <a:pt x="30" y="27"/>
                </a:lnTo>
                <a:lnTo>
                  <a:pt x="30" y="34"/>
                </a:lnTo>
                <a:lnTo>
                  <a:pt x="32" y="42"/>
                </a:lnTo>
                <a:lnTo>
                  <a:pt x="32" y="50"/>
                </a:lnTo>
                <a:lnTo>
                  <a:pt x="32" y="59"/>
                </a:lnTo>
                <a:lnTo>
                  <a:pt x="34" y="67"/>
                </a:lnTo>
                <a:lnTo>
                  <a:pt x="34" y="74"/>
                </a:lnTo>
                <a:lnTo>
                  <a:pt x="34" y="82"/>
                </a:lnTo>
                <a:lnTo>
                  <a:pt x="36" y="90"/>
                </a:lnTo>
                <a:lnTo>
                  <a:pt x="36" y="97"/>
                </a:lnTo>
                <a:lnTo>
                  <a:pt x="36" y="107"/>
                </a:lnTo>
                <a:lnTo>
                  <a:pt x="36" y="114"/>
                </a:lnTo>
                <a:lnTo>
                  <a:pt x="38" y="122"/>
                </a:lnTo>
                <a:lnTo>
                  <a:pt x="38" y="129"/>
                </a:lnTo>
                <a:lnTo>
                  <a:pt x="40" y="139"/>
                </a:lnTo>
                <a:lnTo>
                  <a:pt x="36" y="129"/>
                </a:lnTo>
                <a:lnTo>
                  <a:pt x="34" y="124"/>
                </a:lnTo>
                <a:lnTo>
                  <a:pt x="32" y="114"/>
                </a:lnTo>
                <a:lnTo>
                  <a:pt x="30" y="109"/>
                </a:lnTo>
                <a:lnTo>
                  <a:pt x="28" y="101"/>
                </a:lnTo>
                <a:lnTo>
                  <a:pt x="26" y="91"/>
                </a:lnTo>
                <a:lnTo>
                  <a:pt x="23" y="84"/>
                </a:lnTo>
                <a:lnTo>
                  <a:pt x="21" y="78"/>
                </a:lnTo>
                <a:lnTo>
                  <a:pt x="21" y="72"/>
                </a:lnTo>
                <a:lnTo>
                  <a:pt x="19" y="67"/>
                </a:lnTo>
                <a:lnTo>
                  <a:pt x="19" y="61"/>
                </a:lnTo>
                <a:lnTo>
                  <a:pt x="17" y="55"/>
                </a:lnTo>
                <a:lnTo>
                  <a:pt x="17" y="50"/>
                </a:lnTo>
                <a:lnTo>
                  <a:pt x="15" y="44"/>
                </a:lnTo>
                <a:lnTo>
                  <a:pt x="15" y="38"/>
                </a:lnTo>
                <a:lnTo>
                  <a:pt x="15" y="33"/>
                </a:lnTo>
                <a:lnTo>
                  <a:pt x="9" y="31"/>
                </a:lnTo>
                <a:lnTo>
                  <a:pt x="5" y="31"/>
                </a:lnTo>
                <a:lnTo>
                  <a:pt x="5" y="34"/>
                </a:lnTo>
                <a:lnTo>
                  <a:pt x="5" y="40"/>
                </a:lnTo>
                <a:lnTo>
                  <a:pt x="5" y="46"/>
                </a:lnTo>
                <a:lnTo>
                  <a:pt x="7" y="52"/>
                </a:lnTo>
                <a:lnTo>
                  <a:pt x="7" y="57"/>
                </a:lnTo>
                <a:lnTo>
                  <a:pt x="7" y="63"/>
                </a:lnTo>
                <a:lnTo>
                  <a:pt x="9" y="69"/>
                </a:lnTo>
                <a:lnTo>
                  <a:pt x="11" y="74"/>
                </a:lnTo>
                <a:lnTo>
                  <a:pt x="13" y="84"/>
                </a:lnTo>
                <a:lnTo>
                  <a:pt x="15" y="93"/>
                </a:lnTo>
                <a:lnTo>
                  <a:pt x="19" y="105"/>
                </a:lnTo>
                <a:lnTo>
                  <a:pt x="21" y="114"/>
                </a:lnTo>
                <a:lnTo>
                  <a:pt x="19" y="109"/>
                </a:lnTo>
                <a:lnTo>
                  <a:pt x="15" y="103"/>
                </a:lnTo>
                <a:lnTo>
                  <a:pt x="13" y="97"/>
                </a:lnTo>
                <a:lnTo>
                  <a:pt x="9" y="91"/>
                </a:lnTo>
                <a:lnTo>
                  <a:pt x="7" y="86"/>
                </a:lnTo>
                <a:lnTo>
                  <a:pt x="4" y="80"/>
                </a:lnTo>
                <a:lnTo>
                  <a:pt x="2" y="76"/>
                </a:lnTo>
                <a:lnTo>
                  <a:pt x="0" y="71"/>
                </a:lnTo>
                <a:lnTo>
                  <a:pt x="0" y="65"/>
                </a:lnTo>
                <a:lnTo>
                  <a:pt x="0" y="59"/>
                </a:lnTo>
                <a:lnTo>
                  <a:pt x="0" y="53"/>
                </a:lnTo>
                <a:lnTo>
                  <a:pt x="0" y="48"/>
                </a:lnTo>
                <a:lnTo>
                  <a:pt x="0" y="42"/>
                </a:lnTo>
                <a:lnTo>
                  <a:pt x="0" y="36"/>
                </a:lnTo>
                <a:lnTo>
                  <a:pt x="0" y="31"/>
                </a:lnTo>
                <a:lnTo>
                  <a:pt x="2" y="25"/>
                </a:lnTo>
                <a:lnTo>
                  <a:pt x="4" y="19"/>
                </a:lnTo>
                <a:lnTo>
                  <a:pt x="4" y="14"/>
                </a:lnTo>
                <a:lnTo>
                  <a:pt x="2" y="6"/>
                </a:lnTo>
                <a:lnTo>
                  <a:pt x="0" y="0"/>
                </a:lnTo>
                <a:lnTo>
                  <a:pt x="0" y="0"/>
                </a:lnTo>
                <a:close/>
              </a:path>
            </a:pathLst>
          </a:custGeom>
          <a:solidFill>
            <a:srgbClr val="94A6E3"/>
          </a:solidFill>
          <a:ln w="9525">
            <a:noFill/>
            <a:round/>
            <a:headEnd/>
            <a:tailEnd/>
          </a:ln>
        </p:spPr>
        <p:txBody>
          <a:bodyPr/>
          <a:lstStyle/>
          <a:p>
            <a:endParaRPr lang="en-GB"/>
          </a:p>
        </p:txBody>
      </p:sp>
      <p:sp>
        <p:nvSpPr>
          <p:cNvPr id="21655" name="Freeform 151"/>
          <p:cNvSpPr>
            <a:spLocks/>
          </p:cNvSpPr>
          <p:nvPr/>
        </p:nvSpPr>
        <p:spPr bwMode="auto">
          <a:xfrm>
            <a:off x="5541963" y="4246563"/>
            <a:ext cx="115887" cy="82550"/>
          </a:xfrm>
          <a:custGeom>
            <a:avLst/>
            <a:gdLst/>
            <a:ahLst/>
            <a:cxnLst>
              <a:cxn ang="0">
                <a:pos x="6" y="0"/>
              </a:cxn>
              <a:cxn ang="0">
                <a:pos x="12" y="0"/>
              </a:cxn>
              <a:cxn ang="0">
                <a:pos x="19" y="2"/>
              </a:cxn>
              <a:cxn ang="0">
                <a:pos x="27" y="2"/>
              </a:cxn>
              <a:cxn ang="0">
                <a:pos x="34" y="4"/>
              </a:cxn>
              <a:cxn ang="0">
                <a:pos x="27" y="8"/>
              </a:cxn>
              <a:cxn ang="0">
                <a:pos x="21" y="14"/>
              </a:cxn>
              <a:cxn ang="0">
                <a:pos x="14" y="19"/>
              </a:cxn>
              <a:cxn ang="0">
                <a:pos x="8" y="25"/>
              </a:cxn>
              <a:cxn ang="0">
                <a:pos x="4" y="25"/>
              </a:cxn>
              <a:cxn ang="0">
                <a:pos x="0" y="25"/>
              </a:cxn>
              <a:cxn ang="0">
                <a:pos x="0" y="19"/>
              </a:cxn>
              <a:cxn ang="0">
                <a:pos x="0" y="14"/>
              </a:cxn>
              <a:cxn ang="0">
                <a:pos x="0" y="6"/>
              </a:cxn>
              <a:cxn ang="0">
                <a:pos x="6" y="0"/>
              </a:cxn>
              <a:cxn ang="0">
                <a:pos x="6" y="0"/>
              </a:cxn>
            </a:cxnLst>
            <a:rect l="0" t="0" r="r" b="b"/>
            <a:pathLst>
              <a:path w="34" h="25">
                <a:moveTo>
                  <a:pt x="6" y="0"/>
                </a:moveTo>
                <a:lnTo>
                  <a:pt x="12" y="0"/>
                </a:lnTo>
                <a:lnTo>
                  <a:pt x="19" y="2"/>
                </a:lnTo>
                <a:lnTo>
                  <a:pt x="27" y="2"/>
                </a:lnTo>
                <a:lnTo>
                  <a:pt x="34" y="4"/>
                </a:lnTo>
                <a:lnTo>
                  <a:pt x="27" y="8"/>
                </a:lnTo>
                <a:lnTo>
                  <a:pt x="21" y="14"/>
                </a:lnTo>
                <a:lnTo>
                  <a:pt x="14" y="19"/>
                </a:lnTo>
                <a:lnTo>
                  <a:pt x="8" y="25"/>
                </a:lnTo>
                <a:lnTo>
                  <a:pt x="4" y="25"/>
                </a:lnTo>
                <a:lnTo>
                  <a:pt x="0" y="25"/>
                </a:lnTo>
                <a:lnTo>
                  <a:pt x="0" y="19"/>
                </a:lnTo>
                <a:lnTo>
                  <a:pt x="0" y="14"/>
                </a:lnTo>
                <a:lnTo>
                  <a:pt x="0" y="6"/>
                </a:lnTo>
                <a:lnTo>
                  <a:pt x="6" y="0"/>
                </a:lnTo>
                <a:lnTo>
                  <a:pt x="6" y="0"/>
                </a:lnTo>
                <a:close/>
              </a:path>
            </a:pathLst>
          </a:custGeom>
          <a:solidFill>
            <a:srgbClr val="94A6E3"/>
          </a:solidFill>
          <a:ln w="9525">
            <a:noFill/>
            <a:round/>
            <a:headEnd/>
            <a:tailEnd/>
          </a:ln>
        </p:spPr>
        <p:txBody>
          <a:bodyPr/>
          <a:lstStyle/>
          <a:p>
            <a:endParaRPr lang="en-GB"/>
          </a:p>
        </p:txBody>
      </p:sp>
      <p:sp>
        <p:nvSpPr>
          <p:cNvPr id="21656" name="Freeform 152"/>
          <p:cNvSpPr>
            <a:spLocks/>
          </p:cNvSpPr>
          <p:nvPr/>
        </p:nvSpPr>
        <p:spPr bwMode="auto">
          <a:xfrm>
            <a:off x="5222875" y="4260850"/>
            <a:ext cx="95250" cy="271463"/>
          </a:xfrm>
          <a:custGeom>
            <a:avLst/>
            <a:gdLst/>
            <a:ahLst/>
            <a:cxnLst>
              <a:cxn ang="0">
                <a:pos x="29" y="0"/>
              </a:cxn>
              <a:cxn ang="0">
                <a:pos x="25" y="10"/>
              </a:cxn>
              <a:cxn ang="0">
                <a:pos x="21" y="19"/>
              </a:cxn>
              <a:cxn ang="0">
                <a:pos x="19" y="25"/>
              </a:cxn>
              <a:cxn ang="0">
                <a:pos x="17" y="29"/>
              </a:cxn>
              <a:cxn ang="0">
                <a:pos x="15" y="34"/>
              </a:cxn>
              <a:cxn ang="0">
                <a:pos x="13" y="40"/>
              </a:cxn>
              <a:cxn ang="0">
                <a:pos x="10" y="49"/>
              </a:cxn>
              <a:cxn ang="0">
                <a:pos x="6" y="61"/>
              </a:cxn>
              <a:cxn ang="0">
                <a:pos x="4" y="70"/>
              </a:cxn>
              <a:cxn ang="0">
                <a:pos x="0" y="80"/>
              </a:cxn>
              <a:cxn ang="0">
                <a:pos x="0" y="74"/>
              </a:cxn>
              <a:cxn ang="0">
                <a:pos x="0" y="68"/>
              </a:cxn>
              <a:cxn ang="0">
                <a:pos x="0" y="63"/>
              </a:cxn>
              <a:cxn ang="0">
                <a:pos x="0" y="59"/>
              </a:cxn>
              <a:cxn ang="0">
                <a:pos x="4" y="49"/>
              </a:cxn>
              <a:cxn ang="0">
                <a:pos x="6" y="44"/>
              </a:cxn>
              <a:cxn ang="0">
                <a:pos x="10" y="36"/>
              </a:cxn>
              <a:cxn ang="0">
                <a:pos x="11" y="30"/>
              </a:cxn>
              <a:cxn ang="0">
                <a:pos x="15" y="23"/>
              </a:cxn>
              <a:cxn ang="0">
                <a:pos x="19" y="17"/>
              </a:cxn>
              <a:cxn ang="0">
                <a:pos x="23" y="10"/>
              </a:cxn>
              <a:cxn ang="0">
                <a:pos x="29" y="0"/>
              </a:cxn>
              <a:cxn ang="0">
                <a:pos x="29" y="0"/>
              </a:cxn>
            </a:cxnLst>
            <a:rect l="0" t="0" r="r" b="b"/>
            <a:pathLst>
              <a:path w="29" h="80">
                <a:moveTo>
                  <a:pt x="29" y="0"/>
                </a:moveTo>
                <a:lnTo>
                  <a:pt x="25" y="10"/>
                </a:lnTo>
                <a:lnTo>
                  <a:pt x="21" y="19"/>
                </a:lnTo>
                <a:lnTo>
                  <a:pt x="19" y="25"/>
                </a:lnTo>
                <a:lnTo>
                  <a:pt x="17" y="29"/>
                </a:lnTo>
                <a:lnTo>
                  <a:pt x="15" y="34"/>
                </a:lnTo>
                <a:lnTo>
                  <a:pt x="13" y="40"/>
                </a:lnTo>
                <a:lnTo>
                  <a:pt x="10" y="49"/>
                </a:lnTo>
                <a:lnTo>
                  <a:pt x="6" y="61"/>
                </a:lnTo>
                <a:lnTo>
                  <a:pt x="4" y="70"/>
                </a:lnTo>
                <a:lnTo>
                  <a:pt x="0" y="80"/>
                </a:lnTo>
                <a:lnTo>
                  <a:pt x="0" y="74"/>
                </a:lnTo>
                <a:lnTo>
                  <a:pt x="0" y="68"/>
                </a:lnTo>
                <a:lnTo>
                  <a:pt x="0" y="63"/>
                </a:lnTo>
                <a:lnTo>
                  <a:pt x="0" y="59"/>
                </a:lnTo>
                <a:lnTo>
                  <a:pt x="4" y="49"/>
                </a:lnTo>
                <a:lnTo>
                  <a:pt x="6" y="44"/>
                </a:lnTo>
                <a:lnTo>
                  <a:pt x="10" y="36"/>
                </a:lnTo>
                <a:lnTo>
                  <a:pt x="11" y="30"/>
                </a:lnTo>
                <a:lnTo>
                  <a:pt x="15" y="23"/>
                </a:lnTo>
                <a:lnTo>
                  <a:pt x="19" y="17"/>
                </a:lnTo>
                <a:lnTo>
                  <a:pt x="23" y="10"/>
                </a:lnTo>
                <a:lnTo>
                  <a:pt x="29" y="0"/>
                </a:lnTo>
                <a:lnTo>
                  <a:pt x="29" y="0"/>
                </a:lnTo>
                <a:close/>
              </a:path>
            </a:pathLst>
          </a:custGeom>
          <a:solidFill>
            <a:srgbClr val="94A6E3"/>
          </a:solidFill>
          <a:ln w="9525">
            <a:noFill/>
            <a:round/>
            <a:headEnd/>
            <a:tailEnd/>
          </a:ln>
        </p:spPr>
        <p:txBody>
          <a:bodyPr/>
          <a:lstStyle/>
          <a:p>
            <a:endParaRPr lang="en-GB"/>
          </a:p>
        </p:txBody>
      </p:sp>
      <p:sp>
        <p:nvSpPr>
          <p:cNvPr id="21657" name="Freeform 153"/>
          <p:cNvSpPr>
            <a:spLocks/>
          </p:cNvSpPr>
          <p:nvPr/>
        </p:nvSpPr>
        <p:spPr bwMode="auto">
          <a:xfrm>
            <a:off x="2327275" y="4273550"/>
            <a:ext cx="365125" cy="325438"/>
          </a:xfrm>
          <a:custGeom>
            <a:avLst/>
            <a:gdLst/>
            <a:ahLst/>
            <a:cxnLst>
              <a:cxn ang="0">
                <a:pos x="107" y="2"/>
              </a:cxn>
              <a:cxn ang="0">
                <a:pos x="107" y="15"/>
              </a:cxn>
              <a:cxn ang="0">
                <a:pos x="99" y="25"/>
              </a:cxn>
              <a:cxn ang="0">
                <a:pos x="80" y="30"/>
              </a:cxn>
              <a:cxn ang="0">
                <a:pos x="63" y="36"/>
              </a:cxn>
              <a:cxn ang="0">
                <a:pos x="44" y="42"/>
              </a:cxn>
              <a:cxn ang="0">
                <a:pos x="29" y="51"/>
              </a:cxn>
              <a:cxn ang="0">
                <a:pos x="14" y="61"/>
              </a:cxn>
              <a:cxn ang="0">
                <a:pos x="14" y="64"/>
              </a:cxn>
              <a:cxn ang="0">
                <a:pos x="27" y="63"/>
              </a:cxn>
              <a:cxn ang="0">
                <a:pos x="42" y="59"/>
              </a:cxn>
              <a:cxn ang="0">
                <a:pos x="61" y="53"/>
              </a:cxn>
              <a:cxn ang="0">
                <a:pos x="78" y="45"/>
              </a:cxn>
              <a:cxn ang="0">
                <a:pos x="97" y="38"/>
              </a:cxn>
              <a:cxn ang="0">
                <a:pos x="109" y="42"/>
              </a:cxn>
              <a:cxn ang="0">
                <a:pos x="105" y="51"/>
              </a:cxn>
              <a:cxn ang="0">
                <a:pos x="90" y="53"/>
              </a:cxn>
              <a:cxn ang="0">
                <a:pos x="74" y="57"/>
              </a:cxn>
              <a:cxn ang="0">
                <a:pos x="59" y="63"/>
              </a:cxn>
              <a:cxn ang="0">
                <a:pos x="46" y="70"/>
              </a:cxn>
              <a:cxn ang="0">
                <a:pos x="31" y="78"/>
              </a:cxn>
              <a:cxn ang="0">
                <a:pos x="17" y="85"/>
              </a:cxn>
              <a:cxn ang="0">
                <a:pos x="6" y="95"/>
              </a:cxn>
              <a:cxn ang="0">
                <a:pos x="0" y="89"/>
              </a:cxn>
              <a:cxn ang="0">
                <a:pos x="0" y="78"/>
              </a:cxn>
              <a:cxn ang="0">
                <a:pos x="0" y="66"/>
              </a:cxn>
              <a:cxn ang="0">
                <a:pos x="0" y="55"/>
              </a:cxn>
              <a:cxn ang="0">
                <a:pos x="8" y="45"/>
              </a:cxn>
              <a:cxn ang="0">
                <a:pos x="23" y="38"/>
              </a:cxn>
              <a:cxn ang="0">
                <a:pos x="36" y="32"/>
              </a:cxn>
              <a:cxn ang="0">
                <a:pos x="52" y="25"/>
              </a:cxn>
              <a:cxn ang="0">
                <a:pos x="65" y="19"/>
              </a:cxn>
              <a:cxn ang="0">
                <a:pos x="78" y="13"/>
              </a:cxn>
              <a:cxn ang="0">
                <a:pos x="90" y="6"/>
              </a:cxn>
              <a:cxn ang="0">
                <a:pos x="97" y="2"/>
              </a:cxn>
              <a:cxn ang="0">
                <a:pos x="103" y="0"/>
              </a:cxn>
            </a:cxnLst>
            <a:rect l="0" t="0" r="r" b="b"/>
            <a:pathLst>
              <a:path w="109" h="97">
                <a:moveTo>
                  <a:pt x="103" y="0"/>
                </a:moveTo>
                <a:lnTo>
                  <a:pt x="107" y="2"/>
                </a:lnTo>
                <a:lnTo>
                  <a:pt x="107" y="7"/>
                </a:lnTo>
                <a:lnTo>
                  <a:pt x="107" y="15"/>
                </a:lnTo>
                <a:lnTo>
                  <a:pt x="107" y="23"/>
                </a:lnTo>
                <a:lnTo>
                  <a:pt x="99" y="25"/>
                </a:lnTo>
                <a:lnTo>
                  <a:pt x="90" y="26"/>
                </a:lnTo>
                <a:lnTo>
                  <a:pt x="80" y="30"/>
                </a:lnTo>
                <a:lnTo>
                  <a:pt x="73" y="34"/>
                </a:lnTo>
                <a:lnTo>
                  <a:pt x="63" y="36"/>
                </a:lnTo>
                <a:lnTo>
                  <a:pt x="54" y="40"/>
                </a:lnTo>
                <a:lnTo>
                  <a:pt x="44" y="42"/>
                </a:lnTo>
                <a:lnTo>
                  <a:pt x="36" y="45"/>
                </a:lnTo>
                <a:lnTo>
                  <a:pt x="29" y="51"/>
                </a:lnTo>
                <a:lnTo>
                  <a:pt x="21" y="57"/>
                </a:lnTo>
                <a:lnTo>
                  <a:pt x="14" y="61"/>
                </a:lnTo>
                <a:lnTo>
                  <a:pt x="8" y="66"/>
                </a:lnTo>
                <a:lnTo>
                  <a:pt x="14" y="64"/>
                </a:lnTo>
                <a:lnTo>
                  <a:pt x="21" y="64"/>
                </a:lnTo>
                <a:lnTo>
                  <a:pt x="27" y="63"/>
                </a:lnTo>
                <a:lnTo>
                  <a:pt x="35" y="63"/>
                </a:lnTo>
                <a:lnTo>
                  <a:pt x="42" y="59"/>
                </a:lnTo>
                <a:lnTo>
                  <a:pt x="52" y="57"/>
                </a:lnTo>
                <a:lnTo>
                  <a:pt x="61" y="53"/>
                </a:lnTo>
                <a:lnTo>
                  <a:pt x="71" y="49"/>
                </a:lnTo>
                <a:lnTo>
                  <a:pt x="78" y="45"/>
                </a:lnTo>
                <a:lnTo>
                  <a:pt x="88" y="42"/>
                </a:lnTo>
                <a:lnTo>
                  <a:pt x="97" y="38"/>
                </a:lnTo>
                <a:lnTo>
                  <a:pt x="107" y="36"/>
                </a:lnTo>
                <a:lnTo>
                  <a:pt x="109" y="42"/>
                </a:lnTo>
                <a:lnTo>
                  <a:pt x="109" y="49"/>
                </a:lnTo>
                <a:lnTo>
                  <a:pt x="105" y="51"/>
                </a:lnTo>
                <a:lnTo>
                  <a:pt x="99" y="53"/>
                </a:lnTo>
                <a:lnTo>
                  <a:pt x="90" y="53"/>
                </a:lnTo>
                <a:lnTo>
                  <a:pt x="82" y="55"/>
                </a:lnTo>
                <a:lnTo>
                  <a:pt x="74" y="57"/>
                </a:lnTo>
                <a:lnTo>
                  <a:pt x="67" y="59"/>
                </a:lnTo>
                <a:lnTo>
                  <a:pt x="59" y="63"/>
                </a:lnTo>
                <a:lnTo>
                  <a:pt x="54" y="66"/>
                </a:lnTo>
                <a:lnTo>
                  <a:pt x="46" y="70"/>
                </a:lnTo>
                <a:lnTo>
                  <a:pt x="38" y="74"/>
                </a:lnTo>
                <a:lnTo>
                  <a:pt x="31" y="78"/>
                </a:lnTo>
                <a:lnTo>
                  <a:pt x="25" y="82"/>
                </a:lnTo>
                <a:lnTo>
                  <a:pt x="17" y="85"/>
                </a:lnTo>
                <a:lnTo>
                  <a:pt x="12" y="89"/>
                </a:lnTo>
                <a:lnTo>
                  <a:pt x="6" y="95"/>
                </a:lnTo>
                <a:lnTo>
                  <a:pt x="0" y="97"/>
                </a:lnTo>
                <a:lnTo>
                  <a:pt x="0" y="89"/>
                </a:lnTo>
                <a:lnTo>
                  <a:pt x="0" y="83"/>
                </a:lnTo>
                <a:lnTo>
                  <a:pt x="0" y="78"/>
                </a:lnTo>
                <a:lnTo>
                  <a:pt x="0" y="72"/>
                </a:lnTo>
                <a:lnTo>
                  <a:pt x="0" y="66"/>
                </a:lnTo>
                <a:lnTo>
                  <a:pt x="0" y="61"/>
                </a:lnTo>
                <a:lnTo>
                  <a:pt x="0" y="55"/>
                </a:lnTo>
                <a:lnTo>
                  <a:pt x="0" y="49"/>
                </a:lnTo>
                <a:lnTo>
                  <a:pt x="8" y="45"/>
                </a:lnTo>
                <a:lnTo>
                  <a:pt x="16" y="42"/>
                </a:lnTo>
                <a:lnTo>
                  <a:pt x="23" y="38"/>
                </a:lnTo>
                <a:lnTo>
                  <a:pt x="31" y="36"/>
                </a:lnTo>
                <a:lnTo>
                  <a:pt x="36" y="32"/>
                </a:lnTo>
                <a:lnTo>
                  <a:pt x="44" y="28"/>
                </a:lnTo>
                <a:lnTo>
                  <a:pt x="52" y="25"/>
                </a:lnTo>
                <a:lnTo>
                  <a:pt x="59" y="23"/>
                </a:lnTo>
                <a:lnTo>
                  <a:pt x="65" y="19"/>
                </a:lnTo>
                <a:lnTo>
                  <a:pt x="73" y="15"/>
                </a:lnTo>
                <a:lnTo>
                  <a:pt x="78" y="13"/>
                </a:lnTo>
                <a:lnTo>
                  <a:pt x="86" y="11"/>
                </a:lnTo>
                <a:lnTo>
                  <a:pt x="90" y="6"/>
                </a:lnTo>
                <a:lnTo>
                  <a:pt x="92" y="4"/>
                </a:lnTo>
                <a:lnTo>
                  <a:pt x="97" y="2"/>
                </a:lnTo>
                <a:lnTo>
                  <a:pt x="103" y="0"/>
                </a:lnTo>
                <a:lnTo>
                  <a:pt x="103" y="0"/>
                </a:lnTo>
                <a:close/>
              </a:path>
            </a:pathLst>
          </a:custGeom>
          <a:solidFill>
            <a:srgbClr val="94A6E3"/>
          </a:solidFill>
          <a:ln w="9525">
            <a:noFill/>
            <a:round/>
            <a:headEnd/>
            <a:tailEnd/>
          </a:ln>
        </p:spPr>
        <p:txBody>
          <a:bodyPr/>
          <a:lstStyle/>
          <a:p>
            <a:endParaRPr lang="en-GB"/>
          </a:p>
        </p:txBody>
      </p:sp>
      <p:sp>
        <p:nvSpPr>
          <p:cNvPr id="21658" name="Freeform 154"/>
          <p:cNvSpPr>
            <a:spLocks/>
          </p:cNvSpPr>
          <p:nvPr/>
        </p:nvSpPr>
        <p:spPr bwMode="auto">
          <a:xfrm>
            <a:off x="3282950" y="4281488"/>
            <a:ext cx="352425" cy="677862"/>
          </a:xfrm>
          <a:custGeom>
            <a:avLst/>
            <a:gdLst/>
            <a:ahLst/>
            <a:cxnLst>
              <a:cxn ang="0">
                <a:pos x="64" y="0"/>
              </a:cxn>
              <a:cxn ang="0">
                <a:pos x="76" y="2"/>
              </a:cxn>
              <a:cxn ang="0">
                <a:pos x="87" y="2"/>
              </a:cxn>
              <a:cxn ang="0">
                <a:pos x="99" y="4"/>
              </a:cxn>
              <a:cxn ang="0">
                <a:pos x="104" y="13"/>
              </a:cxn>
              <a:cxn ang="0">
                <a:pos x="93" y="30"/>
              </a:cxn>
              <a:cxn ang="0">
                <a:pos x="83" y="47"/>
              </a:cxn>
              <a:cxn ang="0">
                <a:pos x="78" y="64"/>
              </a:cxn>
              <a:cxn ang="0">
                <a:pos x="72" y="81"/>
              </a:cxn>
              <a:cxn ang="0">
                <a:pos x="66" y="102"/>
              </a:cxn>
              <a:cxn ang="0">
                <a:pos x="62" y="118"/>
              </a:cxn>
              <a:cxn ang="0">
                <a:pos x="61" y="121"/>
              </a:cxn>
              <a:cxn ang="0">
                <a:pos x="61" y="110"/>
              </a:cxn>
              <a:cxn ang="0">
                <a:pos x="61" y="99"/>
              </a:cxn>
              <a:cxn ang="0">
                <a:pos x="61" y="85"/>
              </a:cxn>
              <a:cxn ang="0">
                <a:pos x="62" y="74"/>
              </a:cxn>
              <a:cxn ang="0">
                <a:pos x="66" y="61"/>
              </a:cxn>
              <a:cxn ang="0">
                <a:pos x="72" y="47"/>
              </a:cxn>
              <a:cxn ang="0">
                <a:pos x="78" y="32"/>
              </a:cxn>
              <a:cxn ang="0">
                <a:pos x="76" y="23"/>
              </a:cxn>
              <a:cxn ang="0">
                <a:pos x="62" y="26"/>
              </a:cxn>
              <a:cxn ang="0">
                <a:pos x="59" y="42"/>
              </a:cxn>
              <a:cxn ang="0">
                <a:pos x="49" y="59"/>
              </a:cxn>
              <a:cxn ang="0">
                <a:pos x="43" y="74"/>
              </a:cxn>
              <a:cxn ang="0">
                <a:pos x="40" y="85"/>
              </a:cxn>
              <a:cxn ang="0">
                <a:pos x="38" y="99"/>
              </a:cxn>
              <a:cxn ang="0">
                <a:pos x="36" y="112"/>
              </a:cxn>
              <a:cxn ang="0">
                <a:pos x="32" y="123"/>
              </a:cxn>
              <a:cxn ang="0">
                <a:pos x="30" y="137"/>
              </a:cxn>
              <a:cxn ang="0">
                <a:pos x="28" y="150"/>
              </a:cxn>
              <a:cxn ang="0">
                <a:pos x="24" y="163"/>
              </a:cxn>
              <a:cxn ang="0">
                <a:pos x="26" y="175"/>
              </a:cxn>
              <a:cxn ang="0">
                <a:pos x="30" y="178"/>
              </a:cxn>
              <a:cxn ang="0">
                <a:pos x="36" y="171"/>
              </a:cxn>
              <a:cxn ang="0">
                <a:pos x="40" y="154"/>
              </a:cxn>
              <a:cxn ang="0">
                <a:pos x="43" y="137"/>
              </a:cxn>
              <a:cxn ang="0">
                <a:pos x="47" y="133"/>
              </a:cxn>
              <a:cxn ang="0">
                <a:pos x="49" y="146"/>
              </a:cxn>
              <a:cxn ang="0">
                <a:pos x="51" y="158"/>
              </a:cxn>
              <a:cxn ang="0">
                <a:pos x="55" y="169"/>
              </a:cxn>
              <a:cxn ang="0">
                <a:pos x="49" y="178"/>
              </a:cxn>
              <a:cxn ang="0">
                <a:pos x="36" y="184"/>
              </a:cxn>
              <a:cxn ang="0">
                <a:pos x="21" y="192"/>
              </a:cxn>
              <a:cxn ang="0">
                <a:pos x="5" y="197"/>
              </a:cxn>
              <a:cxn ang="0">
                <a:pos x="0" y="192"/>
              </a:cxn>
              <a:cxn ang="0">
                <a:pos x="2" y="177"/>
              </a:cxn>
              <a:cxn ang="0">
                <a:pos x="4" y="161"/>
              </a:cxn>
              <a:cxn ang="0">
                <a:pos x="7" y="148"/>
              </a:cxn>
              <a:cxn ang="0">
                <a:pos x="9" y="131"/>
              </a:cxn>
              <a:cxn ang="0">
                <a:pos x="11" y="118"/>
              </a:cxn>
              <a:cxn ang="0">
                <a:pos x="15" y="102"/>
              </a:cxn>
              <a:cxn ang="0">
                <a:pos x="17" y="87"/>
              </a:cxn>
              <a:cxn ang="0">
                <a:pos x="23" y="72"/>
              </a:cxn>
              <a:cxn ang="0">
                <a:pos x="30" y="53"/>
              </a:cxn>
              <a:cxn ang="0">
                <a:pos x="40" y="34"/>
              </a:cxn>
              <a:cxn ang="0">
                <a:pos x="49" y="15"/>
              </a:cxn>
              <a:cxn ang="0">
                <a:pos x="55" y="4"/>
              </a:cxn>
              <a:cxn ang="0">
                <a:pos x="59" y="0"/>
              </a:cxn>
            </a:cxnLst>
            <a:rect l="0" t="0" r="r" b="b"/>
            <a:pathLst>
              <a:path w="104" h="199">
                <a:moveTo>
                  <a:pt x="59" y="0"/>
                </a:moveTo>
                <a:lnTo>
                  <a:pt x="64" y="0"/>
                </a:lnTo>
                <a:lnTo>
                  <a:pt x="70" y="2"/>
                </a:lnTo>
                <a:lnTo>
                  <a:pt x="76" y="2"/>
                </a:lnTo>
                <a:lnTo>
                  <a:pt x="81" y="2"/>
                </a:lnTo>
                <a:lnTo>
                  <a:pt x="87" y="2"/>
                </a:lnTo>
                <a:lnTo>
                  <a:pt x="93" y="2"/>
                </a:lnTo>
                <a:lnTo>
                  <a:pt x="99" y="4"/>
                </a:lnTo>
                <a:lnTo>
                  <a:pt x="104" y="5"/>
                </a:lnTo>
                <a:lnTo>
                  <a:pt x="104" y="13"/>
                </a:lnTo>
                <a:lnTo>
                  <a:pt x="101" y="23"/>
                </a:lnTo>
                <a:lnTo>
                  <a:pt x="93" y="30"/>
                </a:lnTo>
                <a:lnTo>
                  <a:pt x="87" y="38"/>
                </a:lnTo>
                <a:lnTo>
                  <a:pt x="83" y="47"/>
                </a:lnTo>
                <a:lnTo>
                  <a:pt x="81" y="55"/>
                </a:lnTo>
                <a:lnTo>
                  <a:pt x="78" y="64"/>
                </a:lnTo>
                <a:lnTo>
                  <a:pt x="76" y="74"/>
                </a:lnTo>
                <a:lnTo>
                  <a:pt x="72" y="81"/>
                </a:lnTo>
                <a:lnTo>
                  <a:pt x="70" y="93"/>
                </a:lnTo>
                <a:lnTo>
                  <a:pt x="66" y="102"/>
                </a:lnTo>
                <a:lnTo>
                  <a:pt x="64" y="112"/>
                </a:lnTo>
                <a:lnTo>
                  <a:pt x="62" y="118"/>
                </a:lnTo>
                <a:lnTo>
                  <a:pt x="61" y="129"/>
                </a:lnTo>
                <a:lnTo>
                  <a:pt x="61" y="121"/>
                </a:lnTo>
                <a:lnTo>
                  <a:pt x="61" y="116"/>
                </a:lnTo>
                <a:lnTo>
                  <a:pt x="61" y="110"/>
                </a:lnTo>
                <a:lnTo>
                  <a:pt x="61" y="104"/>
                </a:lnTo>
                <a:lnTo>
                  <a:pt x="61" y="99"/>
                </a:lnTo>
                <a:lnTo>
                  <a:pt x="61" y="93"/>
                </a:lnTo>
                <a:lnTo>
                  <a:pt x="61" y="85"/>
                </a:lnTo>
                <a:lnTo>
                  <a:pt x="61" y="81"/>
                </a:lnTo>
                <a:lnTo>
                  <a:pt x="62" y="74"/>
                </a:lnTo>
                <a:lnTo>
                  <a:pt x="64" y="68"/>
                </a:lnTo>
                <a:lnTo>
                  <a:pt x="66" y="61"/>
                </a:lnTo>
                <a:lnTo>
                  <a:pt x="70" y="55"/>
                </a:lnTo>
                <a:lnTo>
                  <a:pt x="72" y="47"/>
                </a:lnTo>
                <a:lnTo>
                  <a:pt x="76" y="40"/>
                </a:lnTo>
                <a:lnTo>
                  <a:pt x="78" y="32"/>
                </a:lnTo>
                <a:lnTo>
                  <a:pt x="81" y="26"/>
                </a:lnTo>
                <a:lnTo>
                  <a:pt x="76" y="23"/>
                </a:lnTo>
                <a:lnTo>
                  <a:pt x="68" y="23"/>
                </a:lnTo>
                <a:lnTo>
                  <a:pt x="62" y="26"/>
                </a:lnTo>
                <a:lnTo>
                  <a:pt x="62" y="34"/>
                </a:lnTo>
                <a:lnTo>
                  <a:pt x="59" y="42"/>
                </a:lnTo>
                <a:lnTo>
                  <a:pt x="53" y="51"/>
                </a:lnTo>
                <a:lnTo>
                  <a:pt x="49" y="59"/>
                </a:lnTo>
                <a:lnTo>
                  <a:pt x="45" y="68"/>
                </a:lnTo>
                <a:lnTo>
                  <a:pt x="43" y="74"/>
                </a:lnTo>
                <a:lnTo>
                  <a:pt x="42" y="80"/>
                </a:lnTo>
                <a:lnTo>
                  <a:pt x="40" y="85"/>
                </a:lnTo>
                <a:lnTo>
                  <a:pt x="40" y="93"/>
                </a:lnTo>
                <a:lnTo>
                  <a:pt x="38" y="99"/>
                </a:lnTo>
                <a:lnTo>
                  <a:pt x="36" y="104"/>
                </a:lnTo>
                <a:lnTo>
                  <a:pt x="36" y="112"/>
                </a:lnTo>
                <a:lnTo>
                  <a:pt x="34" y="118"/>
                </a:lnTo>
                <a:lnTo>
                  <a:pt x="32" y="123"/>
                </a:lnTo>
                <a:lnTo>
                  <a:pt x="32" y="131"/>
                </a:lnTo>
                <a:lnTo>
                  <a:pt x="30" y="137"/>
                </a:lnTo>
                <a:lnTo>
                  <a:pt x="30" y="144"/>
                </a:lnTo>
                <a:lnTo>
                  <a:pt x="28" y="150"/>
                </a:lnTo>
                <a:lnTo>
                  <a:pt x="26" y="156"/>
                </a:lnTo>
                <a:lnTo>
                  <a:pt x="24" y="163"/>
                </a:lnTo>
                <a:lnTo>
                  <a:pt x="24" y="169"/>
                </a:lnTo>
                <a:lnTo>
                  <a:pt x="26" y="175"/>
                </a:lnTo>
                <a:lnTo>
                  <a:pt x="28" y="178"/>
                </a:lnTo>
                <a:lnTo>
                  <a:pt x="30" y="178"/>
                </a:lnTo>
                <a:lnTo>
                  <a:pt x="34" y="178"/>
                </a:lnTo>
                <a:lnTo>
                  <a:pt x="36" y="171"/>
                </a:lnTo>
                <a:lnTo>
                  <a:pt x="38" y="163"/>
                </a:lnTo>
                <a:lnTo>
                  <a:pt x="40" y="154"/>
                </a:lnTo>
                <a:lnTo>
                  <a:pt x="42" y="146"/>
                </a:lnTo>
                <a:lnTo>
                  <a:pt x="43" y="137"/>
                </a:lnTo>
                <a:lnTo>
                  <a:pt x="47" y="129"/>
                </a:lnTo>
                <a:lnTo>
                  <a:pt x="47" y="133"/>
                </a:lnTo>
                <a:lnTo>
                  <a:pt x="49" y="139"/>
                </a:lnTo>
                <a:lnTo>
                  <a:pt x="49" y="146"/>
                </a:lnTo>
                <a:lnTo>
                  <a:pt x="51" y="152"/>
                </a:lnTo>
                <a:lnTo>
                  <a:pt x="51" y="158"/>
                </a:lnTo>
                <a:lnTo>
                  <a:pt x="53" y="163"/>
                </a:lnTo>
                <a:lnTo>
                  <a:pt x="55" y="169"/>
                </a:lnTo>
                <a:lnTo>
                  <a:pt x="57" y="177"/>
                </a:lnTo>
                <a:lnTo>
                  <a:pt x="49" y="178"/>
                </a:lnTo>
                <a:lnTo>
                  <a:pt x="42" y="180"/>
                </a:lnTo>
                <a:lnTo>
                  <a:pt x="36" y="184"/>
                </a:lnTo>
                <a:lnTo>
                  <a:pt x="28" y="188"/>
                </a:lnTo>
                <a:lnTo>
                  <a:pt x="21" y="192"/>
                </a:lnTo>
                <a:lnTo>
                  <a:pt x="13" y="194"/>
                </a:lnTo>
                <a:lnTo>
                  <a:pt x="5" y="197"/>
                </a:lnTo>
                <a:lnTo>
                  <a:pt x="0" y="199"/>
                </a:lnTo>
                <a:lnTo>
                  <a:pt x="0" y="192"/>
                </a:lnTo>
                <a:lnTo>
                  <a:pt x="2" y="184"/>
                </a:lnTo>
                <a:lnTo>
                  <a:pt x="2" y="177"/>
                </a:lnTo>
                <a:lnTo>
                  <a:pt x="4" y="169"/>
                </a:lnTo>
                <a:lnTo>
                  <a:pt x="4" y="161"/>
                </a:lnTo>
                <a:lnTo>
                  <a:pt x="5" y="156"/>
                </a:lnTo>
                <a:lnTo>
                  <a:pt x="7" y="148"/>
                </a:lnTo>
                <a:lnTo>
                  <a:pt x="9" y="140"/>
                </a:lnTo>
                <a:lnTo>
                  <a:pt x="9" y="131"/>
                </a:lnTo>
                <a:lnTo>
                  <a:pt x="11" y="125"/>
                </a:lnTo>
                <a:lnTo>
                  <a:pt x="11" y="118"/>
                </a:lnTo>
                <a:lnTo>
                  <a:pt x="13" y="110"/>
                </a:lnTo>
                <a:lnTo>
                  <a:pt x="15" y="102"/>
                </a:lnTo>
                <a:lnTo>
                  <a:pt x="17" y="97"/>
                </a:lnTo>
                <a:lnTo>
                  <a:pt x="17" y="87"/>
                </a:lnTo>
                <a:lnTo>
                  <a:pt x="21" y="81"/>
                </a:lnTo>
                <a:lnTo>
                  <a:pt x="23" y="72"/>
                </a:lnTo>
                <a:lnTo>
                  <a:pt x="26" y="62"/>
                </a:lnTo>
                <a:lnTo>
                  <a:pt x="30" y="53"/>
                </a:lnTo>
                <a:lnTo>
                  <a:pt x="36" y="43"/>
                </a:lnTo>
                <a:lnTo>
                  <a:pt x="40" y="34"/>
                </a:lnTo>
                <a:lnTo>
                  <a:pt x="43" y="24"/>
                </a:lnTo>
                <a:lnTo>
                  <a:pt x="49" y="15"/>
                </a:lnTo>
                <a:lnTo>
                  <a:pt x="53" y="7"/>
                </a:lnTo>
                <a:lnTo>
                  <a:pt x="55" y="4"/>
                </a:lnTo>
                <a:lnTo>
                  <a:pt x="59" y="0"/>
                </a:lnTo>
                <a:lnTo>
                  <a:pt x="59" y="0"/>
                </a:lnTo>
                <a:close/>
              </a:path>
            </a:pathLst>
          </a:custGeom>
          <a:solidFill>
            <a:srgbClr val="94A6E3"/>
          </a:solidFill>
          <a:ln w="9525">
            <a:noFill/>
            <a:round/>
            <a:headEnd/>
            <a:tailEnd/>
          </a:ln>
        </p:spPr>
        <p:txBody>
          <a:bodyPr/>
          <a:lstStyle/>
          <a:p>
            <a:endParaRPr lang="en-GB"/>
          </a:p>
        </p:txBody>
      </p:sp>
      <p:sp>
        <p:nvSpPr>
          <p:cNvPr id="21659" name="Freeform 155"/>
          <p:cNvSpPr>
            <a:spLocks/>
          </p:cNvSpPr>
          <p:nvPr/>
        </p:nvSpPr>
        <p:spPr bwMode="auto">
          <a:xfrm>
            <a:off x="6165850" y="4308475"/>
            <a:ext cx="203200" cy="223838"/>
          </a:xfrm>
          <a:custGeom>
            <a:avLst/>
            <a:gdLst/>
            <a:ahLst/>
            <a:cxnLst>
              <a:cxn ang="0">
                <a:pos x="61" y="0"/>
              </a:cxn>
              <a:cxn ang="0">
                <a:pos x="55" y="6"/>
              </a:cxn>
              <a:cxn ang="0">
                <a:pos x="51" y="12"/>
              </a:cxn>
              <a:cxn ang="0">
                <a:pos x="45" y="17"/>
              </a:cxn>
              <a:cxn ang="0">
                <a:pos x="40" y="25"/>
              </a:cxn>
              <a:cxn ang="0">
                <a:pos x="34" y="29"/>
              </a:cxn>
              <a:cxn ang="0">
                <a:pos x="30" y="35"/>
              </a:cxn>
              <a:cxn ang="0">
                <a:pos x="24" y="40"/>
              </a:cxn>
              <a:cxn ang="0">
                <a:pos x="21" y="46"/>
              </a:cxn>
              <a:cxn ang="0">
                <a:pos x="15" y="52"/>
              </a:cxn>
              <a:cxn ang="0">
                <a:pos x="11" y="57"/>
              </a:cxn>
              <a:cxn ang="0">
                <a:pos x="5" y="61"/>
              </a:cxn>
              <a:cxn ang="0">
                <a:pos x="2" y="67"/>
              </a:cxn>
              <a:cxn ang="0">
                <a:pos x="2" y="61"/>
              </a:cxn>
              <a:cxn ang="0">
                <a:pos x="0" y="54"/>
              </a:cxn>
              <a:cxn ang="0">
                <a:pos x="2" y="48"/>
              </a:cxn>
              <a:cxn ang="0">
                <a:pos x="7" y="44"/>
              </a:cxn>
              <a:cxn ang="0">
                <a:pos x="11" y="38"/>
              </a:cxn>
              <a:cxn ang="0">
                <a:pos x="17" y="33"/>
              </a:cxn>
              <a:cxn ang="0">
                <a:pos x="22" y="29"/>
              </a:cxn>
              <a:cxn ang="0">
                <a:pos x="28" y="23"/>
              </a:cxn>
              <a:cxn ang="0">
                <a:pos x="34" y="17"/>
              </a:cxn>
              <a:cxn ang="0">
                <a:pos x="40" y="14"/>
              </a:cxn>
              <a:cxn ang="0">
                <a:pos x="45" y="8"/>
              </a:cxn>
              <a:cxn ang="0">
                <a:pos x="51" y="4"/>
              </a:cxn>
              <a:cxn ang="0">
                <a:pos x="57" y="2"/>
              </a:cxn>
              <a:cxn ang="0">
                <a:pos x="61" y="0"/>
              </a:cxn>
              <a:cxn ang="0">
                <a:pos x="61" y="0"/>
              </a:cxn>
            </a:cxnLst>
            <a:rect l="0" t="0" r="r" b="b"/>
            <a:pathLst>
              <a:path w="61" h="67">
                <a:moveTo>
                  <a:pt x="61" y="0"/>
                </a:moveTo>
                <a:lnTo>
                  <a:pt x="55" y="6"/>
                </a:lnTo>
                <a:lnTo>
                  <a:pt x="51" y="12"/>
                </a:lnTo>
                <a:lnTo>
                  <a:pt x="45" y="17"/>
                </a:lnTo>
                <a:lnTo>
                  <a:pt x="40" y="25"/>
                </a:lnTo>
                <a:lnTo>
                  <a:pt x="34" y="29"/>
                </a:lnTo>
                <a:lnTo>
                  <a:pt x="30" y="35"/>
                </a:lnTo>
                <a:lnTo>
                  <a:pt x="24" y="40"/>
                </a:lnTo>
                <a:lnTo>
                  <a:pt x="21" y="46"/>
                </a:lnTo>
                <a:lnTo>
                  <a:pt x="15" y="52"/>
                </a:lnTo>
                <a:lnTo>
                  <a:pt x="11" y="57"/>
                </a:lnTo>
                <a:lnTo>
                  <a:pt x="5" y="61"/>
                </a:lnTo>
                <a:lnTo>
                  <a:pt x="2" y="67"/>
                </a:lnTo>
                <a:lnTo>
                  <a:pt x="2" y="61"/>
                </a:lnTo>
                <a:lnTo>
                  <a:pt x="0" y="54"/>
                </a:lnTo>
                <a:lnTo>
                  <a:pt x="2" y="48"/>
                </a:lnTo>
                <a:lnTo>
                  <a:pt x="7" y="44"/>
                </a:lnTo>
                <a:lnTo>
                  <a:pt x="11" y="38"/>
                </a:lnTo>
                <a:lnTo>
                  <a:pt x="17" y="33"/>
                </a:lnTo>
                <a:lnTo>
                  <a:pt x="22" y="29"/>
                </a:lnTo>
                <a:lnTo>
                  <a:pt x="28" y="23"/>
                </a:lnTo>
                <a:lnTo>
                  <a:pt x="34" y="17"/>
                </a:lnTo>
                <a:lnTo>
                  <a:pt x="40" y="14"/>
                </a:lnTo>
                <a:lnTo>
                  <a:pt x="45" y="8"/>
                </a:lnTo>
                <a:lnTo>
                  <a:pt x="51" y="4"/>
                </a:lnTo>
                <a:lnTo>
                  <a:pt x="57" y="2"/>
                </a:lnTo>
                <a:lnTo>
                  <a:pt x="61" y="0"/>
                </a:lnTo>
                <a:lnTo>
                  <a:pt x="61" y="0"/>
                </a:lnTo>
                <a:close/>
              </a:path>
            </a:pathLst>
          </a:custGeom>
          <a:solidFill>
            <a:srgbClr val="94A6E3"/>
          </a:solidFill>
          <a:ln w="9525">
            <a:noFill/>
            <a:round/>
            <a:headEnd/>
            <a:tailEnd/>
          </a:ln>
        </p:spPr>
        <p:txBody>
          <a:bodyPr/>
          <a:lstStyle/>
          <a:p>
            <a:endParaRPr lang="en-GB"/>
          </a:p>
        </p:txBody>
      </p:sp>
      <p:sp>
        <p:nvSpPr>
          <p:cNvPr id="21660" name="Freeform 156"/>
          <p:cNvSpPr>
            <a:spLocks/>
          </p:cNvSpPr>
          <p:nvPr/>
        </p:nvSpPr>
        <p:spPr bwMode="auto">
          <a:xfrm>
            <a:off x="3560763" y="4321175"/>
            <a:ext cx="196850" cy="530225"/>
          </a:xfrm>
          <a:custGeom>
            <a:avLst/>
            <a:gdLst/>
            <a:ahLst/>
            <a:cxnLst>
              <a:cxn ang="0">
                <a:pos x="50" y="0"/>
              </a:cxn>
              <a:cxn ang="0">
                <a:pos x="56" y="0"/>
              </a:cxn>
              <a:cxn ang="0">
                <a:pos x="59" y="4"/>
              </a:cxn>
              <a:cxn ang="0">
                <a:pos x="59" y="10"/>
              </a:cxn>
              <a:cxn ang="0">
                <a:pos x="58" y="15"/>
              </a:cxn>
              <a:cxn ang="0">
                <a:pos x="52" y="25"/>
              </a:cxn>
              <a:cxn ang="0">
                <a:pos x="46" y="36"/>
              </a:cxn>
              <a:cxn ang="0">
                <a:pos x="42" y="40"/>
              </a:cxn>
              <a:cxn ang="0">
                <a:pos x="39" y="46"/>
              </a:cxn>
              <a:cxn ang="0">
                <a:pos x="35" y="51"/>
              </a:cxn>
              <a:cxn ang="0">
                <a:pos x="33" y="57"/>
              </a:cxn>
              <a:cxn ang="0">
                <a:pos x="31" y="65"/>
              </a:cxn>
              <a:cxn ang="0">
                <a:pos x="29" y="72"/>
              </a:cxn>
              <a:cxn ang="0">
                <a:pos x="27" y="82"/>
              </a:cxn>
              <a:cxn ang="0">
                <a:pos x="25" y="91"/>
              </a:cxn>
              <a:cxn ang="0">
                <a:pos x="21" y="99"/>
              </a:cxn>
              <a:cxn ang="0">
                <a:pos x="20" y="107"/>
              </a:cxn>
              <a:cxn ang="0">
                <a:pos x="18" y="116"/>
              </a:cxn>
              <a:cxn ang="0">
                <a:pos x="16" y="124"/>
              </a:cxn>
              <a:cxn ang="0">
                <a:pos x="14" y="131"/>
              </a:cxn>
              <a:cxn ang="0">
                <a:pos x="12" y="139"/>
              </a:cxn>
              <a:cxn ang="0">
                <a:pos x="10" y="147"/>
              </a:cxn>
              <a:cxn ang="0">
                <a:pos x="10" y="154"/>
              </a:cxn>
              <a:cxn ang="0">
                <a:pos x="4" y="156"/>
              </a:cxn>
              <a:cxn ang="0">
                <a:pos x="0" y="158"/>
              </a:cxn>
              <a:cxn ang="0">
                <a:pos x="0" y="150"/>
              </a:cxn>
              <a:cxn ang="0">
                <a:pos x="0" y="143"/>
              </a:cxn>
              <a:cxn ang="0">
                <a:pos x="2" y="135"/>
              </a:cxn>
              <a:cxn ang="0">
                <a:pos x="2" y="126"/>
              </a:cxn>
              <a:cxn ang="0">
                <a:pos x="2" y="118"/>
              </a:cxn>
              <a:cxn ang="0">
                <a:pos x="4" y="110"/>
              </a:cxn>
              <a:cxn ang="0">
                <a:pos x="4" y="103"/>
              </a:cxn>
              <a:cxn ang="0">
                <a:pos x="4" y="95"/>
              </a:cxn>
              <a:cxn ang="0">
                <a:pos x="8" y="86"/>
              </a:cxn>
              <a:cxn ang="0">
                <a:pos x="10" y="76"/>
              </a:cxn>
              <a:cxn ang="0">
                <a:pos x="14" y="67"/>
              </a:cxn>
              <a:cxn ang="0">
                <a:pos x="20" y="57"/>
              </a:cxn>
              <a:cxn ang="0">
                <a:pos x="21" y="48"/>
              </a:cxn>
              <a:cxn ang="0">
                <a:pos x="25" y="40"/>
              </a:cxn>
              <a:cxn ang="0">
                <a:pos x="29" y="29"/>
              </a:cxn>
              <a:cxn ang="0">
                <a:pos x="33" y="21"/>
              </a:cxn>
              <a:cxn ang="0">
                <a:pos x="42" y="10"/>
              </a:cxn>
              <a:cxn ang="0">
                <a:pos x="50" y="0"/>
              </a:cxn>
              <a:cxn ang="0">
                <a:pos x="50" y="0"/>
              </a:cxn>
            </a:cxnLst>
            <a:rect l="0" t="0" r="r" b="b"/>
            <a:pathLst>
              <a:path w="59" h="158">
                <a:moveTo>
                  <a:pt x="50" y="0"/>
                </a:moveTo>
                <a:lnTo>
                  <a:pt x="56" y="0"/>
                </a:lnTo>
                <a:lnTo>
                  <a:pt x="59" y="4"/>
                </a:lnTo>
                <a:lnTo>
                  <a:pt x="59" y="10"/>
                </a:lnTo>
                <a:lnTo>
                  <a:pt x="58" y="15"/>
                </a:lnTo>
                <a:lnTo>
                  <a:pt x="52" y="25"/>
                </a:lnTo>
                <a:lnTo>
                  <a:pt x="46" y="36"/>
                </a:lnTo>
                <a:lnTo>
                  <a:pt x="42" y="40"/>
                </a:lnTo>
                <a:lnTo>
                  <a:pt x="39" y="46"/>
                </a:lnTo>
                <a:lnTo>
                  <a:pt x="35" y="51"/>
                </a:lnTo>
                <a:lnTo>
                  <a:pt x="33" y="57"/>
                </a:lnTo>
                <a:lnTo>
                  <a:pt x="31" y="65"/>
                </a:lnTo>
                <a:lnTo>
                  <a:pt x="29" y="72"/>
                </a:lnTo>
                <a:lnTo>
                  <a:pt x="27" y="82"/>
                </a:lnTo>
                <a:lnTo>
                  <a:pt x="25" y="91"/>
                </a:lnTo>
                <a:lnTo>
                  <a:pt x="21" y="99"/>
                </a:lnTo>
                <a:lnTo>
                  <a:pt x="20" y="107"/>
                </a:lnTo>
                <a:lnTo>
                  <a:pt x="18" y="116"/>
                </a:lnTo>
                <a:lnTo>
                  <a:pt x="16" y="124"/>
                </a:lnTo>
                <a:lnTo>
                  <a:pt x="14" y="131"/>
                </a:lnTo>
                <a:lnTo>
                  <a:pt x="12" y="139"/>
                </a:lnTo>
                <a:lnTo>
                  <a:pt x="10" y="147"/>
                </a:lnTo>
                <a:lnTo>
                  <a:pt x="10" y="154"/>
                </a:lnTo>
                <a:lnTo>
                  <a:pt x="4" y="156"/>
                </a:lnTo>
                <a:lnTo>
                  <a:pt x="0" y="158"/>
                </a:lnTo>
                <a:lnTo>
                  <a:pt x="0" y="150"/>
                </a:lnTo>
                <a:lnTo>
                  <a:pt x="0" y="143"/>
                </a:lnTo>
                <a:lnTo>
                  <a:pt x="2" y="135"/>
                </a:lnTo>
                <a:lnTo>
                  <a:pt x="2" y="126"/>
                </a:lnTo>
                <a:lnTo>
                  <a:pt x="2" y="118"/>
                </a:lnTo>
                <a:lnTo>
                  <a:pt x="4" y="110"/>
                </a:lnTo>
                <a:lnTo>
                  <a:pt x="4" y="103"/>
                </a:lnTo>
                <a:lnTo>
                  <a:pt x="4" y="95"/>
                </a:lnTo>
                <a:lnTo>
                  <a:pt x="8" y="86"/>
                </a:lnTo>
                <a:lnTo>
                  <a:pt x="10" y="76"/>
                </a:lnTo>
                <a:lnTo>
                  <a:pt x="14" y="67"/>
                </a:lnTo>
                <a:lnTo>
                  <a:pt x="20" y="57"/>
                </a:lnTo>
                <a:lnTo>
                  <a:pt x="21" y="48"/>
                </a:lnTo>
                <a:lnTo>
                  <a:pt x="25" y="40"/>
                </a:lnTo>
                <a:lnTo>
                  <a:pt x="29" y="29"/>
                </a:lnTo>
                <a:lnTo>
                  <a:pt x="33" y="21"/>
                </a:lnTo>
                <a:lnTo>
                  <a:pt x="42" y="10"/>
                </a:lnTo>
                <a:lnTo>
                  <a:pt x="50" y="0"/>
                </a:lnTo>
                <a:lnTo>
                  <a:pt x="50" y="0"/>
                </a:lnTo>
                <a:close/>
              </a:path>
            </a:pathLst>
          </a:custGeom>
          <a:solidFill>
            <a:srgbClr val="94A6E3"/>
          </a:solidFill>
          <a:ln w="9525">
            <a:noFill/>
            <a:round/>
            <a:headEnd/>
            <a:tailEnd/>
          </a:ln>
        </p:spPr>
        <p:txBody>
          <a:bodyPr/>
          <a:lstStyle/>
          <a:p>
            <a:endParaRPr lang="en-GB"/>
          </a:p>
        </p:txBody>
      </p:sp>
      <p:sp>
        <p:nvSpPr>
          <p:cNvPr id="21661" name="Freeform 157"/>
          <p:cNvSpPr>
            <a:spLocks/>
          </p:cNvSpPr>
          <p:nvPr/>
        </p:nvSpPr>
        <p:spPr bwMode="auto">
          <a:xfrm>
            <a:off x="3736975" y="4416425"/>
            <a:ext cx="101600" cy="474663"/>
          </a:xfrm>
          <a:custGeom>
            <a:avLst/>
            <a:gdLst/>
            <a:ahLst/>
            <a:cxnLst>
              <a:cxn ang="0">
                <a:pos x="11" y="0"/>
              </a:cxn>
              <a:cxn ang="0">
                <a:pos x="15" y="2"/>
              </a:cxn>
              <a:cxn ang="0">
                <a:pos x="15" y="7"/>
              </a:cxn>
              <a:cxn ang="0">
                <a:pos x="13" y="13"/>
              </a:cxn>
              <a:cxn ang="0">
                <a:pos x="17" y="19"/>
              </a:cxn>
              <a:cxn ang="0">
                <a:pos x="17" y="26"/>
              </a:cxn>
              <a:cxn ang="0">
                <a:pos x="17" y="34"/>
              </a:cxn>
              <a:cxn ang="0">
                <a:pos x="17" y="41"/>
              </a:cxn>
              <a:cxn ang="0">
                <a:pos x="19" y="49"/>
              </a:cxn>
              <a:cxn ang="0">
                <a:pos x="19" y="57"/>
              </a:cxn>
              <a:cxn ang="0">
                <a:pos x="19" y="64"/>
              </a:cxn>
              <a:cxn ang="0">
                <a:pos x="21" y="72"/>
              </a:cxn>
              <a:cxn ang="0">
                <a:pos x="21" y="79"/>
              </a:cxn>
              <a:cxn ang="0">
                <a:pos x="21" y="87"/>
              </a:cxn>
              <a:cxn ang="0">
                <a:pos x="23" y="95"/>
              </a:cxn>
              <a:cxn ang="0">
                <a:pos x="23" y="102"/>
              </a:cxn>
              <a:cxn ang="0">
                <a:pos x="24" y="110"/>
              </a:cxn>
              <a:cxn ang="0">
                <a:pos x="24" y="118"/>
              </a:cxn>
              <a:cxn ang="0">
                <a:pos x="24" y="125"/>
              </a:cxn>
              <a:cxn ang="0">
                <a:pos x="26" y="133"/>
              </a:cxn>
              <a:cxn ang="0">
                <a:pos x="28" y="140"/>
              </a:cxn>
              <a:cxn ang="0">
                <a:pos x="24" y="133"/>
              </a:cxn>
              <a:cxn ang="0">
                <a:pos x="21" y="127"/>
              </a:cxn>
              <a:cxn ang="0">
                <a:pos x="19" y="118"/>
              </a:cxn>
              <a:cxn ang="0">
                <a:pos x="17" y="112"/>
              </a:cxn>
              <a:cxn ang="0">
                <a:pos x="15" y="106"/>
              </a:cxn>
              <a:cxn ang="0">
                <a:pos x="13" y="100"/>
              </a:cxn>
              <a:cxn ang="0">
                <a:pos x="13" y="95"/>
              </a:cxn>
              <a:cxn ang="0">
                <a:pos x="11" y="89"/>
              </a:cxn>
              <a:cxn ang="0">
                <a:pos x="9" y="78"/>
              </a:cxn>
              <a:cxn ang="0">
                <a:pos x="7" y="68"/>
              </a:cxn>
              <a:cxn ang="0">
                <a:pos x="5" y="62"/>
              </a:cxn>
              <a:cxn ang="0">
                <a:pos x="5" y="57"/>
              </a:cxn>
              <a:cxn ang="0">
                <a:pos x="4" y="53"/>
              </a:cxn>
              <a:cxn ang="0">
                <a:pos x="4" y="47"/>
              </a:cxn>
              <a:cxn ang="0">
                <a:pos x="2" y="41"/>
              </a:cxn>
              <a:cxn ang="0">
                <a:pos x="2" y="36"/>
              </a:cxn>
              <a:cxn ang="0">
                <a:pos x="0" y="30"/>
              </a:cxn>
              <a:cxn ang="0">
                <a:pos x="0" y="26"/>
              </a:cxn>
              <a:cxn ang="0">
                <a:pos x="2" y="19"/>
              </a:cxn>
              <a:cxn ang="0">
                <a:pos x="5" y="13"/>
              </a:cxn>
              <a:cxn ang="0">
                <a:pos x="7" y="5"/>
              </a:cxn>
              <a:cxn ang="0">
                <a:pos x="11" y="0"/>
              </a:cxn>
              <a:cxn ang="0">
                <a:pos x="11" y="0"/>
              </a:cxn>
            </a:cxnLst>
            <a:rect l="0" t="0" r="r" b="b"/>
            <a:pathLst>
              <a:path w="28" h="140">
                <a:moveTo>
                  <a:pt x="11" y="0"/>
                </a:moveTo>
                <a:lnTo>
                  <a:pt x="15" y="2"/>
                </a:lnTo>
                <a:lnTo>
                  <a:pt x="15" y="7"/>
                </a:lnTo>
                <a:lnTo>
                  <a:pt x="13" y="13"/>
                </a:lnTo>
                <a:lnTo>
                  <a:pt x="17" y="19"/>
                </a:lnTo>
                <a:lnTo>
                  <a:pt x="17" y="26"/>
                </a:lnTo>
                <a:lnTo>
                  <a:pt x="17" y="34"/>
                </a:lnTo>
                <a:lnTo>
                  <a:pt x="17" y="41"/>
                </a:lnTo>
                <a:lnTo>
                  <a:pt x="19" y="49"/>
                </a:lnTo>
                <a:lnTo>
                  <a:pt x="19" y="57"/>
                </a:lnTo>
                <a:lnTo>
                  <a:pt x="19" y="64"/>
                </a:lnTo>
                <a:lnTo>
                  <a:pt x="21" y="72"/>
                </a:lnTo>
                <a:lnTo>
                  <a:pt x="21" y="79"/>
                </a:lnTo>
                <a:lnTo>
                  <a:pt x="21" y="87"/>
                </a:lnTo>
                <a:lnTo>
                  <a:pt x="23" y="95"/>
                </a:lnTo>
                <a:lnTo>
                  <a:pt x="23" y="102"/>
                </a:lnTo>
                <a:lnTo>
                  <a:pt x="24" y="110"/>
                </a:lnTo>
                <a:lnTo>
                  <a:pt x="24" y="118"/>
                </a:lnTo>
                <a:lnTo>
                  <a:pt x="24" y="125"/>
                </a:lnTo>
                <a:lnTo>
                  <a:pt x="26" y="133"/>
                </a:lnTo>
                <a:lnTo>
                  <a:pt x="28" y="140"/>
                </a:lnTo>
                <a:lnTo>
                  <a:pt x="24" y="133"/>
                </a:lnTo>
                <a:lnTo>
                  <a:pt x="21" y="127"/>
                </a:lnTo>
                <a:lnTo>
                  <a:pt x="19" y="118"/>
                </a:lnTo>
                <a:lnTo>
                  <a:pt x="17" y="112"/>
                </a:lnTo>
                <a:lnTo>
                  <a:pt x="15" y="106"/>
                </a:lnTo>
                <a:lnTo>
                  <a:pt x="13" y="100"/>
                </a:lnTo>
                <a:lnTo>
                  <a:pt x="13" y="95"/>
                </a:lnTo>
                <a:lnTo>
                  <a:pt x="11" y="89"/>
                </a:lnTo>
                <a:lnTo>
                  <a:pt x="9" y="78"/>
                </a:lnTo>
                <a:lnTo>
                  <a:pt x="7" y="68"/>
                </a:lnTo>
                <a:lnTo>
                  <a:pt x="5" y="62"/>
                </a:lnTo>
                <a:lnTo>
                  <a:pt x="5" y="57"/>
                </a:lnTo>
                <a:lnTo>
                  <a:pt x="4" y="53"/>
                </a:lnTo>
                <a:lnTo>
                  <a:pt x="4" y="47"/>
                </a:lnTo>
                <a:lnTo>
                  <a:pt x="2" y="41"/>
                </a:lnTo>
                <a:lnTo>
                  <a:pt x="2" y="36"/>
                </a:lnTo>
                <a:lnTo>
                  <a:pt x="0" y="30"/>
                </a:lnTo>
                <a:lnTo>
                  <a:pt x="0" y="26"/>
                </a:lnTo>
                <a:lnTo>
                  <a:pt x="2" y="19"/>
                </a:lnTo>
                <a:lnTo>
                  <a:pt x="5" y="13"/>
                </a:lnTo>
                <a:lnTo>
                  <a:pt x="7" y="5"/>
                </a:lnTo>
                <a:lnTo>
                  <a:pt x="11" y="0"/>
                </a:lnTo>
                <a:lnTo>
                  <a:pt x="11" y="0"/>
                </a:lnTo>
                <a:close/>
              </a:path>
            </a:pathLst>
          </a:custGeom>
          <a:solidFill>
            <a:srgbClr val="94A6E3"/>
          </a:solidFill>
          <a:ln w="9525">
            <a:noFill/>
            <a:round/>
            <a:headEnd/>
            <a:tailEnd/>
          </a:ln>
        </p:spPr>
        <p:txBody>
          <a:bodyPr/>
          <a:lstStyle/>
          <a:p>
            <a:endParaRPr lang="en-GB"/>
          </a:p>
        </p:txBody>
      </p:sp>
      <p:sp>
        <p:nvSpPr>
          <p:cNvPr id="21663" name="Freeform 159"/>
          <p:cNvSpPr>
            <a:spLocks/>
          </p:cNvSpPr>
          <p:nvPr/>
        </p:nvSpPr>
        <p:spPr bwMode="auto">
          <a:xfrm>
            <a:off x="6172200" y="4457700"/>
            <a:ext cx="169863" cy="223838"/>
          </a:xfrm>
          <a:custGeom>
            <a:avLst/>
            <a:gdLst/>
            <a:ahLst/>
            <a:cxnLst>
              <a:cxn ang="0">
                <a:pos x="45" y="0"/>
              </a:cxn>
              <a:cxn ang="0">
                <a:pos x="49" y="0"/>
              </a:cxn>
              <a:cxn ang="0">
                <a:pos x="49" y="6"/>
              </a:cxn>
              <a:cxn ang="0">
                <a:pos x="45" y="10"/>
              </a:cxn>
              <a:cxn ang="0">
                <a:pos x="41" y="15"/>
              </a:cxn>
              <a:cxn ang="0">
                <a:pos x="36" y="21"/>
              </a:cxn>
              <a:cxn ang="0">
                <a:pos x="32" y="27"/>
              </a:cxn>
              <a:cxn ang="0">
                <a:pos x="26" y="32"/>
              </a:cxn>
              <a:cxn ang="0">
                <a:pos x="22" y="40"/>
              </a:cxn>
              <a:cxn ang="0">
                <a:pos x="19" y="46"/>
              </a:cxn>
              <a:cxn ang="0">
                <a:pos x="13" y="51"/>
              </a:cxn>
              <a:cxn ang="0">
                <a:pos x="9" y="57"/>
              </a:cxn>
              <a:cxn ang="0">
                <a:pos x="5" y="65"/>
              </a:cxn>
              <a:cxn ang="0">
                <a:pos x="5" y="67"/>
              </a:cxn>
              <a:cxn ang="0">
                <a:pos x="5" y="67"/>
              </a:cxn>
              <a:cxn ang="0">
                <a:pos x="1" y="63"/>
              </a:cxn>
              <a:cxn ang="0">
                <a:pos x="0" y="59"/>
              </a:cxn>
              <a:cxn ang="0">
                <a:pos x="0" y="53"/>
              </a:cxn>
              <a:cxn ang="0">
                <a:pos x="0" y="48"/>
              </a:cxn>
              <a:cxn ang="0">
                <a:pos x="0" y="42"/>
              </a:cxn>
              <a:cxn ang="0">
                <a:pos x="1" y="36"/>
              </a:cxn>
              <a:cxn ang="0">
                <a:pos x="5" y="32"/>
              </a:cxn>
              <a:cxn ang="0">
                <a:pos x="11" y="29"/>
              </a:cxn>
              <a:cxn ang="0">
                <a:pos x="19" y="21"/>
              </a:cxn>
              <a:cxn ang="0">
                <a:pos x="28" y="15"/>
              </a:cxn>
              <a:cxn ang="0">
                <a:pos x="36" y="8"/>
              </a:cxn>
              <a:cxn ang="0">
                <a:pos x="45" y="2"/>
              </a:cxn>
              <a:cxn ang="0">
                <a:pos x="45" y="0"/>
              </a:cxn>
              <a:cxn ang="0">
                <a:pos x="45" y="0"/>
              </a:cxn>
            </a:cxnLst>
            <a:rect l="0" t="0" r="r" b="b"/>
            <a:pathLst>
              <a:path w="49" h="67">
                <a:moveTo>
                  <a:pt x="45" y="0"/>
                </a:moveTo>
                <a:lnTo>
                  <a:pt x="49" y="0"/>
                </a:lnTo>
                <a:lnTo>
                  <a:pt x="49" y="6"/>
                </a:lnTo>
                <a:lnTo>
                  <a:pt x="45" y="10"/>
                </a:lnTo>
                <a:lnTo>
                  <a:pt x="41" y="15"/>
                </a:lnTo>
                <a:lnTo>
                  <a:pt x="36" y="21"/>
                </a:lnTo>
                <a:lnTo>
                  <a:pt x="32" y="27"/>
                </a:lnTo>
                <a:lnTo>
                  <a:pt x="26" y="32"/>
                </a:lnTo>
                <a:lnTo>
                  <a:pt x="22" y="40"/>
                </a:lnTo>
                <a:lnTo>
                  <a:pt x="19" y="46"/>
                </a:lnTo>
                <a:lnTo>
                  <a:pt x="13" y="51"/>
                </a:lnTo>
                <a:lnTo>
                  <a:pt x="9" y="57"/>
                </a:lnTo>
                <a:lnTo>
                  <a:pt x="5" y="65"/>
                </a:lnTo>
                <a:lnTo>
                  <a:pt x="5" y="67"/>
                </a:lnTo>
                <a:lnTo>
                  <a:pt x="5" y="67"/>
                </a:lnTo>
                <a:lnTo>
                  <a:pt x="1" y="63"/>
                </a:lnTo>
                <a:lnTo>
                  <a:pt x="0" y="59"/>
                </a:lnTo>
                <a:lnTo>
                  <a:pt x="0" y="53"/>
                </a:lnTo>
                <a:lnTo>
                  <a:pt x="0" y="48"/>
                </a:lnTo>
                <a:lnTo>
                  <a:pt x="0" y="42"/>
                </a:lnTo>
                <a:lnTo>
                  <a:pt x="1" y="36"/>
                </a:lnTo>
                <a:lnTo>
                  <a:pt x="5" y="32"/>
                </a:lnTo>
                <a:lnTo>
                  <a:pt x="11" y="29"/>
                </a:lnTo>
                <a:lnTo>
                  <a:pt x="19" y="21"/>
                </a:lnTo>
                <a:lnTo>
                  <a:pt x="28" y="15"/>
                </a:lnTo>
                <a:lnTo>
                  <a:pt x="36" y="8"/>
                </a:lnTo>
                <a:lnTo>
                  <a:pt x="45" y="2"/>
                </a:lnTo>
                <a:lnTo>
                  <a:pt x="45" y="0"/>
                </a:lnTo>
                <a:lnTo>
                  <a:pt x="45" y="0"/>
                </a:lnTo>
                <a:close/>
              </a:path>
            </a:pathLst>
          </a:custGeom>
          <a:solidFill>
            <a:srgbClr val="94A6E3"/>
          </a:solidFill>
          <a:ln w="9525">
            <a:noFill/>
            <a:round/>
            <a:headEnd/>
            <a:tailEnd/>
          </a:ln>
        </p:spPr>
        <p:txBody>
          <a:bodyPr/>
          <a:lstStyle/>
          <a:p>
            <a:endParaRPr lang="en-GB"/>
          </a:p>
        </p:txBody>
      </p:sp>
      <p:sp>
        <p:nvSpPr>
          <p:cNvPr id="21664" name="Freeform 160"/>
          <p:cNvSpPr>
            <a:spLocks/>
          </p:cNvSpPr>
          <p:nvPr/>
        </p:nvSpPr>
        <p:spPr bwMode="auto">
          <a:xfrm>
            <a:off x="5195888" y="4497388"/>
            <a:ext cx="250825" cy="631825"/>
          </a:xfrm>
          <a:custGeom>
            <a:avLst/>
            <a:gdLst/>
            <a:ahLst/>
            <a:cxnLst>
              <a:cxn ang="0">
                <a:pos x="29" y="8"/>
              </a:cxn>
              <a:cxn ang="0">
                <a:pos x="27" y="23"/>
              </a:cxn>
              <a:cxn ang="0">
                <a:pos x="25" y="40"/>
              </a:cxn>
              <a:cxn ang="0">
                <a:pos x="21" y="55"/>
              </a:cxn>
              <a:cxn ang="0">
                <a:pos x="19" y="71"/>
              </a:cxn>
              <a:cxn ang="0">
                <a:pos x="18" y="88"/>
              </a:cxn>
              <a:cxn ang="0">
                <a:pos x="18" y="103"/>
              </a:cxn>
              <a:cxn ang="0">
                <a:pos x="16" y="120"/>
              </a:cxn>
              <a:cxn ang="0">
                <a:pos x="18" y="126"/>
              </a:cxn>
              <a:cxn ang="0">
                <a:pos x="23" y="113"/>
              </a:cxn>
              <a:cxn ang="0">
                <a:pos x="27" y="97"/>
              </a:cxn>
              <a:cxn ang="0">
                <a:pos x="37" y="78"/>
              </a:cxn>
              <a:cxn ang="0">
                <a:pos x="44" y="67"/>
              </a:cxn>
              <a:cxn ang="0">
                <a:pos x="48" y="59"/>
              </a:cxn>
              <a:cxn ang="0">
                <a:pos x="50" y="46"/>
              </a:cxn>
              <a:cxn ang="0">
                <a:pos x="52" y="35"/>
              </a:cxn>
              <a:cxn ang="0">
                <a:pos x="54" y="36"/>
              </a:cxn>
              <a:cxn ang="0">
                <a:pos x="54" y="48"/>
              </a:cxn>
              <a:cxn ang="0">
                <a:pos x="52" y="59"/>
              </a:cxn>
              <a:cxn ang="0">
                <a:pos x="52" y="71"/>
              </a:cxn>
              <a:cxn ang="0">
                <a:pos x="52" y="82"/>
              </a:cxn>
              <a:cxn ang="0">
                <a:pos x="52" y="94"/>
              </a:cxn>
              <a:cxn ang="0">
                <a:pos x="52" y="105"/>
              </a:cxn>
              <a:cxn ang="0">
                <a:pos x="52" y="116"/>
              </a:cxn>
              <a:cxn ang="0">
                <a:pos x="48" y="128"/>
              </a:cxn>
              <a:cxn ang="0">
                <a:pos x="42" y="141"/>
              </a:cxn>
              <a:cxn ang="0">
                <a:pos x="37" y="152"/>
              </a:cxn>
              <a:cxn ang="0">
                <a:pos x="33" y="166"/>
              </a:cxn>
              <a:cxn ang="0">
                <a:pos x="35" y="175"/>
              </a:cxn>
              <a:cxn ang="0">
                <a:pos x="42" y="168"/>
              </a:cxn>
              <a:cxn ang="0">
                <a:pos x="48" y="156"/>
              </a:cxn>
              <a:cxn ang="0">
                <a:pos x="56" y="143"/>
              </a:cxn>
              <a:cxn ang="0">
                <a:pos x="63" y="130"/>
              </a:cxn>
              <a:cxn ang="0">
                <a:pos x="71" y="116"/>
              </a:cxn>
              <a:cxn ang="0">
                <a:pos x="73" y="116"/>
              </a:cxn>
              <a:cxn ang="0">
                <a:pos x="71" y="128"/>
              </a:cxn>
              <a:cxn ang="0">
                <a:pos x="69" y="139"/>
              </a:cxn>
              <a:cxn ang="0">
                <a:pos x="67" y="152"/>
              </a:cxn>
              <a:cxn ang="0">
                <a:pos x="59" y="168"/>
              </a:cxn>
              <a:cxn ang="0">
                <a:pos x="42" y="179"/>
              </a:cxn>
              <a:cxn ang="0">
                <a:pos x="25" y="185"/>
              </a:cxn>
              <a:cxn ang="0">
                <a:pos x="12" y="185"/>
              </a:cxn>
              <a:cxn ang="0">
                <a:pos x="6" y="181"/>
              </a:cxn>
              <a:cxn ang="0">
                <a:pos x="2" y="183"/>
              </a:cxn>
              <a:cxn ang="0">
                <a:pos x="0" y="171"/>
              </a:cxn>
              <a:cxn ang="0">
                <a:pos x="2" y="160"/>
              </a:cxn>
              <a:cxn ang="0">
                <a:pos x="2" y="149"/>
              </a:cxn>
              <a:cxn ang="0">
                <a:pos x="2" y="139"/>
              </a:cxn>
              <a:cxn ang="0">
                <a:pos x="2" y="128"/>
              </a:cxn>
              <a:cxn ang="0">
                <a:pos x="2" y="116"/>
              </a:cxn>
              <a:cxn ang="0">
                <a:pos x="2" y="105"/>
              </a:cxn>
              <a:cxn ang="0">
                <a:pos x="2" y="94"/>
              </a:cxn>
              <a:cxn ang="0">
                <a:pos x="2" y="84"/>
              </a:cxn>
              <a:cxn ang="0">
                <a:pos x="6" y="67"/>
              </a:cxn>
              <a:cxn ang="0">
                <a:pos x="10" y="48"/>
              </a:cxn>
              <a:cxn ang="0">
                <a:pos x="18" y="27"/>
              </a:cxn>
              <a:cxn ang="0">
                <a:pos x="25" y="8"/>
              </a:cxn>
              <a:cxn ang="0">
                <a:pos x="31" y="0"/>
              </a:cxn>
            </a:cxnLst>
            <a:rect l="0" t="0" r="r" b="b"/>
            <a:pathLst>
              <a:path w="75" h="187">
                <a:moveTo>
                  <a:pt x="31" y="0"/>
                </a:moveTo>
                <a:lnTo>
                  <a:pt x="29" y="8"/>
                </a:lnTo>
                <a:lnTo>
                  <a:pt x="29" y="16"/>
                </a:lnTo>
                <a:lnTo>
                  <a:pt x="27" y="23"/>
                </a:lnTo>
                <a:lnTo>
                  <a:pt x="25" y="33"/>
                </a:lnTo>
                <a:lnTo>
                  <a:pt x="25" y="40"/>
                </a:lnTo>
                <a:lnTo>
                  <a:pt x="23" y="48"/>
                </a:lnTo>
                <a:lnTo>
                  <a:pt x="21" y="55"/>
                </a:lnTo>
                <a:lnTo>
                  <a:pt x="21" y="63"/>
                </a:lnTo>
                <a:lnTo>
                  <a:pt x="19" y="71"/>
                </a:lnTo>
                <a:lnTo>
                  <a:pt x="19" y="80"/>
                </a:lnTo>
                <a:lnTo>
                  <a:pt x="18" y="88"/>
                </a:lnTo>
                <a:lnTo>
                  <a:pt x="18" y="95"/>
                </a:lnTo>
                <a:lnTo>
                  <a:pt x="18" y="103"/>
                </a:lnTo>
                <a:lnTo>
                  <a:pt x="16" y="111"/>
                </a:lnTo>
                <a:lnTo>
                  <a:pt x="16" y="120"/>
                </a:lnTo>
                <a:lnTo>
                  <a:pt x="16" y="130"/>
                </a:lnTo>
                <a:lnTo>
                  <a:pt x="18" y="126"/>
                </a:lnTo>
                <a:lnTo>
                  <a:pt x="21" y="120"/>
                </a:lnTo>
                <a:lnTo>
                  <a:pt x="23" y="113"/>
                </a:lnTo>
                <a:lnTo>
                  <a:pt x="25" y="109"/>
                </a:lnTo>
                <a:lnTo>
                  <a:pt x="27" y="97"/>
                </a:lnTo>
                <a:lnTo>
                  <a:pt x="33" y="88"/>
                </a:lnTo>
                <a:lnTo>
                  <a:pt x="37" y="78"/>
                </a:lnTo>
                <a:lnTo>
                  <a:pt x="40" y="67"/>
                </a:lnTo>
                <a:lnTo>
                  <a:pt x="44" y="67"/>
                </a:lnTo>
                <a:lnTo>
                  <a:pt x="48" y="65"/>
                </a:lnTo>
                <a:lnTo>
                  <a:pt x="48" y="59"/>
                </a:lnTo>
                <a:lnTo>
                  <a:pt x="50" y="54"/>
                </a:lnTo>
                <a:lnTo>
                  <a:pt x="50" y="46"/>
                </a:lnTo>
                <a:lnTo>
                  <a:pt x="50" y="40"/>
                </a:lnTo>
                <a:lnTo>
                  <a:pt x="52" y="35"/>
                </a:lnTo>
                <a:lnTo>
                  <a:pt x="54" y="31"/>
                </a:lnTo>
                <a:lnTo>
                  <a:pt x="54" y="36"/>
                </a:lnTo>
                <a:lnTo>
                  <a:pt x="54" y="42"/>
                </a:lnTo>
                <a:lnTo>
                  <a:pt x="54" y="48"/>
                </a:lnTo>
                <a:lnTo>
                  <a:pt x="54" y="54"/>
                </a:lnTo>
                <a:lnTo>
                  <a:pt x="52" y="59"/>
                </a:lnTo>
                <a:lnTo>
                  <a:pt x="52" y="65"/>
                </a:lnTo>
                <a:lnTo>
                  <a:pt x="52" y="71"/>
                </a:lnTo>
                <a:lnTo>
                  <a:pt x="52" y="76"/>
                </a:lnTo>
                <a:lnTo>
                  <a:pt x="52" y="82"/>
                </a:lnTo>
                <a:lnTo>
                  <a:pt x="52" y="88"/>
                </a:lnTo>
                <a:lnTo>
                  <a:pt x="52" y="94"/>
                </a:lnTo>
                <a:lnTo>
                  <a:pt x="52" y="99"/>
                </a:lnTo>
                <a:lnTo>
                  <a:pt x="52" y="105"/>
                </a:lnTo>
                <a:lnTo>
                  <a:pt x="52" y="111"/>
                </a:lnTo>
                <a:lnTo>
                  <a:pt x="52" y="116"/>
                </a:lnTo>
                <a:lnTo>
                  <a:pt x="52" y="122"/>
                </a:lnTo>
                <a:lnTo>
                  <a:pt x="48" y="128"/>
                </a:lnTo>
                <a:lnTo>
                  <a:pt x="46" y="133"/>
                </a:lnTo>
                <a:lnTo>
                  <a:pt x="42" y="141"/>
                </a:lnTo>
                <a:lnTo>
                  <a:pt x="40" y="147"/>
                </a:lnTo>
                <a:lnTo>
                  <a:pt x="37" y="152"/>
                </a:lnTo>
                <a:lnTo>
                  <a:pt x="35" y="160"/>
                </a:lnTo>
                <a:lnTo>
                  <a:pt x="33" y="166"/>
                </a:lnTo>
                <a:lnTo>
                  <a:pt x="31" y="173"/>
                </a:lnTo>
                <a:lnTo>
                  <a:pt x="35" y="175"/>
                </a:lnTo>
                <a:lnTo>
                  <a:pt x="38" y="171"/>
                </a:lnTo>
                <a:lnTo>
                  <a:pt x="42" y="168"/>
                </a:lnTo>
                <a:lnTo>
                  <a:pt x="44" y="164"/>
                </a:lnTo>
                <a:lnTo>
                  <a:pt x="48" y="156"/>
                </a:lnTo>
                <a:lnTo>
                  <a:pt x="52" y="151"/>
                </a:lnTo>
                <a:lnTo>
                  <a:pt x="56" y="143"/>
                </a:lnTo>
                <a:lnTo>
                  <a:pt x="59" y="137"/>
                </a:lnTo>
                <a:lnTo>
                  <a:pt x="63" y="130"/>
                </a:lnTo>
                <a:lnTo>
                  <a:pt x="67" y="124"/>
                </a:lnTo>
                <a:lnTo>
                  <a:pt x="71" y="116"/>
                </a:lnTo>
                <a:lnTo>
                  <a:pt x="75" y="111"/>
                </a:lnTo>
                <a:lnTo>
                  <a:pt x="73" y="116"/>
                </a:lnTo>
                <a:lnTo>
                  <a:pt x="73" y="122"/>
                </a:lnTo>
                <a:lnTo>
                  <a:pt x="71" y="128"/>
                </a:lnTo>
                <a:lnTo>
                  <a:pt x="71" y="133"/>
                </a:lnTo>
                <a:lnTo>
                  <a:pt x="69" y="139"/>
                </a:lnTo>
                <a:lnTo>
                  <a:pt x="69" y="147"/>
                </a:lnTo>
                <a:lnTo>
                  <a:pt x="67" y="152"/>
                </a:lnTo>
                <a:lnTo>
                  <a:pt x="67" y="160"/>
                </a:lnTo>
                <a:lnTo>
                  <a:pt x="59" y="168"/>
                </a:lnTo>
                <a:lnTo>
                  <a:pt x="52" y="179"/>
                </a:lnTo>
                <a:lnTo>
                  <a:pt x="42" y="179"/>
                </a:lnTo>
                <a:lnTo>
                  <a:pt x="33" y="183"/>
                </a:lnTo>
                <a:lnTo>
                  <a:pt x="25" y="185"/>
                </a:lnTo>
                <a:lnTo>
                  <a:pt x="16" y="187"/>
                </a:lnTo>
                <a:lnTo>
                  <a:pt x="12" y="185"/>
                </a:lnTo>
                <a:lnTo>
                  <a:pt x="8" y="181"/>
                </a:lnTo>
                <a:lnTo>
                  <a:pt x="6" y="181"/>
                </a:lnTo>
                <a:lnTo>
                  <a:pt x="6" y="187"/>
                </a:lnTo>
                <a:lnTo>
                  <a:pt x="2" y="183"/>
                </a:lnTo>
                <a:lnTo>
                  <a:pt x="0" y="179"/>
                </a:lnTo>
                <a:lnTo>
                  <a:pt x="0" y="171"/>
                </a:lnTo>
                <a:lnTo>
                  <a:pt x="2" y="166"/>
                </a:lnTo>
                <a:lnTo>
                  <a:pt x="2" y="160"/>
                </a:lnTo>
                <a:lnTo>
                  <a:pt x="2" y="154"/>
                </a:lnTo>
                <a:lnTo>
                  <a:pt x="2" y="149"/>
                </a:lnTo>
                <a:lnTo>
                  <a:pt x="2" y="145"/>
                </a:lnTo>
                <a:lnTo>
                  <a:pt x="2" y="139"/>
                </a:lnTo>
                <a:lnTo>
                  <a:pt x="2" y="133"/>
                </a:lnTo>
                <a:lnTo>
                  <a:pt x="2" y="128"/>
                </a:lnTo>
                <a:lnTo>
                  <a:pt x="2" y="122"/>
                </a:lnTo>
                <a:lnTo>
                  <a:pt x="2" y="116"/>
                </a:lnTo>
                <a:lnTo>
                  <a:pt x="2" y="111"/>
                </a:lnTo>
                <a:lnTo>
                  <a:pt x="2" y="105"/>
                </a:lnTo>
                <a:lnTo>
                  <a:pt x="2" y="99"/>
                </a:lnTo>
                <a:lnTo>
                  <a:pt x="2" y="94"/>
                </a:lnTo>
                <a:lnTo>
                  <a:pt x="2" y="90"/>
                </a:lnTo>
                <a:lnTo>
                  <a:pt x="2" y="84"/>
                </a:lnTo>
                <a:lnTo>
                  <a:pt x="4" y="78"/>
                </a:lnTo>
                <a:lnTo>
                  <a:pt x="6" y="67"/>
                </a:lnTo>
                <a:lnTo>
                  <a:pt x="8" y="57"/>
                </a:lnTo>
                <a:lnTo>
                  <a:pt x="10" y="48"/>
                </a:lnTo>
                <a:lnTo>
                  <a:pt x="14" y="38"/>
                </a:lnTo>
                <a:lnTo>
                  <a:pt x="18" y="27"/>
                </a:lnTo>
                <a:lnTo>
                  <a:pt x="21" y="17"/>
                </a:lnTo>
                <a:lnTo>
                  <a:pt x="25" y="8"/>
                </a:lnTo>
                <a:lnTo>
                  <a:pt x="31" y="0"/>
                </a:lnTo>
                <a:lnTo>
                  <a:pt x="31" y="0"/>
                </a:lnTo>
                <a:close/>
              </a:path>
            </a:pathLst>
          </a:custGeom>
          <a:solidFill>
            <a:srgbClr val="94A6E3"/>
          </a:solidFill>
          <a:ln w="9525">
            <a:noFill/>
            <a:round/>
            <a:headEnd/>
            <a:tailEnd/>
          </a:ln>
        </p:spPr>
        <p:txBody>
          <a:bodyPr/>
          <a:lstStyle/>
          <a:p>
            <a:endParaRPr lang="en-GB"/>
          </a:p>
        </p:txBody>
      </p:sp>
      <p:sp>
        <p:nvSpPr>
          <p:cNvPr id="21665" name="Freeform 161"/>
          <p:cNvSpPr>
            <a:spLocks/>
          </p:cNvSpPr>
          <p:nvPr/>
        </p:nvSpPr>
        <p:spPr bwMode="auto">
          <a:xfrm>
            <a:off x="8669338" y="4497388"/>
            <a:ext cx="33337" cy="26987"/>
          </a:xfrm>
          <a:custGeom>
            <a:avLst/>
            <a:gdLst/>
            <a:ahLst/>
            <a:cxnLst>
              <a:cxn ang="0">
                <a:pos x="12" y="0"/>
              </a:cxn>
              <a:cxn ang="0">
                <a:pos x="12" y="2"/>
              </a:cxn>
              <a:cxn ang="0">
                <a:pos x="10" y="6"/>
              </a:cxn>
              <a:cxn ang="0">
                <a:pos x="4" y="8"/>
              </a:cxn>
              <a:cxn ang="0">
                <a:pos x="0" y="8"/>
              </a:cxn>
              <a:cxn ang="0">
                <a:pos x="0" y="6"/>
              </a:cxn>
              <a:cxn ang="0">
                <a:pos x="6" y="2"/>
              </a:cxn>
              <a:cxn ang="0">
                <a:pos x="12" y="0"/>
              </a:cxn>
              <a:cxn ang="0">
                <a:pos x="12" y="0"/>
              </a:cxn>
            </a:cxnLst>
            <a:rect l="0" t="0" r="r" b="b"/>
            <a:pathLst>
              <a:path w="12" h="8">
                <a:moveTo>
                  <a:pt x="12" y="0"/>
                </a:moveTo>
                <a:lnTo>
                  <a:pt x="12" y="2"/>
                </a:lnTo>
                <a:lnTo>
                  <a:pt x="10" y="6"/>
                </a:lnTo>
                <a:lnTo>
                  <a:pt x="4" y="8"/>
                </a:lnTo>
                <a:lnTo>
                  <a:pt x="0" y="8"/>
                </a:lnTo>
                <a:lnTo>
                  <a:pt x="0" y="6"/>
                </a:lnTo>
                <a:lnTo>
                  <a:pt x="6" y="2"/>
                </a:lnTo>
                <a:lnTo>
                  <a:pt x="12" y="0"/>
                </a:lnTo>
                <a:lnTo>
                  <a:pt x="12" y="0"/>
                </a:lnTo>
                <a:close/>
              </a:path>
            </a:pathLst>
          </a:custGeom>
          <a:solidFill>
            <a:srgbClr val="000000"/>
          </a:solidFill>
          <a:ln w="9525">
            <a:noFill/>
            <a:round/>
            <a:headEnd/>
            <a:tailEnd/>
          </a:ln>
        </p:spPr>
        <p:txBody>
          <a:bodyPr/>
          <a:lstStyle/>
          <a:p>
            <a:endParaRPr lang="en-GB"/>
          </a:p>
        </p:txBody>
      </p:sp>
      <p:sp>
        <p:nvSpPr>
          <p:cNvPr id="21666" name="Freeform 162"/>
          <p:cNvSpPr>
            <a:spLocks/>
          </p:cNvSpPr>
          <p:nvPr/>
        </p:nvSpPr>
        <p:spPr bwMode="auto">
          <a:xfrm>
            <a:off x="2327275" y="4505325"/>
            <a:ext cx="400050" cy="271463"/>
          </a:xfrm>
          <a:custGeom>
            <a:avLst/>
            <a:gdLst/>
            <a:ahLst/>
            <a:cxnLst>
              <a:cxn ang="0">
                <a:pos x="101" y="0"/>
              </a:cxn>
              <a:cxn ang="0">
                <a:pos x="107" y="0"/>
              </a:cxn>
              <a:cxn ang="0">
                <a:pos x="109" y="4"/>
              </a:cxn>
              <a:cxn ang="0">
                <a:pos x="111" y="8"/>
              </a:cxn>
              <a:cxn ang="0">
                <a:pos x="114" y="15"/>
              </a:cxn>
              <a:cxn ang="0">
                <a:pos x="114" y="21"/>
              </a:cxn>
              <a:cxn ang="0">
                <a:pos x="114" y="27"/>
              </a:cxn>
              <a:cxn ang="0">
                <a:pos x="114" y="34"/>
              </a:cxn>
              <a:cxn ang="0">
                <a:pos x="114" y="40"/>
              </a:cxn>
              <a:cxn ang="0">
                <a:pos x="114" y="46"/>
              </a:cxn>
              <a:cxn ang="0">
                <a:pos x="116" y="52"/>
              </a:cxn>
              <a:cxn ang="0">
                <a:pos x="116" y="59"/>
              </a:cxn>
              <a:cxn ang="0">
                <a:pos x="118" y="65"/>
              </a:cxn>
              <a:cxn ang="0">
                <a:pos x="112" y="65"/>
              </a:cxn>
              <a:cxn ang="0">
                <a:pos x="107" y="67"/>
              </a:cxn>
              <a:cxn ang="0">
                <a:pos x="101" y="67"/>
              </a:cxn>
              <a:cxn ang="0">
                <a:pos x="95" y="69"/>
              </a:cxn>
              <a:cxn ang="0">
                <a:pos x="90" y="71"/>
              </a:cxn>
              <a:cxn ang="0">
                <a:pos x="84" y="71"/>
              </a:cxn>
              <a:cxn ang="0">
                <a:pos x="71" y="80"/>
              </a:cxn>
              <a:cxn ang="0">
                <a:pos x="80" y="69"/>
              </a:cxn>
              <a:cxn ang="0">
                <a:pos x="90" y="59"/>
              </a:cxn>
              <a:cxn ang="0">
                <a:pos x="99" y="50"/>
              </a:cxn>
              <a:cxn ang="0">
                <a:pos x="107" y="42"/>
              </a:cxn>
              <a:cxn ang="0">
                <a:pos x="107" y="34"/>
              </a:cxn>
              <a:cxn ang="0">
                <a:pos x="103" y="31"/>
              </a:cxn>
              <a:cxn ang="0">
                <a:pos x="97" y="29"/>
              </a:cxn>
              <a:cxn ang="0">
                <a:pos x="90" y="29"/>
              </a:cxn>
              <a:cxn ang="0">
                <a:pos x="82" y="31"/>
              </a:cxn>
              <a:cxn ang="0">
                <a:pos x="74" y="33"/>
              </a:cxn>
              <a:cxn ang="0">
                <a:pos x="67" y="34"/>
              </a:cxn>
              <a:cxn ang="0">
                <a:pos x="59" y="36"/>
              </a:cxn>
              <a:cxn ang="0">
                <a:pos x="52" y="38"/>
              </a:cxn>
              <a:cxn ang="0">
                <a:pos x="44" y="40"/>
              </a:cxn>
              <a:cxn ang="0">
                <a:pos x="38" y="42"/>
              </a:cxn>
              <a:cxn ang="0">
                <a:pos x="33" y="46"/>
              </a:cxn>
              <a:cxn ang="0">
                <a:pos x="25" y="50"/>
              </a:cxn>
              <a:cxn ang="0">
                <a:pos x="17" y="55"/>
              </a:cxn>
              <a:cxn ang="0">
                <a:pos x="12" y="59"/>
              </a:cxn>
              <a:cxn ang="0">
                <a:pos x="6" y="65"/>
              </a:cxn>
              <a:cxn ang="0">
                <a:pos x="0" y="59"/>
              </a:cxn>
              <a:cxn ang="0">
                <a:pos x="0" y="53"/>
              </a:cxn>
              <a:cxn ang="0">
                <a:pos x="0" y="46"/>
              </a:cxn>
              <a:cxn ang="0">
                <a:pos x="2" y="40"/>
              </a:cxn>
              <a:cxn ang="0">
                <a:pos x="8" y="38"/>
              </a:cxn>
              <a:cxn ang="0">
                <a:pos x="14" y="34"/>
              </a:cxn>
              <a:cxn ang="0">
                <a:pos x="19" y="33"/>
              </a:cxn>
              <a:cxn ang="0">
                <a:pos x="25" y="31"/>
              </a:cxn>
              <a:cxn ang="0">
                <a:pos x="31" y="27"/>
              </a:cxn>
              <a:cxn ang="0">
                <a:pos x="38" y="25"/>
              </a:cxn>
              <a:cxn ang="0">
                <a:pos x="44" y="21"/>
              </a:cxn>
              <a:cxn ang="0">
                <a:pos x="52" y="19"/>
              </a:cxn>
              <a:cxn ang="0">
                <a:pos x="57" y="17"/>
              </a:cxn>
              <a:cxn ang="0">
                <a:pos x="63" y="14"/>
              </a:cxn>
              <a:cxn ang="0">
                <a:pos x="69" y="12"/>
              </a:cxn>
              <a:cxn ang="0">
                <a:pos x="74" y="10"/>
              </a:cxn>
              <a:cxn ang="0">
                <a:pos x="80" y="6"/>
              </a:cxn>
              <a:cxn ang="0">
                <a:pos x="88" y="4"/>
              </a:cxn>
              <a:cxn ang="0">
                <a:pos x="93" y="2"/>
              </a:cxn>
              <a:cxn ang="0">
                <a:pos x="101" y="0"/>
              </a:cxn>
              <a:cxn ang="0">
                <a:pos x="101" y="0"/>
              </a:cxn>
            </a:cxnLst>
            <a:rect l="0" t="0" r="r" b="b"/>
            <a:pathLst>
              <a:path w="118" h="80">
                <a:moveTo>
                  <a:pt x="101" y="0"/>
                </a:moveTo>
                <a:lnTo>
                  <a:pt x="107" y="0"/>
                </a:lnTo>
                <a:lnTo>
                  <a:pt x="109" y="4"/>
                </a:lnTo>
                <a:lnTo>
                  <a:pt x="111" y="8"/>
                </a:lnTo>
                <a:lnTo>
                  <a:pt x="114" y="15"/>
                </a:lnTo>
                <a:lnTo>
                  <a:pt x="114" y="21"/>
                </a:lnTo>
                <a:lnTo>
                  <a:pt x="114" y="27"/>
                </a:lnTo>
                <a:lnTo>
                  <a:pt x="114" y="34"/>
                </a:lnTo>
                <a:lnTo>
                  <a:pt x="114" y="40"/>
                </a:lnTo>
                <a:lnTo>
                  <a:pt x="114" y="46"/>
                </a:lnTo>
                <a:lnTo>
                  <a:pt x="116" y="52"/>
                </a:lnTo>
                <a:lnTo>
                  <a:pt x="116" y="59"/>
                </a:lnTo>
                <a:lnTo>
                  <a:pt x="118" y="65"/>
                </a:lnTo>
                <a:lnTo>
                  <a:pt x="112" y="65"/>
                </a:lnTo>
                <a:lnTo>
                  <a:pt x="107" y="67"/>
                </a:lnTo>
                <a:lnTo>
                  <a:pt x="101" y="67"/>
                </a:lnTo>
                <a:lnTo>
                  <a:pt x="95" y="69"/>
                </a:lnTo>
                <a:lnTo>
                  <a:pt x="90" y="71"/>
                </a:lnTo>
                <a:lnTo>
                  <a:pt x="84" y="71"/>
                </a:lnTo>
                <a:lnTo>
                  <a:pt x="71" y="80"/>
                </a:lnTo>
                <a:lnTo>
                  <a:pt x="80" y="69"/>
                </a:lnTo>
                <a:lnTo>
                  <a:pt x="90" y="59"/>
                </a:lnTo>
                <a:lnTo>
                  <a:pt x="99" y="50"/>
                </a:lnTo>
                <a:lnTo>
                  <a:pt x="107" y="42"/>
                </a:lnTo>
                <a:lnTo>
                  <a:pt x="107" y="34"/>
                </a:lnTo>
                <a:lnTo>
                  <a:pt x="103" y="31"/>
                </a:lnTo>
                <a:lnTo>
                  <a:pt x="97" y="29"/>
                </a:lnTo>
                <a:lnTo>
                  <a:pt x="90" y="29"/>
                </a:lnTo>
                <a:lnTo>
                  <a:pt x="82" y="31"/>
                </a:lnTo>
                <a:lnTo>
                  <a:pt x="74" y="33"/>
                </a:lnTo>
                <a:lnTo>
                  <a:pt x="67" y="34"/>
                </a:lnTo>
                <a:lnTo>
                  <a:pt x="59" y="36"/>
                </a:lnTo>
                <a:lnTo>
                  <a:pt x="52" y="38"/>
                </a:lnTo>
                <a:lnTo>
                  <a:pt x="44" y="40"/>
                </a:lnTo>
                <a:lnTo>
                  <a:pt x="38" y="42"/>
                </a:lnTo>
                <a:lnTo>
                  <a:pt x="33" y="46"/>
                </a:lnTo>
                <a:lnTo>
                  <a:pt x="25" y="50"/>
                </a:lnTo>
                <a:lnTo>
                  <a:pt x="17" y="55"/>
                </a:lnTo>
                <a:lnTo>
                  <a:pt x="12" y="59"/>
                </a:lnTo>
                <a:lnTo>
                  <a:pt x="6" y="65"/>
                </a:lnTo>
                <a:lnTo>
                  <a:pt x="0" y="59"/>
                </a:lnTo>
                <a:lnTo>
                  <a:pt x="0" y="53"/>
                </a:lnTo>
                <a:lnTo>
                  <a:pt x="0" y="46"/>
                </a:lnTo>
                <a:lnTo>
                  <a:pt x="2" y="40"/>
                </a:lnTo>
                <a:lnTo>
                  <a:pt x="8" y="38"/>
                </a:lnTo>
                <a:lnTo>
                  <a:pt x="14" y="34"/>
                </a:lnTo>
                <a:lnTo>
                  <a:pt x="19" y="33"/>
                </a:lnTo>
                <a:lnTo>
                  <a:pt x="25" y="31"/>
                </a:lnTo>
                <a:lnTo>
                  <a:pt x="31" y="27"/>
                </a:lnTo>
                <a:lnTo>
                  <a:pt x="38" y="25"/>
                </a:lnTo>
                <a:lnTo>
                  <a:pt x="44" y="21"/>
                </a:lnTo>
                <a:lnTo>
                  <a:pt x="52" y="19"/>
                </a:lnTo>
                <a:lnTo>
                  <a:pt x="57" y="17"/>
                </a:lnTo>
                <a:lnTo>
                  <a:pt x="63" y="14"/>
                </a:lnTo>
                <a:lnTo>
                  <a:pt x="69" y="12"/>
                </a:lnTo>
                <a:lnTo>
                  <a:pt x="74" y="10"/>
                </a:lnTo>
                <a:lnTo>
                  <a:pt x="80" y="6"/>
                </a:lnTo>
                <a:lnTo>
                  <a:pt x="88" y="4"/>
                </a:lnTo>
                <a:lnTo>
                  <a:pt x="93" y="2"/>
                </a:lnTo>
                <a:lnTo>
                  <a:pt x="101" y="0"/>
                </a:lnTo>
                <a:lnTo>
                  <a:pt x="101" y="0"/>
                </a:lnTo>
                <a:close/>
              </a:path>
            </a:pathLst>
          </a:custGeom>
          <a:solidFill>
            <a:srgbClr val="94A6E3"/>
          </a:solidFill>
          <a:ln w="9525">
            <a:noFill/>
            <a:round/>
            <a:headEnd/>
            <a:tailEnd/>
          </a:ln>
        </p:spPr>
        <p:txBody>
          <a:bodyPr/>
          <a:lstStyle/>
          <a:p>
            <a:endParaRPr lang="en-GB"/>
          </a:p>
        </p:txBody>
      </p:sp>
      <p:sp>
        <p:nvSpPr>
          <p:cNvPr id="21667" name="Freeform 163"/>
          <p:cNvSpPr>
            <a:spLocks/>
          </p:cNvSpPr>
          <p:nvPr/>
        </p:nvSpPr>
        <p:spPr bwMode="auto">
          <a:xfrm>
            <a:off x="6153150" y="4505325"/>
            <a:ext cx="358775" cy="420688"/>
          </a:xfrm>
          <a:custGeom>
            <a:avLst/>
            <a:gdLst/>
            <a:ahLst/>
            <a:cxnLst>
              <a:cxn ang="0">
                <a:pos x="74" y="0"/>
              </a:cxn>
              <a:cxn ang="0">
                <a:pos x="70" y="6"/>
              </a:cxn>
              <a:cxn ang="0">
                <a:pos x="59" y="25"/>
              </a:cxn>
              <a:cxn ang="0">
                <a:pos x="45" y="46"/>
              </a:cxn>
              <a:cxn ang="0">
                <a:pos x="38" y="61"/>
              </a:cxn>
              <a:cxn ang="0">
                <a:pos x="38" y="74"/>
              </a:cxn>
              <a:cxn ang="0">
                <a:pos x="44" y="71"/>
              </a:cxn>
              <a:cxn ang="0">
                <a:pos x="61" y="52"/>
              </a:cxn>
              <a:cxn ang="0">
                <a:pos x="76" y="34"/>
              </a:cxn>
              <a:cxn ang="0">
                <a:pos x="91" y="15"/>
              </a:cxn>
              <a:cxn ang="0">
                <a:pos x="103" y="6"/>
              </a:cxn>
              <a:cxn ang="0">
                <a:pos x="101" y="12"/>
              </a:cxn>
              <a:cxn ang="0">
                <a:pos x="91" y="27"/>
              </a:cxn>
              <a:cxn ang="0">
                <a:pos x="82" y="42"/>
              </a:cxn>
              <a:cxn ang="0">
                <a:pos x="72" y="55"/>
              </a:cxn>
              <a:cxn ang="0">
                <a:pos x="65" y="69"/>
              </a:cxn>
              <a:cxn ang="0">
                <a:pos x="55" y="82"/>
              </a:cxn>
              <a:cxn ang="0">
                <a:pos x="45" y="93"/>
              </a:cxn>
              <a:cxn ang="0">
                <a:pos x="38" y="107"/>
              </a:cxn>
              <a:cxn ang="0">
                <a:pos x="26" y="114"/>
              </a:cxn>
              <a:cxn ang="0">
                <a:pos x="17" y="118"/>
              </a:cxn>
              <a:cxn ang="0">
                <a:pos x="13" y="120"/>
              </a:cxn>
              <a:cxn ang="0">
                <a:pos x="4" y="124"/>
              </a:cxn>
              <a:cxn ang="0">
                <a:pos x="0" y="116"/>
              </a:cxn>
              <a:cxn ang="0">
                <a:pos x="2" y="103"/>
              </a:cxn>
              <a:cxn ang="0">
                <a:pos x="4" y="88"/>
              </a:cxn>
              <a:cxn ang="0">
                <a:pos x="6" y="73"/>
              </a:cxn>
              <a:cxn ang="0">
                <a:pos x="15" y="59"/>
              </a:cxn>
              <a:cxn ang="0">
                <a:pos x="30" y="42"/>
              </a:cxn>
              <a:cxn ang="0">
                <a:pos x="47" y="25"/>
              </a:cxn>
              <a:cxn ang="0">
                <a:pos x="63" y="8"/>
              </a:cxn>
              <a:cxn ang="0">
                <a:pos x="72" y="0"/>
              </a:cxn>
            </a:cxnLst>
            <a:rect l="0" t="0" r="r" b="b"/>
            <a:pathLst>
              <a:path w="106" h="124">
                <a:moveTo>
                  <a:pt x="72" y="0"/>
                </a:moveTo>
                <a:lnTo>
                  <a:pt x="74" y="0"/>
                </a:lnTo>
                <a:lnTo>
                  <a:pt x="76" y="0"/>
                </a:lnTo>
                <a:lnTo>
                  <a:pt x="70" y="6"/>
                </a:lnTo>
                <a:lnTo>
                  <a:pt x="66" y="15"/>
                </a:lnTo>
                <a:lnTo>
                  <a:pt x="59" y="25"/>
                </a:lnTo>
                <a:lnTo>
                  <a:pt x="53" y="36"/>
                </a:lnTo>
                <a:lnTo>
                  <a:pt x="45" y="46"/>
                </a:lnTo>
                <a:lnTo>
                  <a:pt x="40" y="55"/>
                </a:lnTo>
                <a:lnTo>
                  <a:pt x="38" y="61"/>
                </a:lnTo>
                <a:lnTo>
                  <a:pt x="38" y="69"/>
                </a:lnTo>
                <a:lnTo>
                  <a:pt x="38" y="74"/>
                </a:lnTo>
                <a:lnTo>
                  <a:pt x="38" y="82"/>
                </a:lnTo>
                <a:lnTo>
                  <a:pt x="44" y="71"/>
                </a:lnTo>
                <a:lnTo>
                  <a:pt x="53" y="61"/>
                </a:lnTo>
                <a:lnTo>
                  <a:pt x="61" y="52"/>
                </a:lnTo>
                <a:lnTo>
                  <a:pt x="68" y="44"/>
                </a:lnTo>
                <a:lnTo>
                  <a:pt x="76" y="34"/>
                </a:lnTo>
                <a:lnTo>
                  <a:pt x="84" y="25"/>
                </a:lnTo>
                <a:lnTo>
                  <a:pt x="91" y="15"/>
                </a:lnTo>
                <a:lnTo>
                  <a:pt x="101" y="6"/>
                </a:lnTo>
                <a:lnTo>
                  <a:pt x="103" y="6"/>
                </a:lnTo>
                <a:lnTo>
                  <a:pt x="106" y="6"/>
                </a:lnTo>
                <a:lnTo>
                  <a:pt x="101" y="12"/>
                </a:lnTo>
                <a:lnTo>
                  <a:pt x="95" y="19"/>
                </a:lnTo>
                <a:lnTo>
                  <a:pt x="91" y="27"/>
                </a:lnTo>
                <a:lnTo>
                  <a:pt x="87" y="34"/>
                </a:lnTo>
                <a:lnTo>
                  <a:pt x="82" y="42"/>
                </a:lnTo>
                <a:lnTo>
                  <a:pt x="78" y="48"/>
                </a:lnTo>
                <a:lnTo>
                  <a:pt x="72" y="55"/>
                </a:lnTo>
                <a:lnTo>
                  <a:pt x="68" y="63"/>
                </a:lnTo>
                <a:lnTo>
                  <a:pt x="65" y="69"/>
                </a:lnTo>
                <a:lnTo>
                  <a:pt x="61" y="74"/>
                </a:lnTo>
                <a:lnTo>
                  <a:pt x="55" y="82"/>
                </a:lnTo>
                <a:lnTo>
                  <a:pt x="51" y="88"/>
                </a:lnTo>
                <a:lnTo>
                  <a:pt x="45" y="93"/>
                </a:lnTo>
                <a:lnTo>
                  <a:pt x="42" y="99"/>
                </a:lnTo>
                <a:lnTo>
                  <a:pt x="38" y="107"/>
                </a:lnTo>
                <a:lnTo>
                  <a:pt x="34" y="112"/>
                </a:lnTo>
                <a:lnTo>
                  <a:pt x="26" y="114"/>
                </a:lnTo>
                <a:lnTo>
                  <a:pt x="17" y="116"/>
                </a:lnTo>
                <a:lnTo>
                  <a:pt x="17" y="118"/>
                </a:lnTo>
                <a:lnTo>
                  <a:pt x="19" y="122"/>
                </a:lnTo>
                <a:lnTo>
                  <a:pt x="13" y="120"/>
                </a:lnTo>
                <a:lnTo>
                  <a:pt x="9" y="122"/>
                </a:lnTo>
                <a:lnTo>
                  <a:pt x="4" y="124"/>
                </a:lnTo>
                <a:lnTo>
                  <a:pt x="0" y="124"/>
                </a:lnTo>
                <a:lnTo>
                  <a:pt x="0" y="116"/>
                </a:lnTo>
                <a:lnTo>
                  <a:pt x="0" y="109"/>
                </a:lnTo>
                <a:lnTo>
                  <a:pt x="2" y="103"/>
                </a:lnTo>
                <a:lnTo>
                  <a:pt x="4" y="95"/>
                </a:lnTo>
                <a:lnTo>
                  <a:pt x="4" y="88"/>
                </a:lnTo>
                <a:lnTo>
                  <a:pt x="6" y="82"/>
                </a:lnTo>
                <a:lnTo>
                  <a:pt x="6" y="73"/>
                </a:lnTo>
                <a:lnTo>
                  <a:pt x="7" y="67"/>
                </a:lnTo>
                <a:lnTo>
                  <a:pt x="15" y="59"/>
                </a:lnTo>
                <a:lnTo>
                  <a:pt x="23" y="50"/>
                </a:lnTo>
                <a:lnTo>
                  <a:pt x="30" y="42"/>
                </a:lnTo>
                <a:lnTo>
                  <a:pt x="40" y="34"/>
                </a:lnTo>
                <a:lnTo>
                  <a:pt x="47" y="25"/>
                </a:lnTo>
                <a:lnTo>
                  <a:pt x="55" y="15"/>
                </a:lnTo>
                <a:lnTo>
                  <a:pt x="63" y="8"/>
                </a:lnTo>
                <a:lnTo>
                  <a:pt x="72" y="0"/>
                </a:lnTo>
                <a:lnTo>
                  <a:pt x="72" y="0"/>
                </a:lnTo>
                <a:close/>
              </a:path>
            </a:pathLst>
          </a:custGeom>
          <a:solidFill>
            <a:srgbClr val="94A6E3"/>
          </a:solidFill>
          <a:ln w="9525">
            <a:noFill/>
            <a:round/>
            <a:headEnd/>
            <a:tailEnd/>
          </a:ln>
        </p:spPr>
        <p:txBody>
          <a:bodyPr/>
          <a:lstStyle/>
          <a:p>
            <a:endParaRPr lang="en-GB"/>
          </a:p>
        </p:txBody>
      </p:sp>
      <p:sp>
        <p:nvSpPr>
          <p:cNvPr id="21668" name="Freeform 164"/>
          <p:cNvSpPr>
            <a:spLocks/>
          </p:cNvSpPr>
          <p:nvPr/>
        </p:nvSpPr>
        <p:spPr bwMode="auto">
          <a:xfrm>
            <a:off x="8445500" y="4559300"/>
            <a:ext cx="257175" cy="203200"/>
          </a:xfrm>
          <a:custGeom>
            <a:avLst/>
            <a:gdLst/>
            <a:ahLst/>
            <a:cxnLst>
              <a:cxn ang="0">
                <a:pos x="76" y="0"/>
              </a:cxn>
              <a:cxn ang="0">
                <a:pos x="76" y="6"/>
              </a:cxn>
              <a:cxn ang="0">
                <a:pos x="76" y="16"/>
              </a:cxn>
              <a:cxn ang="0">
                <a:pos x="76" y="23"/>
              </a:cxn>
              <a:cxn ang="0">
                <a:pos x="76" y="31"/>
              </a:cxn>
              <a:cxn ang="0">
                <a:pos x="76" y="37"/>
              </a:cxn>
              <a:cxn ang="0">
                <a:pos x="76" y="46"/>
              </a:cxn>
              <a:cxn ang="0">
                <a:pos x="76" y="52"/>
              </a:cxn>
              <a:cxn ang="0">
                <a:pos x="76" y="61"/>
              </a:cxn>
              <a:cxn ang="0">
                <a:pos x="68" y="61"/>
              </a:cxn>
              <a:cxn ang="0">
                <a:pos x="61" y="61"/>
              </a:cxn>
              <a:cxn ang="0">
                <a:pos x="53" y="59"/>
              </a:cxn>
              <a:cxn ang="0">
                <a:pos x="47" y="58"/>
              </a:cxn>
              <a:cxn ang="0">
                <a:pos x="40" y="56"/>
              </a:cxn>
              <a:cxn ang="0">
                <a:pos x="32" y="56"/>
              </a:cxn>
              <a:cxn ang="0">
                <a:pos x="24" y="54"/>
              </a:cxn>
              <a:cxn ang="0">
                <a:pos x="19" y="54"/>
              </a:cxn>
              <a:cxn ang="0">
                <a:pos x="21" y="50"/>
              </a:cxn>
              <a:cxn ang="0">
                <a:pos x="24" y="48"/>
              </a:cxn>
              <a:cxn ang="0">
                <a:pos x="30" y="48"/>
              </a:cxn>
              <a:cxn ang="0">
                <a:pos x="38" y="48"/>
              </a:cxn>
              <a:cxn ang="0">
                <a:pos x="47" y="42"/>
              </a:cxn>
              <a:cxn ang="0">
                <a:pos x="57" y="38"/>
              </a:cxn>
              <a:cxn ang="0">
                <a:pos x="64" y="35"/>
              </a:cxn>
              <a:cxn ang="0">
                <a:pos x="74" y="33"/>
              </a:cxn>
              <a:cxn ang="0">
                <a:pos x="68" y="27"/>
              </a:cxn>
              <a:cxn ang="0">
                <a:pos x="63" y="29"/>
              </a:cxn>
              <a:cxn ang="0">
                <a:pos x="57" y="29"/>
              </a:cxn>
              <a:cxn ang="0">
                <a:pos x="49" y="31"/>
              </a:cxn>
              <a:cxn ang="0">
                <a:pos x="44" y="31"/>
              </a:cxn>
              <a:cxn ang="0">
                <a:pos x="38" y="31"/>
              </a:cxn>
              <a:cxn ang="0">
                <a:pos x="32" y="31"/>
              </a:cxn>
              <a:cxn ang="0">
                <a:pos x="26" y="33"/>
              </a:cxn>
              <a:cxn ang="0">
                <a:pos x="21" y="33"/>
              </a:cxn>
              <a:cxn ang="0">
                <a:pos x="15" y="33"/>
              </a:cxn>
              <a:cxn ang="0">
                <a:pos x="11" y="33"/>
              </a:cxn>
              <a:cxn ang="0">
                <a:pos x="5" y="35"/>
              </a:cxn>
              <a:cxn ang="0">
                <a:pos x="2" y="33"/>
              </a:cxn>
              <a:cxn ang="0">
                <a:pos x="0" y="33"/>
              </a:cxn>
              <a:cxn ang="0">
                <a:pos x="4" y="31"/>
              </a:cxn>
              <a:cxn ang="0">
                <a:pos x="7" y="29"/>
              </a:cxn>
              <a:cxn ang="0">
                <a:pos x="11" y="25"/>
              </a:cxn>
              <a:cxn ang="0">
                <a:pos x="15" y="21"/>
              </a:cxn>
              <a:cxn ang="0">
                <a:pos x="23" y="18"/>
              </a:cxn>
              <a:cxn ang="0">
                <a:pos x="30" y="16"/>
              </a:cxn>
              <a:cxn ang="0">
                <a:pos x="38" y="12"/>
              </a:cxn>
              <a:cxn ang="0">
                <a:pos x="45" y="10"/>
              </a:cxn>
              <a:cxn ang="0">
                <a:pos x="53" y="6"/>
              </a:cxn>
              <a:cxn ang="0">
                <a:pos x="61" y="4"/>
              </a:cxn>
              <a:cxn ang="0">
                <a:pos x="68" y="2"/>
              </a:cxn>
              <a:cxn ang="0">
                <a:pos x="76" y="0"/>
              </a:cxn>
              <a:cxn ang="0">
                <a:pos x="76" y="0"/>
              </a:cxn>
            </a:cxnLst>
            <a:rect l="0" t="0" r="r" b="b"/>
            <a:pathLst>
              <a:path w="76" h="61">
                <a:moveTo>
                  <a:pt x="76" y="0"/>
                </a:moveTo>
                <a:lnTo>
                  <a:pt x="76" y="6"/>
                </a:lnTo>
                <a:lnTo>
                  <a:pt x="76" y="16"/>
                </a:lnTo>
                <a:lnTo>
                  <a:pt x="76" y="23"/>
                </a:lnTo>
                <a:lnTo>
                  <a:pt x="76" y="31"/>
                </a:lnTo>
                <a:lnTo>
                  <a:pt x="76" y="37"/>
                </a:lnTo>
                <a:lnTo>
                  <a:pt x="76" y="46"/>
                </a:lnTo>
                <a:lnTo>
                  <a:pt x="76" y="52"/>
                </a:lnTo>
                <a:lnTo>
                  <a:pt x="76" y="61"/>
                </a:lnTo>
                <a:lnTo>
                  <a:pt x="68" y="61"/>
                </a:lnTo>
                <a:lnTo>
                  <a:pt x="61" y="61"/>
                </a:lnTo>
                <a:lnTo>
                  <a:pt x="53" y="59"/>
                </a:lnTo>
                <a:lnTo>
                  <a:pt x="47" y="58"/>
                </a:lnTo>
                <a:lnTo>
                  <a:pt x="40" y="56"/>
                </a:lnTo>
                <a:lnTo>
                  <a:pt x="32" y="56"/>
                </a:lnTo>
                <a:lnTo>
                  <a:pt x="24" y="54"/>
                </a:lnTo>
                <a:lnTo>
                  <a:pt x="19" y="54"/>
                </a:lnTo>
                <a:lnTo>
                  <a:pt x="21" y="50"/>
                </a:lnTo>
                <a:lnTo>
                  <a:pt x="24" y="48"/>
                </a:lnTo>
                <a:lnTo>
                  <a:pt x="30" y="48"/>
                </a:lnTo>
                <a:lnTo>
                  <a:pt x="38" y="48"/>
                </a:lnTo>
                <a:lnTo>
                  <a:pt x="47" y="42"/>
                </a:lnTo>
                <a:lnTo>
                  <a:pt x="57" y="38"/>
                </a:lnTo>
                <a:lnTo>
                  <a:pt x="64" y="35"/>
                </a:lnTo>
                <a:lnTo>
                  <a:pt x="74" y="33"/>
                </a:lnTo>
                <a:lnTo>
                  <a:pt x="68" y="27"/>
                </a:lnTo>
                <a:lnTo>
                  <a:pt x="63" y="29"/>
                </a:lnTo>
                <a:lnTo>
                  <a:pt x="57" y="29"/>
                </a:lnTo>
                <a:lnTo>
                  <a:pt x="49" y="31"/>
                </a:lnTo>
                <a:lnTo>
                  <a:pt x="44" y="31"/>
                </a:lnTo>
                <a:lnTo>
                  <a:pt x="38" y="31"/>
                </a:lnTo>
                <a:lnTo>
                  <a:pt x="32" y="31"/>
                </a:lnTo>
                <a:lnTo>
                  <a:pt x="26" y="33"/>
                </a:lnTo>
                <a:lnTo>
                  <a:pt x="21" y="33"/>
                </a:lnTo>
                <a:lnTo>
                  <a:pt x="15" y="33"/>
                </a:lnTo>
                <a:lnTo>
                  <a:pt x="11" y="33"/>
                </a:lnTo>
                <a:lnTo>
                  <a:pt x="5" y="35"/>
                </a:lnTo>
                <a:lnTo>
                  <a:pt x="2" y="33"/>
                </a:lnTo>
                <a:lnTo>
                  <a:pt x="0" y="33"/>
                </a:lnTo>
                <a:lnTo>
                  <a:pt x="4" y="31"/>
                </a:lnTo>
                <a:lnTo>
                  <a:pt x="7" y="29"/>
                </a:lnTo>
                <a:lnTo>
                  <a:pt x="11" y="25"/>
                </a:lnTo>
                <a:lnTo>
                  <a:pt x="15" y="21"/>
                </a:lnTo>
                <a:lnTo>
                  <a:pt x="23" y="18"/>
                </a:lnTo>
                <a:lnTo>
                  <a:pt x="30" y="16"/>
                </a:lnTo>
                <a:lnTo>
                  <a:pt x="38" y="12"/>
                </a:lnTo>
                <a:lnTo>
                  <a:pt x="45" y="10"/>
                </a:lnTo>
                <a:lnTo>
                  <a:pt x="53" y="6"/>
                </a:lnTo>
                <a:lnTo>
                  <a:pt x="61" y="4"/>
                </a:lnTo>
                <a:lnTo>
                  <a:pt x="68" y="2"/>
                </a:lnTo>
                <a:lnTo>
                  <a:pt x="76" y="0"/>
                </a:lnTo>
                <a:lnTo>
                  <a:pt x="76" y="0"/>
                </a:lnTo>
                <a:close/>
              </a:path>
            </a:pathLst>
          </a:custGeom>
          <a:solidFill>
            <a:srgbClr val="000000"/>
          </a:solidFill>
          <a:ln w="9525">
            <a:noFill/>
            <a:round/>
            <a:headEnd/>
            <a:tailEnd/>
          </a:ln>
        </p:spPr>
        <p:txBody>
          <a:bodyPr/>
          <a:lstStyle/>
          <a:p>
            <a:endParaRPr lang="en-GB"/>
          </a:p>
        </p:txBody>
      </p:sp>
      <p:sp>
        <p:nvSpPr>
          <p:cNvPr id="21669" name="Freeform 165"/>
          <p:cNvSpPr>
            <a:spLocks/>
          </p:cNvSpPr>
          <p:nvPr/>
        </p:nvSpPr>
        <p:spPr bwMode="auto">
          <a:xfrm>
            <a:off x="3689350" y="4598988"/>
            <a:ext cx="34925" cy="115887"/>
          </a:xfrm>
          <a:custGeom>
            <a:avLst/>
            <a:gdLst/>
            <a:ahLst/>
            <a:cxnLst>
              <a:cxn ang="0">
                <a:pos x="5" y="0"/>
              </a:cxn>
              <a:cxn ang="0">
                <a:pos x="5" y="7"/>
              </a:cxn>
              <a:cxn ang="0">
                <a:pos x="7" y="17"/>
              </a:cxn>
              <a:cxn ang="0">
                <a:pos x="7" y="24"/>
              </a:cxn>
              <a:cxn ang="0">
                <a:pos x="9" y="34"/>
              </a:cxn>
              <a:cxn ang="0">
                <a:pos x="5" y="26"/>
              </a:cxn>
              <a:cxn ang="0">
                <a:pos x="3" y="21"/>
              </a:cxn>
              <a:cxn ang="0">
                <a:pos x="0" y="15"/>
              </a:cxn>
              <a:cxn ang="0">
                <a:pos x="0" y="9"/>
              </a:cxn>
              <a:cxn ang="0">
                <a:pos x="1" y="4"/>
              </a:cxn>
              <a:cxn ang="0">
                <a:pos x="5" y="0"/>
              </a:cxn>
              <a:cxn ang="0">
                <a:pos x="5" y="0"/>
              </a:cxn>
            </a:cxnLst>
            <a:rect l="0" t="0" r="r" b="b"/>
            <a:pathLst>
              <a:path w="9" h="34">
                <a:moveTo>
                  <a:pt x="5" y="0"/>
                </a:moveTo>
                <a:lnTo>
                  <a:pt x="5" y="7"/>
                </a:lnTo>
                <a:lnTo>
                  <a:pt x="7" y="17"/>
                </a:lnTo>
                <a:lnTo>
                  <a:pt x="7" y="24"/>
                </a:lnTo>
                <a:lnTo>
                  <a:pt x="9" y="34"/>
                </a:lnTo>
                <a:lnTo>
                  <a:pt x="5" y="26"/>
                </a:lnTo>
                <a:lnTo>
                  <a:pt x="3" y="21"/>
                </a:lnTo>
                <a:lnTo>
                  <a:pt x="0" y="15"/>
                </a:lnTo>
                <a:lnTo>
                  <a:pt x="0" y="9"/>
                </a:lnTo>
                <a:lnTo>
                  <a:pt x="1" y="4"/>
                </a:lnTo>
                <a:lnTo>
                  <a:pt x="5" y="0"/>
                </a:lnTo>
                <a:lnTo>
                  <a:pt x="5" y="0"/>
                </a:lnTo>
                <a:close/>
              </a:path>
            </a:pathLst>
          </a:custGeom>
          <a:solidFill>
            <a:srgbClr val="94A6E3"/>
          </a:solidFill>
          <a:ln w="9525">
            <a:noFill/>
            <a:round/>
            <a:headEnd/>
            <a:tailEnd/>
          </a:ln>
        </p:spPr>
        <p:txBody>
          <a:bodyPr/>
          <a:lstStyle/>
          <a:p>
            <a:endParaRPr lang="en-GB"/>
          </a:p>
        </p:txBody>
      </p:sp>
      <p:sp>
        <p:nvSpPr>
          <p:cNvPr id="21670" name="Freeform 166"/>
          <p:cNvSpPr>
            <a:spLocks/>
          </p:cNvSpPr>
          <p:nvPr/>
        </p:nvSpPr>
        <p:spPr bwMode="auto">
          <a:xfrm>
            <a:off x="5583238" y="4619625"/>
            <a:ext cx="141287" cy="333375"/>
          </a:xfrm>
          <a:custGeom>
            <a:avLst/>
            <a:gdLst/>
            <a:ahLst/>
            <a:cxnLst>
              <a:cxn ang="0">
                <a:pos x="32" y="0"/>
              </a:cxn>
              <a:cxn ang="0">
                <a:pos x="32" y="4"/>
              </a:cxn>
              <a:cxn ang="0">
                <a:pos x="32" y="10"/>
              </a:cxn>
              <a:cxn ang="0">
                <a:pos x="32" y="16"/>
              </a:cxn>
              <a:cxn ang="0">
                <a:pos x="34" y="21"/>
              </a:cxn>
              <a:cxn ang="0">
                <a:pos x="34" y="27"/>
              </a:cxn>
              <a:cxn ang="0">
                <a:pos x="34" y="33"/>
              </a:cxn>
              <a:cxn ang="0">
                <a:pos x="36" y="39"/>
              </a:cxn>
              <a:cxn ang="0">
                <a:pos x="36" y="44"/>
              </a:cxn>
              <a:cxn ang="0">
                <a:pos x="36" y="50"/>
              </a:cxn>
              <a:cxn ang="0">
                <a:pos x="38" y="56"/>
              </a:cxn>
              <a:cxn ang="0">
                <a:pos x="38" y="61"/>
              </a:cxn>
              <a:cxn ang="0">
                <a:pos x="38" y="67"/>
              </a:cxn>
              <a:cxn ang="0">
                <a:pos x="38" y="73"/>
              </a:cxn>
              <a:cxn ang="0">
                <a:pos x="39" y="78"/>
              </a:cxn>
              <a:cxn ang="0">
                <a:pos x="39" y="84"/>
              </a:cxn>
              <a:cxn ang="0">
                <a:pos x="41" y="90"/>
              </a:cxn>
              <a:cxn ang="0">
                <a:pos x="32" y="88"/>
              </a:cxn>
              <a:cxn ang="0">
                <a:pos x="24" y="90"/>
              </a:cxn>
              <a:cxn ang="0">
                <a:pos x="17" y="94"/>
              </a:cxn>
              <a:cxn ang="0">
                <a:pos x="9" y="97"/>
              </a:cxn>
              <a:cxn ang="0">
                <a:pos x="13" y="86"/>
              </a:cxn>
              <a:cxn ang="0">
                <a:pos x="17" y="77"/>
              </a:cxn>
              <a:cxn ang="0">
                <a:pos x="22" y="65"/>
              </a:cxn>
              <a:cxn ang="0">
                <a:pos x="28" y="56"/>
              </a:cxn>
              <a:cxn ang="0">
                <a:pos x="24" y="50"/>
              </a:cxn>
              <a:cxn ang="0">
                <a:pos x="20" y="48"/>
              </a:cxn>
              <a:cxn ang="0">
                <a:pos x="17" y="48"/>
              </a:cxn>
              <a:cxn ang="0">
                <a:pos x="13" y="50"/>
              </a:cxn>
              <a:cxn ang="0">
                <a:pos x="7" y="58"/>
              </a:cxn>
              <a:cxn ang="0">
                <a:pos x="5" y="65"/>
              </a:cxn>
              <a:cxn ang="0">
                <a:pos x="1" y="65"/>
              </a:cxn>
              <a:cxn ang="0">
                <a:pos x="0" y="63"/>
              </a:cxn>
              <a:cxn ang="0">
                <a:pos x="1" y="61"/>
              </a:cxn>
              <a:cxn ang="0">
                <a:pos x="5" y="54"/>
              </a:cxn>
              <a:cxn ang="0">
                <a:pos x="7" y="46"/>
              </a:cxn>
              <a:cxn ang="0">
                <a:pos x="11" y="39"/>
              </a:cxn>
              <a:cxn ang="0">
                <a:pos x="15" y="31"/>
              </a:cxn>
              <a:cxn ang="0">
                <a:pos x="19" y="23"/>
              </a:cxn>
              <a:cxn ang="0">
                <a:pos x="20" y="18"/>
              </a:cxn>
              <a:cxn ang="0">
                <a:pos x="24" y="10"/>
              </a:cxn>
              <a:cxn ang="0">
                <a:pos x="28" y="4"/>
              </a:cxn>
              <a:cxn ang="0">
                <a:pos x="30" y="2"/>
              </a:cxn>
              <a:cxn ang="0">
                <a:pos x="32" y="0"/>
              </a:cxn>
              <a:cxn ang="0">
                <a:pos x="32" y="0"/>
              </a:cxn>
            </a:cxnLst>
            <a:rect l="0" t="0" r="r" b="b"/>
            <a:pathLst>
              <a:path w="41" h="97">
                <a:moveTo>
                  <a:pt x="32" y="0"/>
                </a:moveTo>
                <a:lnTo>
                  <a:pt x="32" y="4"/>
                </a:lnTo>
                <a:lnTo>
                  <a:pt x="32" y="10"/>
                </a:lnTo>
                <a:lnTo>
                  <a:pt x="32" y="16"/>
                </a:lnTo>
                <a:lnTo>
                  <a:pt x="34" y="21"/>
                </a:lnTo>
                <a:lnTo>
                  <a:pt x="34" y="27"/>
                </a:lnTo>
                <a:lnTo>
                  <a:pt x="34" y="33"/>
                </a:lnTo>
                <a:lnTo>
                  <a:pt x="36" y="39"/>
                </a:lnTo>
                <a:lnTo>
                  <a:pt x="36" y="44"/>
                </a:lnTo>
                <a:lnTo>
                  <a:pt x="36" y="50"/>
                </a:lnTo>
                <a:lnTo>
                  <a:pt x="38" y="56"/>
                </a:lnTo>
                <a:lnTo>
                  <a:pt x="38" y="61"/>
                </a:lnTo>
                <a:lnTo>
                  <a:pt x="38" y="67"/>
                </a:lnTo>
                <a:lnTo>
                  <a:pt x="38" y="73"/>
                </a:lnTo>
                <a:lnTo>
                  <a:pt x="39" y="78"/>
                </a:lnTo>
                <a:lnTo>
                  <a:pt x="39" y="84"/>
                </a:lnTo>
                <a:lnTo>
                  <a:pt x="41" y="90"/>
                </a:lnTo>
                <a:lnTo>
                  <a:pt x="32" y="88"/>
                </a:lnTo>
                <a:lnTo>
                  <a:pt x="24" y="90"/>
                </a:lnTo>
                <a:lnTo>
                  <a:pt x="17" y="94"/>
                </a:lnTo>
                <a:lnTo>
                  <a:pt x="9" y="97"/>
                </a:lnTo>
                <a:lnTo>
                  <a:pt x="13" y="86"/>
                </a:lnTo>
                <a:lnTo>
                  <a:pt x="17" y="77"/>
                </a:lnTo>
                <a:lnTo>
                  <a:pt x="22" y="65"/>
                </a:lnTo>
                <a:lnTo>
                  <a:pt x="28" y="56"/>
                </a:lnTo>
                <a:lnTo>
                  <a:pt x="24" y="50"/>
                </a:lnTo>
                <a:lnTo>
                  <a:pt x="20" y="48"/>
                </a:lnTo>
                <a:lnTo>
                  <a:pt x="17" y="48"/>
                </a:lnTo>
                <a:lnTo>
                  <a:pt x="13" y="50"/>
                </a:lnTo>
                <a:lnTo>
                  <a:pt x="7" y="58"/>
                </a:lnTo>
                <a:lnTo>
                  <a:pt x="5" y="65"/>
                </a:lnTo>
                <a:lnTo>
                  <a:pt x="1" y="65"/>
                </a:lnTo>
                <a:lnTo>
                  <a:pt x="0" y="63"/>
                </a:lnTo>
                <a:lnTo>
                  <a:pt x="1" y="61"/>
                </a:lnTo>
                <a:lnTo>
                  <a:pt x="5" y="54"/>
                </a:lnTo>
                <a:lnTo>
                  <a:pt x="7" y="46"/>
                </a:lnTo>
                <a:lnTo>
                  <a:pt x="11" y="39"/>
                </a:lnTo>
                <a:lnTo>
                  <a:pt x="15" y="31"/>
                </a:lnTo>
                <a:lnTo>
                  <a:pt x="19" y="23"/>
                </a:lnTo>
                <a:lnTo>
                  <a:pt x="20" y="18"/>
                </a:lnTo>
                <a:lnTo>
                  <a:pt x="24" y="10"/>
                </a:lnTo>
                <a:lnTo>
                  <a:pt x="28" y="4"/>
                </a:lnTo>
                <a:lnTo>
                  <a:pt x="30" y="2"/>
                </a:lnTo>
                <a:lnTo>
                  <a:pt x="32" y="0"/>
                </a:lnTo>
                <a:lnTo>
                  <a:pt x="32" y="0"/>
                </a:lnTo>
                <a:close/>
              </a:path>
            </a:pathLst>
          </a:custGeom>
          <a:solidFill>
            <a:srgbClr val="94A6E3"/>
          </a:solidFill>
          <a:ln w="9525">
            <a:noFill/>
            <a:round/>
            <a:headEnd/>
            <a:tailEnd/>
          </a:ln>
        </p:spPr>
        <p:txBody>
          <a:bodyPr/>
          <a:lstStyle/>
          <a:p>
            <a:endParaRPr lang="en-GB"/>
          </a:p>
        </p:txBody>
      </p:sp>
      <p:sp>
        <p:nvSpPr>
          <p:cNvPr id="21671" name="Freeform 167"/>
          <p:cNvSpPr>
            <a:spLocks/>
          </p:cNvSpPr>
          <p:nvPr/>
        </p:nvSpPr>
        <p:spPr bwMode="auto">
          <a:xfrm>
            <a:off x="2360613" y="4675188"/>
            <a:ext cx="250825" cy="195262"/>
          </a:xfrm>
          <a:custGeom>
            <a:avLst/>
            <a:gdLst/>
            <a:ahLst/>
            <a:cxnLst>
              <a:cxn ang="0">
                <a:pos x="57" y="0"/>
              </a:cxn>
              <a:cxn ang="0">
                <a:pos x="64" y="0"/>
              </a:cxn>
              <a:cxn ang="0">
                <a:pos x="74" y="0"/>
              </a:cxn>
              <a:cxn ang="0">
                <a:pos x="70" y="2"/>
              </a:cxn>
              <a:cxn ang="0">
                <a:pos x="66" y="3"/>
              </a:cxn>
              <a:cxn ang="0">
                <a:pos x="59" y="9"/>
              </a:cxn>
              <a:cxn ang="0">
                <a:pos x="49" y="17"/>
              </a:cxn>
              <a:cxn ang="0">
                <a:pos x="42" y="23"/>
              </a:cxn>
              <a:cxn ang="0">
                <a:pos x="32" y="32"/>
              </a:cxn>
              <a:cxn ang="0">
                <a:pos x="25" y="38"/>
              </a:cxn>
              <a:cxn ang="0">
                <a:pos x="15" y="43"/>
              </a:cxn>
              <a:cxn ang="0">
                <a:pos x="7" y="51"/>
              </a:cxn>
              <a:cxn ang="0">
                <a:pos x="0" y="59"/>
              </a:cxn>
              <a:cxn ang="0">
                <a:pos x="0" y="49"/>
              </a:cxn>
              <a:cxn ang="0">
                <a:pos x="0" y="42"/>
              </a:cxn>
              <a:cxn ang="0">
                <a:pos x="0" y="32"/>
              </a:cxn>
              <a:cxn ang="0">
                <a:pos x="0" y="24"/>
              </a:cxn>
              <a:cxn ang="0">
                <a:pos x="6" y="21"/>
              </a:cxn>
              <a:cxn ang="0">
                <a:pos x="13" y="17"/>
              </a:cxn>
              <a:cxn ang="0">
                <a:pos x="21" y="15"/>
              </a:cxn>
              <a:cxn ang="0">
                <a:pos x="28" y="11"/>
              </a:cxn>
              <a:cxn ang="0">
                <a:pos x="34" y="7"/>
              </a:cxn>
              <a:cxn ang="0">
                <a:pos x="42" y="3"/>
              </a:cxn>
              <a:cxn ang="0">
                <a:pos x="49" y="2"/>
              </a:cxn>
              <a:cxn ang="0">
                <a:pos x="57" y="0"/>
              </a:cxn>
              <a:cxn ang="0">
                <a:pos x="57" y="0"/>
              </a:cxn>
            </a:cxnLst>
            <a:rect l="0" t="0" r="r" b="b"/>
            <a:pathLst>
              <a:path w="74" h="59">
                <a:moveTo>
                  <a:pt x="57" y="0"/>
                </a:moveTo>
                <a:lnTo>
                  <a:pt x="64" y="0"/>
                </a:lnTo>
                <a:lnTo>
                  <a:pt x="74" y="0"/>
                </a:lnTo>
                <a:lnTo>
                  <a:pt x="70" y="2"/>
                </a:lnTo>
                <a:lnTo>
                  <a:pt x="66" y="3"/>
                </a:lnTo>
                <a:lnTo>
                  <a:pt x="59" y="9"/>
                </a:lnTo>
                <a:lnTo>
                  <a:pt x="49" y="17"/>
                </a:lnTo>
                <a:lnTo>
                  <a:pt x="42" y="23"/>
                </a:lnTo>
                <a:lnTo>
                  <a:pt x="32" y="32"/>
                </a:lnTo>
                <a:lnTo>
                  <a:pt x="25" y="38"/>
                </a:lnTo>
                <a:lnTo>
                  <a:pt x="15" y="43"/>
                </a:lnTo>
                <a:lnTo>
                  <a:pt x="7" y="51"/>
                </a:lnTo>
                <a:lnTo>
                  <a:pt x="0" y="59"/>
                </a:lnTo>
                <a:lnTo>
                  <a:pt x="0" y="49"/>
                </a:lnTo>
                <a:lnTo>
                  <a:pt x="0" y="42"/>
                </a:lnTo>
                <a:lnTo>
                  <a:pt x="0" y="32"/>
                </a:lnTo>
                <a:lnTo>
                  <a:pt x="0" y="24"/>
                </a:lnTo>
                <a:lnTo>
                  <a:pt x="6" y="21"/>
                </a:lnTo>
                <a:lnTo>
                  <a:pt x="13" y="17"/>
                </a:lnTo>
                <a:lnTo>
                  <a:pt x="21" y="15"/>
                </a:lnTo>
                <a:lnTo>
                  <a:pt x="28" y="11"/>
                </a:lnTo>
                <a:lnTo>
                  <a:pt x="34" y="7"/>
                </a:lnTo>
                <a:lnTo>
                  <a:pt x="42" y="3"/>
                </a:lnTo>
                <a:lnTo>
                  <a:pt x="49" y="2"/>
                </a:lnTo>
                <a:lnTo>
                  <a:pt x="57" y="0"/>
                </a:lnTo>
                <a:lnTo>
                  <a:pt x="57" y="0"/>
                </a:lnTo>
                <a:close/>
              </a:path>
            </a:pathLst>
          </a:custGeom>
          <a:solidFill>
            <a:srgbClr val="94A6E3"/>
          </a:solidFill>
          <a:ln w="9525">
            <a:noFill/>
            <a:round/>
            <a:headEnd/>
            <a:tailEnd/>
          </a:ln>
        </p:spPr>
        <p:txBody>
          <a:bodyPr/>
          <a:lstStyle/>
          <a:p>
            <a:endParaRPr lang="en-GB"/>
          </a:p>
        </p:txBody>
      </p:sp>
      <p:sp>
        <p:nvSpPr>
          <p:cNvPr id="21673" name="Freeform 169"/>
          <p:cNvSpPr>
            <a:spLocks/>
          </p:cNvSpPr>
          <p:nvPr/>
        </p:nvSpPr>
        <p:spPr bwMode="auto">
          <a:xfrm>
            <a:off x="6342063" y="4694238"/>
            <a:ext cx="277812" cy="265112"/>
          </a:xfrm>
          <a:custGeom>
            <a:avLst/>
            <a:gdLst/>
            <a:ahLst/>
            <a:cxnLst>
              <a:cxn ang="0">
                <a:pos x="59" y="0"/>
              </a:cxn>
              <a:cxn ang="0">
                <a:pos x="59" y="10"/>
              </a:cxn>
              <a:cxn ang="0">
                <a:pos x="51" y="21"/>
              </a:cxn>
              <a:cxn ang="0">
                <a:pos x="46" y="29"/>
              </a:cxn>
              <a:cxn ang="0">
                <a:pos x="42" y="38"/>
              </a:cxn>
              <a:cxn ang="0">
                <a:pos x="36" y="46"/>
              </a:cxn>
              <a:cxn ang="0">
                <a:pos x="32" y="56"/>
              </a:cxn>
              <a:cxn ang="0">
                <a:pos x="32" y="59"/>
              </a:cxn>
              <a:cxn ang="0">
                <a:pos x="36" y="65"/>
              </a:cxn>
              <a:cxn ang="0">
                <a:pos x="44" y="57"/>
              </a:cxn>
              <a:cxn ang="0">
                <a:pos x="51" y="50"/>
              </a:cxn>
              <a:cxn ang="0">
                <a:pos x="59" y="40"/>
              </a:cxn>
              <a:cxn ang="0">
                <a:pos x="66" y="33"/>
              </a:cxn>
              <a:cxn ang="0">
                <a:pos x="68" y="38"/>
              </a:cxn>
              <a:cxn ang="0">
                <a:pos x="70" y="46"/>
              </a:cxn>
              <a:cxn ang="0">
                <a:pos x="72" y="40"/>
              </a:cxn>
              <a:cxn ang="0">
                <a:pos x="72" y="35"/>
              </a:cxn>
              <a:cxn ang="0">
                <a:pos x="74" y="29"/>
              </a:cxn>
              <a:cxn ang="0">
                <a:pos x="76" y="25"/>
              </a:cxn>
              <a:cxn ang="0">
                <a:pos x="76" y="29"/>
              </a:cxn>
              <a:cxn ang="0">
                <a:pos x="78" y="35"/>
              </a:cxn>
              <a:cxn ang="0">
                <a:pos x="80" y="40"/>
              </a:cxn>
              <a:cxn ang="0">
                <a:pos x="82" y="46"/>
              </a:cxn>
              <a:cxn ang="0">
                <a:pos x="74" y="50"/>
              </a:cxn>
              <a:cxn ang="0">
                <a:pos x="68" y="52"/>
              </a:cxn>
              <a:cxn ang="0">
                <a:pos x="61" y="56"/>
              </a:cxn>
              <a:cxn ang="0">
                <a:pos x="55" y="59"/>
              </a:cxn>
              <a:cxn ang="0">
                <a:pos x="47" y="63"/>
              </a:cxn>
              <a:cxn ang="0">
                <a:pos x="42" y="67"/>
              </a:cxn>
              <a:cxn ang="0">
                <a:pos x="36" y="71"/>
              </a:cxn>
              <a:cxn ang="0">
                <a:pos x="30" y="75"/>
              </a:cxn>
              <a:cxn ang="0">
                <a:pos x="30" y="76"/>
              </a:cxn>
              <a:cxn ang="0">
                <a:pos x="30" y="78"/>
              </a:cxn>
              <a:cxn ang="0">
                <a:pos x="23" y="75"/>
              </a:cxn>
              <a:cxn ang="0">
                <a:pos x="15" y="71"/>
              </a:cxn>
              <a:cxn ang="0">
                <a:pos x="8" y="69"/>
              </a:cxn>
              <a:cxn ang="0">
                <a:pos x="2" y="65"/>
              </a:cxn>
              <a:cxn ang="0">
                <a:pos x="0" y="59"/>
              </a:cxn>
              <a:cxn ang="0">
                <a:pos x="4" y="56"/>
              </a:cxn>
              <a:cxn ang="0">
                <a:pos x="8" y="52"/>
              </a:cxn>
              <a:cxn ang="0">
                <a:pos x="11" y="48"/>
              </a:cxn>
              <a:cxn ang="0">
                <a:pos x="17" y="42"/>
              </a:cxn>
              <a:cxn ang="0">
                <a:pos x="23" y="37"/>
              </a:cxn>
              <a:cxn ang="0">
                <a:pos x="28" y="31"/>
              </a:cxn>
              <a:cxn ang="0">
                <a:pos x="34" y="25"/>
              </a:cxn>
              <a:cxn ang="0">
                <a:pos x="38" y="19"/>
              </a:cxn>
              <a:cxn ang="0">
                <a:pos x="46" y="14"/>
              </a:cxn>
              <a:cxn ang="0">
                <a:pos x="49" y="8"/>
              </a:cxn>
              <a:cxn ang="0">
                <a:pos x="55" y="4"/>
              </a:cxn>
              <a:cxn ang="0">
                <a:pos x="57" y="2"/>
              </a:cxn>
              <a:cxn ang="0">
                <a:pos x="59" y="0"/>
              </a:cxn>
              <a:cxn ang="0">
                <a:pos x="59" y="0"/>
              </a:cxn>
            </a:cxnLst>
            <a:rect l="0" t="0" r="r" b="b"/>
            <a:pathLst>
              <a:path w="82" h="78">
                <a:moveTo>
                  <a:pt x="59" y="0"/>
                </a:moveTo>
                <a:lnTo>
                  <a:pt x="59" y="10"/>
                </a:lnTo>
                <a:lnTo>
                  <a:pt x="51" y="21"/>
                </a:lnTo>
                <a:lnTo>
                  <a:pt x="46" y="29"/>
                </a:lnTo>
                <a:lnTo>
                  <a:pt x="42" y="38"/>
                </a:lnTo>
                <a:lnTo>
                  <a:pt x="36" y="46"/>
                </a:lnTo>
                <a:lnTo>
                  <a:pt x="32" y="56"/>
                </a:lnTo>
                <a:lnTo>
                  <a:pt x="32" y="59"/>
                </a:lnTo>
                <a:lnTo>
                  <a:pt x="36" y="65"/>
                </a:lnTo>
                <a:lnTo>
                  <a:pt x="44" y="57"/>
                </a:lnTo>
                <a:lnTo>
                  <a:pt x="51" y="50"/>
                </a:lnTo>
                <a:lnTo>
                  <a:pt x="59" y="40"/>
                </a:lnTo>
                <a:lnTo>
                  <a:pt x="66" y="33"/>
                </a:lnTo>
                <a:lnTo>
                  <a:pt x="68" y="38"/>
                </a:lnTo>
                <a:lnTo>
                  <a:pt x="70" y="46"/>
                </a:lnTo>
                <a:lnTo>
                  <a:pt x="72" y="40"/>
                </a:lnTo>
                <a:lnTo>
                  <a:pt x="72" y="35"/>
                </a:lnTo>
                <a:lnTo>
                  <a:pt x="74" y="29"/>
                </a:lnTo>
                <a:lnTo>
                  <a:pt x="76" y="25"/>
                </a:lnTo>
                <a:lnTo>
                  <a:pt x="76" y="29"/>
                </a:lnTo>
                <a:lnTo>
                  <a:pt x="78" y="35"/>
                </a:lnTo>
                <a:lnTo>
                  <a:pt x="80" y="40"/>
                </a:lnTo>
                <a:lnTo>
                  <a:pt x="82" y="46"/>
                </a:lnTo>
                <a:lnTo>
                  <a:pt x="74" y="50"/>
                </a:lnTo>
                <a:lnTo>
                  <a:pt x="68" y="52"/>
                </a:lnTo>
                <a:lnTo>
                  <a:pt x="61" y="56"/>
                </a:lnTo>
                <a:lnTo>
                  <a:pt x="55" y="59"/>
                </a:lnTo>
                <a:lnTo>
                  <a:pt x="47" y="63"/>
                </a:lnTo>
                <a:lnTo>
                  <a:pt x="42" y="67"/>
                </a:lnTo>
                <a:lnTo>
                  <a:pt x="36" y="71"/>
                </a:lnTo>
                <a:lnTo>
                  <a:pt x="30" y="75"/>
                </a:lnTo>
                <a:lnTo>
                  <a:pt x="30" y="76"/>
                </a:lnTo>
                <a:lnTo>
                  <a:pt x="30" y="78"/>
                </a:lnTo>
                <a:lnTo>
                  <a:pt x="23" y="75"/>
                </a:lnTo>
                <a:lnTo>
                  <a:pt x="15" y="71"/>
                </a:lnTo>
                <a:lnTo>
                  <a:pt x="8" y="69"/>
                </a:lnTo>
                <a:lnTo>
                  <a:pt x="2" y="65"/>
                </a:lnTo>
                <a:lnTo>
                  <a:pt x="0" y="59"/>
                </a:lnTo>
                <a:lnTo>
                  <a:pt x="4" y="56"/>
                </a:lnTo>
                <a:lnTo>
                  <a:pt x="8" y="52"/>
                </a:lnTo>
                <a:lnTo>
                  <a:pt x="11" y="48"/>
                </a:lnTo>
                <a:lnTo>
                  <a:pt x="17" y="42"/>
                </a:lnTo>
                <a:lnTo>
                  <a:pt x="23" y="37"/>
                </a:lnTo>
                <a:lnTo>
                  <a:pt x="28" y="31"/>
                </a:lnTo>
                <a:lnTo>
                  <a:pt x="34" y="25"/>
                </a:lnTo>
                <a:lnTo>
                  <a:pt x="38" y="19"/>
                </a:lnTo>
                <a:lnTo>
                  <a:pt x="46" y="14"/>
                </a:lnTo>
                <a:lnTo>
                  <a:pt x="49" y="8"/>
                </a:lnTo>
                <a:lnTo>
                  <a:pt x="55" y="4"/>
                </a:lnTo>
                <a:lnTo>
                  <a:pt x="57" y="2"/>
                </a:lnTo>
                <a:lnTo>
                  <a:pt x="59" y="0"/>
                </a:lnTo>
                <a:lnTo>
                  <a:pt x="59" y="0"/>
                </a:lnTo>
                <a:close/>
              </a:path>
            </a:pathLst>
          </a:custGeom>
          <a:solidFill>
            <a:srgbClr val="94A6E3"/>
          </a:solidFill>
          <a:ln w="9525">
            <a:noFill/>
            <a:round/>
            <a:headEnd/>
            <a:tailEnd/>
          </a:ln>
        </p:spPr>
        <p:txBody>
          <a:bodyPr/>
          <a:lstStyle/>
          <a:p>
            <a:endParaRPr lang="en-GB"/>
          </a:p>
        </p:txBody>
      </p:sp>
      <p:sp>
        <p:nvSpPr>
          <p:cNvPr id="21674" name="Freeform 170"/>
          <p:cNvSpPr>
            <a:spLocks/>
          </p:cNvSpPr>
          <p:nvPr/>
        </p:nvSpPr>
        <p:spPr bwMode="auto">
          <a:xfrm>
            <a:off x="4598988" y="4708525"/>
            <a:ext cx="155575" cy="271463"/>
          </a:xfrm>
          <a:custGeom>
            <a:avLst/>
            <a:gdLst/>
            <a:ahLst/>
            <a:cxnLst>
              <a:cxn ang="0">
                <a:pos x="2" y="0"/>
              </a:cxn>
              <a:cxn ang="0">
                <a:pos x="5" y="6"/>
              </a:cxn>
              <a:cxn ang="0">
                <a:pos x="11" y="14"/>
              </a:cxn>
              <a:cxn ang="0">
                <a:pos x="17" y="23"/>
              </a:cxn>
              <a:cxn ang="0">
                <a:pos x="22" y="31"/>
              </a:cxn>
              <a:cxn ang="0">
                <a:pos x="26" y="38"/>
              </a:cxn>
              <a:cxn ang="0">
                <a:pos x="32" y="46"/>
              </a:cxn>
              <a:cxn ang="0">
                <a:pos x="38" y="53"/>
              </a:cxn>
              <a:cxn ang="0">
                <a:pos x="45" y="63"/>
              </a:cxn>
              <a:cxn ang="0">
                <a:pos x="45" y="72"/>
              </a:cxn>
              <a:cxn ang="0">
                <a:pos x="45" y="82"/>
              </a:cxn>
              <a:cxn ang="0">
                <a:pos x="34" y="76"/>
              </a:cxn>
              <a:cxn ang="0">
                <a:pos x="26" y="72"/>
              </a:cxn>
              <a:cxn ang="0">
                <a:pos x="22" y="65"/>
              </a:cxn>
              <a:cxn ang="0">
                <a:pos x="19" y="57"/>
              </a:cxn>
              <a:cxn ang="0">
                <a:pos x="17" y="50"/>
              </a:cxn>
              <a:cxn ang="0">
                <a:pos x="13" y="44"/>
              </a:cxn>
              <a:cxn ang="0">
                <a:pos x="11" y="36"/>
              </a:cxn>
              <a:cxn ang="0">
                <a:pos x="9" y="31"/>
              </a:cxn>
              <a:cxn ang="0">
                <a:pos x="5" y="23"/>
              </a:cxn>
              <a:cxn ang="0">
                <a:pos x="3" y="17"/>
              </a:cxn>
              <a:cxn ang="0">
                <a:pos x="3" y="12"/>
              </a:cxn>
              <a:cxn ang="0">
                <a:pos x="2" y="6"/>
              </a:cxn>
              <a:cxn ang="0">
                <a:pos x="0" y="2"/>
              </a:cxn>
              <a:cxn ang="0">
                <a:pos x="2" y="0"/>
              </a:cxn>
              <a:cxn ang="0">
                <a:pos x="2" y="0"/>
              </a:cxn>
            </a:cxnLst>
            <a:rect l="0" t="0" r="r" b="b"/>
            <a:pathLst>
              <a:path w="45" h="82">
                <a:moveTo>
                  <a:pt x="2" y="0"/>
                </a:moveTo>
                <a:lnTo>
                  <a:pt x="5" y="6"/>
                </a:lnTo>
                <a:lnTo>
                  <a:pt x="11" y="14"/>
                </a:lnTo>
                <a:lnTo>
                  <a:pt x="17" y="23"/>
                </a:lnTo>
                <a:lnTo>
                  <a:pt x="22" y="31"/>
                </a:lnTo>
                <a:lnTo>
                  <a:pt x="26" y="38"/>
                </a:lnTo>
                <a:lnTo>
                  <a:pt x="32" y="46"/>
                </a:lnTo>
                <a:lnTo>
                  <a:pt x="38" y="53"/>
                </a:lnTo>
                <a:lnTo>
                  <a:pt x="45" y="63"/>
                </a:lnTo>
                <a:lnTo>
                  <a:pt x="45" y="72"/>
                </a:lnTo>
                <a:lnTo>
                  <a:pt x="45" y="82"/>
                </a:lnTo>
                <a:lnTo>
                  <a:pt x="34" y="76"/>
                </a:lnTo>
                <a:lnTo>
                  <a:pt x="26" y="72"/>
                </a:lnTo>
                <a:lnTo>
                  <a:pt x="22" y="65"/>
                </a:lnTo>
                <a:lnTo>
                  <a:pt x="19" y="57"/>
                </a:lnTo>
                <a:lnTo>
                  <a:pt x="17" y="50"/>
                </a:lnTo>
                <a:lnTo>
                  <a:pt x="13" y="44"/>
                </a:lnTo>
                <a:lnTo>
                  <a:pt x="11" y="36"/>
                </a:lnTo>
                <a:lnTo>
                  <a:pt x="9" y="31"/>
                </a:lnTo>
                <a:lnTo>
                  <a:pt x="5" y="23"/>
                </a:lnTo>
                <a:lnTo>
                  <a:pt x="3" y="17"/>
                </a:lnTo>
                <a:lnTo>
                  <a:pt x="3" y="12"/>
                </a:lnTo>
                <a:lnTo>
                  <a:pt x="2" y="6"/>
                </a:lnTo>
                <a:lnTo>
                  <a:pt x="0" y="2"/>
                </a:lnTo>
                <a:lnTo>
                  <a:pt x="2" y="0"/>
                </a:lnTo>
                <a:lnTo>
                  <a:pt x="2" y="0"/>
                </a:lnTo>
                <a:close/>
              </a:path>
            </a:pathLst>
          </a:custGeom>
          <a:solidFill>
            <a:srgbClr val="94A6E3"/>
          </a:solidFill>
          <a:ln w="9525">
            <a:noFill/>
            <a:round/>
            <a:headEnd/>
            <a:tailEnd/>
          </a:ln>
        </p:spPr>
        <p:txBody>
          <a:bodyPr/>
          <a:lstStyle/>
          <a:p>
            <a:endParaRPr lang="en-GB"/>
          </a:p>
        </p:txBody>
      </p:sp>
      <p:sp>
        <p:nvSpPr>
          <p:cNvPr id="21675" name="Freeform 171"/>
          <p:cNvSpPr>
            <a:spLocks/>
          </p:cNvSpPr>
          <p:nvPr/>
        </p:nvSpPr>
        <p:spPr bwMode="auto">
          <a:xfrm>
            <a:off x="3635375" y="4721225"/>
            <a:ext cx="82550" cy="115888"/>
          </a:xfrm>
          <a:custGeom>
            <a:avLst/>
            <a:gdLst/>
            <a:ahLst/>
            <a:cxnLst>
              <a:cxn ang="0">
                <a:pos x="10" y="0"/>
              </a:cxn>
              <a:cxn ang="0">
                <a:pos x="14" y="8"/>
              </a:cxn>
              <a:cxn ang="0">
                <a:pos x="16" y="17"/>
              </a:cxn>
              <a:cxn ang="0">
                <a:pos x="19" y="23"/>
              </a:cxn>
              <a:cxn ang="0">
                <a:pos x="23" y="32"/>
              </a:cxn>
              <a:cxn ang="0">
                <a:pos x="14" y="30"/>
              </a:cxn>
              <a:cxn ang="0">
                <a:pos x="8" y="32"/>
              </a:cxn>
              <a:cxn ang="0">
                <a:pos x="4" y="30"/>
              </a:cxn>
              <a:cxn ang="0">
                <a:pos x="2" y="30"/>
              </a:cxn>
              <a:cxn ang="0">
                <a:pos x="0" y="27"/>
              </a:cxn>
              <a:cxn ang="0">
                <a:pos x="2" y="23"/>
              </a:cxn>
              <a:cxn ang="0">
                <a:pos x="2" y="17"/>
              </a:cxn>
              <a:cxn ang="0">
                <a:pos x="6" y="11"/>
              </a:cxn>
              <a:cxn ang="0">
                <a:pos x="8" y="6"/>
              </a:cxn>
              <a:cxn ang="0">
                <a:pos x="10" y="0"/>
              </a:cxn>
              <a:cxn ang="0">
                <a:pos x="10" y="0"/>
              </a:cxn>
            </a:cxnLst>
            <a:rect l="0" t="0" r="r" b="b"/>
            <a:pathLst>
              <a:path w="23" h="32">
                <a:moveTo>
                  <a:pt x="10" y="0"/>
                </a:moveTo>
                <a:lnTo>
                  <a:pt x="14" y="8"/>
                </a:lnTo>
                <a:lnTo>
                  <a:pt x="16" y="17"/>
                </a:lnTo>
                <a:lnTo>
                  <a:pt x="19" y="23"/>
                </a:lnTo>
                <a:lnTo>
                  <a:pt x="23" y="32"/>
                </a:lnTo>
                <a:lnTo>
                  <a:pt x="14" y="30"/>
                </a:lnTo>
                <a:lnTo>
                  <a:pt x="8" y="32"/>
                </a:lnTo>
                <a:lnTo>
                  <a:pt x="4" y="30"/>
                </a:lnTo>
                <a:lnTo>
                  <a:pt x="2" y="30"/>
                </a:lnTo>
                <a:lnTo>
                  <a:pt x="0" y="27"/>
                </a:lnTo>
                <a:lnTo>
                  <a:pt x="2" y="23"/>
                </a:lnTo>
                <a:lnTo>
                  <a:pt x="2" y="17"/>
                </a:lnTo>
                <a:lnTo>
                  <a:pt x="6" y="11"/>
                </a:lnTo>
                <a:lnTo>
                  <a:pt x="8" y="6"/>
                </a:lnTo>
                <a:lnTo>
                  <a:pt x="10" y="0"/>
                </a:lnTo>
                <a:lnTo>
                  <a:pt x="10" y="0"/>
                </a:lnTo>
                <a:close/>
              </a:path>
            </a:pathLst>
          </a:custGeom>
          <a:solidFill>
            <a:srgbClr val="94A6E3"/>
          </a:solidFill>
          <a:ln w="9525">
            <a:noFill/>
            <a:round/>
            <a:headEnd/>
            <a:tailEnd/>
          </a:ln>
        </p:spPr>
        <p:txBody>
          <a:bodyPr/>
          <a:lstStyle/>
          <a:p>
            <a:endParaRPr lang="en-GB"/>
          </a:p>
        </p:txBody>
      </p:sp>
      <p:sp>
        <p:nvSpPr>
          <p:cNvPr id="21676" name="Freeform 172"/>
          <p:cNvSpPr>
            <a:spLocks/>
          </p:cNvSpPr>
          <p:nvPr/>
        </p:nvSpPr>
        <p:spPr bwMode="auto">
          <a:xfrm>
            <a:off x="4395788" y="4830763"/>
            <a:ext cx="149225" cy="149225"/>
          </a:xfrm>
          <a:custGeom>
            <a:avLst/>
            <a:gdLst/>
            <a:ahLst/>
            <a:cxnLst>
              <a:cxn ang="0">
                <a:pos x="22" y="0"/>
              </a:cxn>
              <a:cxn ang="0">
                <a:pos x="26" y="10"/>
              </a:cxn>
              <a:cxn ang="0">
                <a:pos x="32" y="19"/>
              </a:cxn>
              <a:cxn ang="0">
                <a:pos x="38" y="31"/>
              </a:cxn>
              <a:cxn ang="0">
                <a:pos x="43" y="40"/>
              </a:cxn>
              <a:cxn ang="0">
                <a:pos x="43" y="42"/>
              </a:cxn>
              <a:cxn ang="0">
                <a:pos x="43" y="46"/>
              </a:cxn>
              <a:cxn ang="0">
                <a:pos x="38" y="42"/>
              </a:cxn>
              <a:cxn ang="0">
                <a:pos x="32" y="40"/>
              </a:cxn>
              <a:cxn ang="0">
                <a:pos x="26" y="36"/>
              </a:cxn>
              <a:cxn ang="0">
                <a:pos x="21" y="36"/>
              </a:cxn>
              <a:cxn ang="0">
                <a:pos x="15" y="36"/>
              </a:cxn>
              <a:cxn ang="0">
                <a:pos x="9" y="38"/>
              </a:cxn>
              <a:cxn ang="0">
                <a:pos x="3" y="40"/>
              </a:cxn>
              <a:cxn ang="0">
                <a:pos x="0" y="46"/>
              </a:cxn>
              <a:cxn ang="0">
                <a:pos x="5" y="38"/>
              </a:cxn>
              <a:cxn ang="0">
                <a:pos x="13" y="31"/>
              </a:cxn>
              <a:cxn ang="0">
                <a:pos x="21" y="21"/>
              </a:cxn>
              <a:cxn ang="0">
                <a:pos x="28" y="14"/>
              </a:cxn>
              <a:cxn ang="0">
                <a:pos x="24" y="10"/>
              </a:cxn>
              <a:cxn ang="0">
                <a:pos x="21" y="8"/>
              </a:cxn>
              <a:cxn ang="0">
                <a:pos x="19" y="2"/>
              </a:cxn>
              <a:cxn ang="0">
                <a:pos x="22" y="0"/>
              </a:cxn>
              <a:cxn ang="0">
                <a:pos x="22" y="0"/>
              </a:cxn>
            </a:cxnLst>
            <a:rect l="0" t="0" r="r" b="b"/>
            <a:pathLst>
              <a:path w="43" h="46">
                <a:moveTo>
                  <a:pt x="22" y="0"/>
                </a:moveTo>
                <a:lnTo>
                  <a:pt x="26" y="10"/>
                </a:lnTo>
                <a:lnTo>
                  <a:pt x="32" y="19"/>
                </a:lnTo>
                <a:lnTo>
                  <a:pt x="38" y="31"/>
                </a:lnTo>
                <a:lnTo>
                  <a:pt x="43" y="40"/>
                </a:lnTo>
                <a:lnTo>
                  <a:pt x="43" y="42"/>
                </a:lnTo>
                <a:lnTo>
                  <a:pt x="43" y="46"/>
                </a:lnTo>
                <a:lnTo>
                  <a:pt x="38" y="42"/>
                </a:lnTo>
                <a:lnTo>
                  <a:pt x="32" y="40"/>
                </a:lnTo>
                <a:lnTo>
                  <a:pt x="26" y="36"/>
                </a:lnTo>
                <a:lnTo>
                  <a:pt x="21" y="36"/>
                </a:lnTo>
                <a:lnTo>
                  <a:pt x="15" y="36"/>
                </a:lnTo>
                <a:lnTo>
                  <a:pt x="9" y="38"/>
                </a:lnTo>
                <a:lnTo>
                  <a:pt x="3" y="40"/>
                </a:lnTo>
                <a:lnTo>
                  <a:pt x="0" y="46"/>
                </a:lnTo>
                <a:lnTo>
                  <a:pt x="5" y="38"/>
                </a:lnTo>
                <a:lnTo>
                  <a:pt x="13" y="31"/>
                </a:lnTo>
                <a:lnTo>
                  <a:pt x="21" y="21"/>
                </a:lnTo>
                <a:lnTo>
                  <a:pt x="28" y="14"/>
                </a:lnTo>
                <a:lnTo>
                  <a:pt x="24" y="10"/>
                </a:lnTo>
                <a:lnTo>
                  <a:pt x="21" y="8"/>
                </a:lnTo>
                <a:lnTo>
                  <a:pt x="19" y="2"/>
                </a:lnTo>
                <a:lnTo>
                  <a:pt x="22" y="0"/>
                </a:lnTo>
                <a:lnTo>
                  <a:pt x="22" y="0"/>
                </a:lnTo>
                <a:close/>
              </a:path>
            </a:pathLst>
          </a:custGeom>
          <a:solidFill>
            <a:srgbClr val="94A6E3"/>
          </a:solidFill>
          <a:ln w="9525">
            <a:noFill/>
            <a:round/>
            <a:headEnd/>
            <a:tailEnd/>
          </a:ln>
        </p:spPr>
        <p:txBody>
          <a:bodyPr/>
          <a:lstStyle/>
          <a:p>
            <a:endParaRPr lang="en-GB"/>
          </a:p>
        </p:txBody>
      </p:sp>
      <p:sp>
        <p:nvSpPr>
          <p:cNvPr id="21677" name="Freeform 173"/>
          <p:cNvSpPr>
            <a:spLocks/>
          </p:cNvSpPr>
          <p:nvPr/>
        </p:nvSpPr>
        <p:spPr bwMode="auto">
          <a:xfrm>
            <a:off x="2570163" y="4851400"/>
            <a:ext cx="149225" cy="93663"/>
          </a:xfrm>
          <a:custGeom>
            <a:avLst/>
            <a:gdLst/>
            <a:ahLst/>
            <a:cxnLst>
              <a:cxn ang="0">
                <a:pos x="13" y="0"/>
              </a:cxn>
              <a:cxn ang="0">
                <a:pos x="19" y="0"/>
              </a:cxn>
              <a:cxn ang="0">
                <a:pos x="28" y="2"/>
              </a:cxn>
              <a:cxn ang="0">
                <a:pos x="36" y="2"/>
              </a:cxn>
              <a:cxn ang="0">
                <a:pos x="43" y="2"/>
              </a:cxn>
              <a:cxn ang="0">
                <a:pos x="43" y="8"/>
              </a:cxn>
              <a:cxn ang="0">
                <a:pos x="43" y="13"/>
              </a:cxn>
              <a:cxn ang="0">
                <a:pos x="43" y="21"/>
              </a:cxn>
              <a:cxn ang="0">
                <a:pos x="43" y="29"/>
              </a:cxn>
              <a:cxn ang="0">
                <a:pos x="36" y="23"/>
              </a:cxn>
              <a:cxn ang="0">
                <a:pos x="30" y="15"/>
              </a:cxn>
              <a:cxn ang="0">
                <a:pos x="26" y="10"/>
              </a:cxn>
              <a:cxn ang="0">
                <a:pos x="20" y="2"/>
              </a:cxn>
              <a:cxn ang="0">
                <a:pos x="9" y="4"/>
              </a:cxn>
              <a:cxn ang="0">
                <a:pos x="0" y="6"/>
              </a:cxn>
              <a:cxn ang="0">
                <a:pos x="7" y="2"/>
              </a:cxn>
              <a:cxn ang="0">
                <a:pos x="13" y="0"/>
              </a:cxn>
              <a:cxn ang="0">
                <a:pos x="13" y="0"/>
              </a:cxn>
            </a:cxnLst>
            <a:rect l="0" t="0" r="r" b="b"/>
            <a:pathLst>
              <a:path w="43" h="29">
                <a:moveTo>
                  <a:pt x="13" y="0"/>
                </a:moveTo>
                <a:lnTo>
                  <a:pt x="19" y="0"/>
                </a:lnTo>
                <a:lnTo>
                  <a:pt x="28" y="2"/>
                </a:lnTo>
                <a:lnTo>
                  <a:pt x="36" y="2"/>
                </a:lnTo>
                <a:lnTo>
                  <a:pt x="43" y="2"/>
                </a:lnTo>
                <a:lnTo>
                  <a:pt x="43" y="8"/>
                </a:lnTo>
                <a:lnTo>
                  <a:pt x="43" y="13"/>
                </a:lnTo>
                <a:lnTo>
                  <a:pt x="43" y="21"/>
                </a:lnTo>
                <a:lnTo>
                  <a:pt x="43" y="29"/>
                </a:lnTo>
                <a:lnTo>
                  <a:pt x="36" y="23"/>
                </a:lnTo>
                <a:lnTo>
                  <a:pt x="30" y="15"/>
                </a:lnTo>
                <a:lnTo>
                  <a:pt x="26" y="10"/>
                </a:lnTo>
                <a:lnTo>
                  <a:pt x="20" y="2"/>
                </a:lnTo>
                <a:lnTo>
                  <a:pt x="9" y="4"/>
                </a:lnTo>
                <a:lnTo>
                  <a:pt x="0" y="6"/>
                </a:lnTo>
                <a:lnTo>
                  <a:pt x="7" y="2"/>
                </a:lnTo>
                <a:lnTo>
                  <a:pt x="13" y="0"/>
                </a:lnTo>
                <a:lnTo>
                  <a:pt x="13" y="0"/>
                </a:lnTo>
                <a:close/>
              </a:path>
            </a:pathLst>
          </a:custGeom>
          <a:solidFill>
            <a:srgbClr val="94A6E3"/>
          </a:solidFill>
          <a:ln w="9525">
            <a:noFill/>
            <a:round/>
            <a:headEnd/>
            <a:tailEnd/>
          </a:ln>
        </p:spPr>
        <p:txBody>
          <a:bodyPr/>
          <a:lstStyle/>
          <a:p>
            <a:endParaRPr lang="en-GB"/>
          </a:p>
        </p:txBody>
      </p:sp>
      <p:sp>
        <p:nvSpPr>
          <p:cNvPr id="21679" name="Freeform 175"/>
          <p:cNvSpPr>
            <a:spLocks/>
          </p:cNvSpPr>
          <p:nvPr/>
        </p:nvSpPr>
        <p:spPr bwMode="auto">
          <a:xfrm>
            <a:off x="8248650" y="4891088"/>
            <a:ext cx="74613" cy="190500"/>
          </a:xfrm>
          <a:custGeom>
            <a:avLst/>
            <a:gdLst/>
            <a:ahLst/>
            <a:cxnLst>
              <a:cxn ang="0">
                <a:pos x="9" y="0"/>
              </a:cxn>
              <a:cxn ang="0">
                <a:pos x="13" y="2"/>
              </a:cxn>
              <a:cxn ang="0">
                <a:pos x="17" y="6"/>
              </a:cxn>
              <a:cxn ang="0">
                <a:pos x="21" y="10"/>
              </a:cxn>
              <a:cxn ang="0">
                <a:pos x="23" y="17"/>
              </a:cxn>
              <a:cxn ang="0">
                <a:pos x="17" y="27"/>
              </a:cxn>
              <a:cxn ang="0">
                <a:pos x="13" y="36"/>
              </a:cxn>
              <a:cxn ang="0">
                <a:pos x="9" y="46"/>
              </a:cxn>
              <a:cxn ang="0">
                <a:pos x="7" y="55"/>
              </a:cxn>
              <a:cxn ang="0">
                <a:pos x="2" y="55"/>
              </a:cxn>
              <a:cxn ang="0">
                <a:pos x="0" y="52"/>
              </a:cxn>
              <a:cxn ang="0">
                <a:pos x="0" y="44"/>
              </a:cxn>
              <a:cxn ang="0">
                <a:pos x="2" y="40"/>
              </a:cxn>
              <a:cxn ang="0">
                <a:pos x="4" y="29"/>
              </a:cxn>
              <a:cxn ang="0">
                <a:pos x="6" y="19"/>
              </a:cxn>
              <a:cxn ang="0">
                <a:pos x="7" y="10"/>
              </a:cxn>
              <a:cxn ang="0">
                <a:pos x="9" y="0"/>
              </a:cxn>
              <a:cxn ang="0">
                <a:pos x="9" y="0"/>
              </a:cxn>
            </a:cxnLst>
            <a:rect l="0" t="0" r="r" b="b"/>
            <a:pathLst>
              <a:path w="23" h="55">
                <a:moveTo>
                  <a:pt x="9" y="0"/>
                </a:moveTo>
                <a:lnTo>
                  <a:pt x="13" y="2"/>
                </a:lnTo>
                <a:lnTo>
                  <a:pt x="17" y="6"/>
                </a:lnTo>
                <a:lnTo>
                  <a:pt x="21" y="10"/>
                </a:lnTo>
                <a:lnTo>
                  <a:pt x="23" y="17"/>
                </a:lnTo>
                <a:lnTo>
                  <a:pt x="17" y="27"/>
                </a:lnTo>
                <a:lnTo>
                  <a:pt x="13" y="36"/>
                </a:lnTo>
                <a:lnTo>
                  <a:pt x="9" y="46"/>
                </a:lnTo>
                <a:lnTo>
                  <a:pt x="7" y="55"/>
                </a:lnTo>
                <a:lnTo>
                  <a:pt x="2" y="55"/>
                </a:lnTo>
                <a:lnTo>
                  <a:pt x="0" y="52"/>
                </a:lnTo>
                <a:lnTo>
                  <a:pt x="0" y="44"/>
                </a:lnTo>
                <a:lnTo>
                  <a:pt x="2" y="40"/>
                </a:lnTo>
                <a:lnTo>
                  <a:pt x="4" y="29"/>
                </a:lnTo>
                <a:lnTo>
                  <a:pt x="6" y="19"/>
                </a:lnTo>
                <a:lnTo>
                  <a:pt x="7" y="10"/>
                </a:lnTo>
                <a:lnTo>
                  <a:pt x="9" y="0"/>
                </a:lnTo>
                <a:lnTo>
                  <a:pt x="9" y="0"/>
                </a:lnTo>
                <a:close/>
              </a:path>
            </a:pathLst>
          </a:custGeom>
          <a:solidFill>
            <a:srgbClr val="A6E361"/>
          </a:solidFill>
          <a:ln w="9525">
            <a:noFill/>
            <a:round/>
            <a:headEnd/>
            <a:tailEnd/>
          </a:ln>
        </p:spPr>
        <p:txBody>
          <a:bodyPr/>
          <a:lstStyle/>
          <a:p>
            <a:endParaRPr lang="en-GB"/>
          </a:p>
        </p:txBody>
      </p:sp>
      <p:sp>
        <p:nvSpPr>
          <p:cNvPr id="21680" name="Freeform 176"/>
          <p:cNvSpPr>
            <a:spLocks/>
          </p:cNvSpPr>
          <p:nvPr/>
        </p:nvSpPr>
        <p:spPr bwMode="auto">
          <a:xfrm>
            <a:off x="8316913" y="4938713"/>
            <a:ext cx="311150" cy="346075"/>
          </a:xfrm>
          <a:custGeom>
            <a:avLst/>
            <a:gdLst/>
            <a:ahLst/>
            <a:cxnLst>
              <a:cxn ang="0">
                <a:pos x="34" y="2"/>
              </a:cxn>
              <a:cxn ang="0">
                <a:pos x="40" y="11"/>
              </a:cxn>
              <a:cxn ang="0">
                <a:pos x="38" y="22"/>
              </a:cxn>
              <a:cxn ang="0">
                <a:pos x="38" y="36"/>
              </a:cxn>
              <a:cxn ang="0">
                <a:pos x="43" y="49"/>
              </a:cxn>
              <a:cxn ang="0">
                <a:pos x="43" y="64"/>
              </a:cxn>
              <a:cxn ang="0">
                <a:pos x="47" y="66"/>
              </a:cxn>
              <a:cxn ang="0">
                <a:pos x="59" y="53"/>
              </a:cxn>
              <a:cxn ang="0">
                <a:pos x="70" y="38"/>
              </a:cxn>
              <a:cxn ang="0">
                <a:pos x="78" y="21"/>
              </a:cxn>
              <a:cxn ang="0">
                <a:pos x="85" y="13"/>
              </a:cxn>
              <a:cxn ang="0">
                <a:pos x="91" y="22"/>
              </a:cxn>
              <a:cxn ang="0">
                <a:pos x="85" y="34"/>
              </a:cxn>
              <a:cxn ang="0">
                <a:pos x="80" y="45"/>
              </a:cxn>
              <a:cxn ang="0">
                <a:pos x="72" y="57"/>
              </a:cxn>
              <a:cxn ang="0">
                <a:pos x="64" y="70"/>
              </a:cxn>
              <a:cxn ang="0">
                <a:pos x="55" y="79"/>
              </a:cxn>
              <a:cxn ang="0">
                <a:pos x="42" y="85"/>
              </a:cxn>
              <a:cxn ang="0">
                <a:pos x="30" y="93"/>
              </a:cxn>
              <a:cxn ang="0">
                <a:pos x="19" y="99"/>
              </a:cxn>
              <a:cxn ang="0">
                <a:pos x="15" y="95"/>
              </a:cxn>
              <a:cxn ang="0">
                <a:pos x="21" y="76"/>
              </a:cxn>
              <a:cxn ang="0">
                <a:pos x="17" y="72"/>
              </a:cxn>
              <a:cxn ang="0">
                <a:pos x="5" y="81"/>
              </a:cxn>
              <a:cxn ang="0">
                <a:pos x="0" y="81"/>
              </a:cxn>
              <a:cxn ang="0">
                <a:pos x="4" y="70"/>
              </a:cxn>
              <a:cxn ang="0">
                <a:pos x="7" y="59"/>
              </a:cxn>
              <a:cxn ang="0">
                <a:pos x="11" y="47"/>
              </a:cxn>
              <a:cxn ang="0">
                <a:pos x="15" y="36"/>
              </a:cxn>
              <a:cxn ang="0">
                <a:pos x="19" y="24"/>
              </a:cxn>
              <a:cxn ang="0">
                <a:pos x="23" y="15"/>
              </a:cxn>
              <a:cxn ang="0">
                <a:pos x="28" y="3"/>
              </a:cxn>
              <a:cxn ang="0">
                <a:pos x="30" y="0"/>
              </a:cxn>
            </a:cxnLst>
            <a:rect l="0" t="0" r="r" b="b"/>
            <a:pathLst>
              <a:path w="91" h="102">
                <a:moveTo>
                  <a:pt x="30" y="0"/>
                </a:moveTo>
                <a:lnTo>
                  <a:pt x="34" y="2"/>
                </a:lnTo>
                <a:lnTo>
                  <a:pt x="38" y="5"/>
                </a:lnTo>
                <a:lnTo>
                  <a:pt x="40" y="11"/>
                </a:lnTo>
                <a:lnTo>
                  <a:pt x="38" y="17"/>
                </a:lnTo>
                <a:lnTo>
                  <a:pt x="38" y="22"/>
                </a:lnTo>
                <a:lnTo>
                  <a:pt x="38" y="30"/>
                </a:lnTo>
                <a:lnTo>
                  <a:pt x="38" y="36"/>
                </a:lnTo>
                <a:lnTo>
                  <a:pt x="38" y="41"/>
                </a:lnTo>
                <a:lnTo>
                  <a:pt x="43" y="49"/>
                </a:lnTo>
                <a:lnTo>
                  <a:pt x="45" y="57"/>
                </a:lnTo>
                <a:lnTo>
                  <a:pt x="43" y="64"/>
                </a:lnTo>
                <a:lnTo>
                  <a:pt x="42" y="74"/>
                </a:lnTo>
                <a:lnTo>
                  <a:pt x="47" y="66"/>
                </a:lnTo>
                <a:lnTo>
                  <a:pt x="53" y="59"/>
                </a:lnTo>
                <a:lnTo>
                  <a:pt x="59" y="53"/>
                </a:lnTo>
                <a:lnTo>
                  <a:pt x="66" y="47"/>
                </a:lnTo>
                <a:lnTo>
                  <a:pt x="70" y="38"/>
                </a:lnTo>
                <a:lnTo>
                  <a:pt x="74" y="28"/>
                </a:lnTo>
                <a:lnTo>
                  <a:pt x="78" y="21"/>
                </a:lnTo>
                <a:lnTo>
                  <a:pt x="82" y="13"/>
                </a:lnTo>
                <a:lnTo>
                  <a:pt x="85" y="13"/>
                </a:lnTo>
                <a:lnTo>
                  <a:pt x="89" y="17"/>
                </a:lnTo>
                <a:lnTo>
                  <a:pt x="91" y="22"/>
                </a:lnTo>
                <a:lnTo>
                  <a:pt x="89" y="28"/>
                </a:lnTo>
                <a:lnTo>
                  <a:pt x="85" y="34"/>
                </a:lnTo>
                <a:lnTo>
                  <a:pt x="83" y="40"/>
                </a:lnTo>
                <a:lnTo>
                  <a:pt x="80" y="45"/>
                </a:lnTo>
                <a:lnTo>
                  <a:pt x="76" y="51"/>
                </a:lnTo>
                <a:lnTo>
                  <a:pt x="72" y="57"/>
                </a:lnTo>
                <a:lnTo>
                  <a:pt x="68" y="64"/>
                </a:lnTo>
                <a:lnTo>
                  <a:pt x="64" y="70"/>
                </a:lnTo>
                <a:lnTo>
                  <a:pt x="62" y="78"/>
                </a:lnTo>
                <a:lnTo>
                  <a:pt x="55" y="79"/>
                </a:lnTo>
                <a:lnTo>
                  <a:pt x="47" y="81"/>
                </a:lnTo>
                <a:lnTo>
                  <a:pt x="42" y="85"/>
                </a:lnTo>
                <a:lnTo>
                  <a:pt x="36" y="89"/>
                </a:lnTo>
                <a:lnTo>
                  <a:pt x="30" y="93"/>
                </a:lnTo>
                <a:lnTo>
                  <a:pt x="24" y="95"/>
                </a:lnTo>
                <a:lnTo>
                  <a:pt x="19" y="99"/>
                </a:lnTo>
                <a:lnTo>
                  <a:pt x="13" y="102"/>
                </a:lnTo>
                <a:lnTo>
                  <a:pt x="15" y="95"/>
                </a:lnTo>
                <a:lnTo>
                  <a:pt x="17" y="85"/>
                </a:lnTo>
                <a:lnTo>
                  <a:pt x="21" y="76"/>
                </a:lnTo>
                <a:lnTo>
                  <a:pt x="23" y="68"/>
                </a:lnTo>
                <a:lnTo>
                  <a:pt x="17" y="72"/>
                </a:lnTo>
                <a:lnTo>
                  <a:pt x="11" y="76"/>
                </a:lnTo>
                <a:lnTo>
                  <a:pt x="5" y="81"/>
                </a:lnTo>
                <a:lnTo>
                  <a:pt x="0" y="87"/>
                </a:lnTo>
                <a:lnTo>
                  <a:pt x="0" y="81"/>
                </a:lnTo>
                <a:lnTo>
                  <a:pt x="2" y="76"/>
                </a:lnTo>
                <a:lnTo>
                  <a:pt x="4" y="70"/>
                </a:lnTo>
                <a:lnTo>
                  <a:pt x="5" y="64"/>
                </a:lnTo>
                <a:lnTo>
                  <a:pt x="7" y="59"/>
                </a:lnTo>
                <a:lnTo>
                  <a:pt x="9" y="53"/>
                </a:lnTo>
                <a:lnTo>
                  <a:pt x="11" y="47"/>
                </a:lnTo>
                <a:lnTo>
                  <a:pt x="13" y="41"/>
                </a:lnTo>
                <a:lnTo>
                  <a:pt x="15" y="36"/>
                </a:lnTo>
                <a:lnTo>
                  <a:pt x="17" y="30"/>
                </a:lnTo>
                <a:lnTo>
                  <a:pt x="19" y="24"/>
                </a:lnTo>
                <a:lnTo>
                  <a:pt x="21" y="21"/>
                </a:lnTo>
                <a:lnTo>
                  <a:pt x="23" y="15"/>
                </a:lnTo>
                <a:lnTo>
                  <a:pt x="24" y="9"/>
                </a:lnTo>
                <a:lnTo>
                  <a:pt x="28" y="3"/>
                </a:lnTo>
                <a:lnTo>
                  <a:pt x="30" y="0"/>
                </a:lnTo>
                <a:lnTo>
                  <a:pt x="30" y="0"/>
                </a:lnTo>
                <a:close/>
              </a:path>
            </a:pathLst>
          </a:custGeom>
          <a:solidFill>
            <a:srgbClr val="A6E361"/>
          </a:solidFill>
          <a:ln w="9525">
            <a:noFill/>
            <a:round/>
            <a:headEnd/>
            <a:tailEnd/>
          </a:ln>
        </p:spPr>
        <p:txBody>
          <a:bodyPr/>
          <a:lstStyle/>
          <a:p>
            <a:endParaRPr lang="en-GB"/>
          </a:p>
        </p:txBody>
      </p:sp>
      <p:sp>
        <p:nvSpPr>
          <p:cNvPr id="21681" name="Freeform 177"/>
          <p:cNvSpPr>
            <a:spLocks/>
          </p:cNvSpPr>
          <p:nvPr/>
        </p:nvSpPr>
        <p:spPr bwMode="auto">
          <a:xfrm>
            <a:off x="2543175" y="5000625"/>
            <a:ext cx="128588" cy="352425"/>
          </a:xfrm>
          <a:custGeom>
            <a:avLst/>
            <a:gdLst/>
            <a:ahLst/>
            <a:cxnLst>
              <a:cxn ang="0">
                <a:pos x="38" y="0"/>
              </a:cxn>
              <a:cxn ang="0">
                <a:pos x="40" y="9"/>
              </a:cxn>
              <a:cxn ang="0">
                <a:pos x="36" y="21"/>
              </a:cxn>
              <a:cxn ang="0">
                <a:pos x="34" y="28"/>
              </a:cxn>
              <a:cxn ang="0">
                <a:pos x="32" y="38"/>
              </a:cxn>
              <a:cxn ang="0">
                <a:pos x="30" y="45"/>
              </a:cxn>
              <a:cxn ang="0">
                <a:pos x="29" y="53"/>
              </a:cxn>
              <a:cxn ang="0">
                <a:pos x="27" y="62"/>
              </a:cxn>
              <a:cxn ang="0">
                <a:pos x="27" y="72"/>
              </a:cxn>
              <a:cxn ang="0">
                <a:pos x="25" y="81"/>
              </a:cxn>
              <a:cxn ang="0">
                <a:pos x="25" y="91"/>
              </a:cxn>
              <a:cxn ang="0">
                <a:pos x="25" y="95"/>
              </a:cxn>
              <a:cxn ang="0">
                <a:pos x="25" y="102"/>
              </a:cxn>
              <a:cxn ang="0">
                <a:pos x="23" y="95"/>
              </a:cxn>
              <a:cxn ang="0">
                <a:pos x="21" y="89"/>
              </a:cxn>
              <a:cxn ang="0">
                <a:pos x="17" y="83"/>
              </a:cxn>
              <a:cxn ang="0">
                <a:pos x="17" y="80"/>
              </a:cxn>
              <a:cxn ang="0">
                <a:pos x="11" y="76"/>
              </a:cxn>
              <a:cxn ang="0">
                <a:pos x="10" y="72"/>
              </a:cxn>
              <a:cxn ang="0">
                <a:pos x="8" y="62"/>
              </a:cxn>
              <a:cxn ang="0">
                <a:pos x="6" y="59"/>
              </a:cxn>
              <a:cxn ang="0">
                <a:pos x="4" y="47"/>
              </a:cxn>
              <a:cxn ang="0">
                <a:pos x="4" y="38"/>
              </a:cxn>
              <a:cxn ang="0">
                <a:pos x="2" y="28"/>
              </a:cxn>
              <a:cxn ang="0">
                <a:pos x="0" y="17"/>
              </a:cxn>
              <a:cxn ang="0">
                <a:pos x="2" y="15"/>
              </a:cxn>
              <a:cxn ang="0">
                <a:pos x="4" y="13"/>
              </a:cxn>
              <a:cxn ang="0">
                <a:pos x="10" y="11"/>
              </a:cxn>
              <a:cxn ang="0">
                <a:pos x="13" y="17"/>
              </a:cxn>
              <a:cxn ang="0">
                <a:pos x="13" y="22"/>
              </a:cxn>
              <a:cxn ang="0">
                <a:pos x="13" y="32"/>
              </a:cxn>
              <a:cxn ang="0">
                <a:pos x="13" y="40"/>
              </a:cxn>
              <a:cxn ang="0">
                <a:pos x="13" y="51"/>
              </a:cxn>
              <a:cxn ang="0">
                <a:pos x="13" y="55"/>
              </a:cxn>
              <a:cxn ang="0">
                <a:pos x="13" y="60"/>
              </a:cxn>
              <a:cxn ang="0">
                <a:pos x="13" y="66"/>
              </a:cxn>
              <a:cxn ang="0">
                <a:pos x="13" y="72"/>
              </a:cxn>
              <a:cxn ang="0">
                <a:pos x="15" y="62"/>
              </a:cxn>
              <a:cxn ang="0">
                <a:pos x="19" y="55"/>
              </a:cxn>
              <a:cxn ang="0">
                <a:pos x="21" y="45"/>
              </a:cxn>
              <a:cxn ang="0">
                <a:pos x="23" y="38"/>
              </a:cxn>
              <a:cxn ang="0">
                <a:pos x="25" y="30"/>
              </a:cxn>
              <a:cxn ang="0">
                <a:pos x="27" y="21"/>
              </a:cxn>
              <a:cxn ang="0">
                <a:pos x="29" y="11"/>
              </a:cxn>
              <a:cxn ang="0">
                <a:pos x="32" y="3"/>
              </a:cxn>
              <a:cxn ang="0">
                <a:pos x="34" y="2"/>
              </a:cxn>
              <a:cxn ang="0">
                <a:pos x="38" y="0"/>
              </a:cxn>
              <a:cxn ang="0">
                <a:pos x="38" y="0"/>
              </a:cxn>
            </a:cxnLst>
            <a:rect l="0" t="0" r="r" b="b"/>
            <a:pathLst>
              <a:path w="40" h="102">
                <a:moveTo>
                  <a:pt x="38" y="0"/>
                </a:moveTo>
                <a:lnTo>
                  <a:pt x="40" y="9"/>
                </a:lnTo>
                <a:lnTo>
                  <a:pt x="36" y="21"/>
                </a:lnTo>
                <a:lnTo>
                  <a:pt x="34" y="28"/>
                </a:lnTo>
                <a:lnTo>
                  <a:pt x="32" y="38"/>
                </a:lnTo>
                <a:lnTo>
                  <a:pt x="30" y="45"/>
                </a:lnTo>
                <a:lnTo>
                  <a:pt x="29" y="53"/>
                </a:lnTo>
                <a:lnTo>
                  <a:pt x="27" y="62"/>
                </a:lnTo>
                <a:lnTo>
                  <a:pt x="27" y="72"/>
                </a:lnTo>
                <a:lnTo>
                  <a:pt x="25" y="81"/>
                </a:lnTo>
                <a:lnTo>
                  <a:pt x="25" y="91"/>
                </a:lnTo>
                <a:lnTo>
                  <a:pt x="25" y="95"/>
                </a:lnTo>
                <a:lnTo>
                  <a:pt x="25" y="102"/>
                </a:lnTo>
                <a:lnTo>
                  <a:pt x="23" y="95"/>
                </a:lnTo>
                <a:lnTo>
                  <a:pt x="21" y="89"/>
                </a:lnTo>
                <a:lnTo>
                  <a:pt x="17" y="83"/>
                </a:lnTo>
                <a:lnTo>
                  <a:pt x="17" y="80"/>
                </a:lnTo>
                <a:lnTo>
                  <a:pt x="11" y="76"/>
                </a:lnTo>
                <a:lnTo>
                  <a:pt x="10" y="72"/>
                </a:lnTo>
                <a:lnTo>
                  <a:pt x="8" y="62"/>
                </a:lnTo>
                <a:lnTo>
                  <a:pt x="6" y="59"/>
                </a:lnTo>
                <a:lnTo>
                  <a:pt x="4" y="47"/>
                </a:lnTo>
                <a:lnTo>
                  <a:pt x="4" y="38"/>
                </a:lnTo>
                <a:lnTo>
                  <a:pt x="2" y="28"/>
                </a:lnTo>
                <a:lnTo>
                  <a:pt x="0" y="17"/>
                </a:lnTo>
                <a:lnTo>
                  <a:pt x="2" y="15"/>
                </a:lnTo>
                <a:lnTo>
                  <a:pt x="4" y="13"/>
                </a:lnTo>
                <a:lnTo>
                  <a:pt x="10" y="11"/>
                </a:lnTo>
                <a:lnTo>
                  <a:pt x="13" y="17"/>
                </a:lnTo>
                <a:lnTo>
                  <a:pt x="13" y="22"/>
                </a:lnTo>
                <a:lnTo>
                  <a:pt x="13" y="32"/>
                </a:lnTo>
                <a:lnTo>
                  <a:pt x="13" y="40"/>
                </a:lnTo>
                <a:lnTo>
                  <a:pt x="13" y="51"/>
                </a:lnTo>
                <a:lnTo>
                  <a:pt x="13" y="55"/>
                </a:lnTo>
                <a:lnTo>
                  <a:pt x="13" y="60"/>
                </a:lnTo>
                <a:lnTo>
                  <a:pt x="13" y="66"/>
                </a:lnTo>
                <a:lnTo>
                  <a:pt x="13" y="72"/>
                </a:lnTo>
                <a:lnTo>
                  <a:pt x="15" y="62"/>
                </a:lnTo>
                <a:lnTo>
                  <a:pt x="19" y="55"/>
                </a:lnTo>
                <a:lnTo>
                  <a:pt x="21" y="45"/>
                </a:lnTo>
                <a:lnTo>
                  <a:pt x="23" y="38"/>
                </a:lnTo>
                <a:lnTo>
                  <a:pt x="25" y="30"/>
                </a:lnTo>
                <a:lnTo>
                  <a:pt x="27" y="21"/>
                </a:lnTo>
                <a:lnTo>
                  <a:pt x="29" y="11"/>
                </a:lnTo>
                <a:lnTo>
                  <a:pt x="32" y="3"/>
                </a:lnTo>
                <a:lnTo>
                  <a:pt x="34" y="2"/>
                </a:lnTo>
                <a:lnTo>
                  <a:pt x="38" y="0"/>
                </a:lnTo>
                <a:lnTo>
                  <a:pt x="38" y="0"/>
                </a:lnTo>
                <a:close/>
              </a:path>
            </a:pathLst>
          </a:custGeom>
          <a:solidFill>
            <a:srgbClr val="A6E361"/>
          </a:solidFill>
          <a:ln w="9525">
            <a:noFill/>
            <a:round/>
            <a:headEnd/>
            <a:tailEnd/>
          </a:ln>
        </p:spPr>
        <p:txBody>
          <a:bodyPr/>
          <a:lstStyle/>
          <a:p>
            <a:endParaRPr lang="en-GB"/>
          </a:p>
        </p:txBody>
      </p:sp>
      <p:sp>
        <p:nvSpPr>
          <p:cNvPr id="21683" name="Freeform 179"/>
          <p:cNvSpPr>
            <a:spLocks/>
          </p:cNvSpPr>
          <p:nvPr/>
        </p:nvSpPr>
        <p:spPr bwMode="auto">
          <a:xfrm>
            <a:off x="6518275" y="5019675"/>
            <a:ext cx="82550" cy="339725"/>
          </a:xfrm>
          <a:custGeom>
            <a:avLst/>
            <a:gdLst/>
            <a:ahLst/>
            <a:cxnLst>
              <a:cxn ang="0">
                <a:pos x="0" y="2"/>
              </a:cxn>
              <a:cxn ang="0">
                <a:pos x="4" y="0"/>
              </a:cxn>
              <a:cxn ang="0">
                <a:pos x="10" y="6"/>
              </a:cxn>
              <a:cxn ang="0">
                <a:pos x="14" y="10"/>
              </a:cxn>
              <a:cxn ang="0">
                <a:pos x="17" y="16"/>
              </a:cxn>
              <a:cxn ang="0">
                <a:pos x="17" y="23"/>
              </a:cxn>
              <a:cxn ang="0">
                <a:pos x="19" y="33"/>
              </a:cxn>
              <a:cxn ang="0">
                <a:pos x="21" y="40"/>
              </a:cxn>
              <a:cxn ang="0">
                <a:pos x="23" y="50"/>
              </a:cxn>
              <a:cxn ang="0">
                <a:pos x="21" y="55"/>
              </a:cxn>
              <a:cxn ang="0">
                <a:pos x="19" y="65"/>
              </a:cxn>
              <a:cxn ang="0">
                <a:pos x="17" y="73"/>
              </a:cxn>
              <a:cxn ang="0">
                <a:pos x="17" y="80"/>
              </a:cxn>
              <a:cxn ang="0">
                <a:pos x="14" y="84"/>
              </a:cxn>
              <a:cxn ang="0">
                <a:pos x="10" y="90"/>
              </a:cxn>
              <a:cxn ang="0">
                <a:pos x="4" y="94"/>
              </a:cxn>
              <a:cxn ang="0">
                <a:pos x="2" y="99"/>
              </a:cxn>
              <a:cxn ang="0">
                <a:pos x="0" y="92"/>
              </a:cxn>
              <a:cxn ang="0">
                <a:pos x="0" y="86"/>
              </a:cxn>
              <a:cxn ang="0">
                <a:pos x="0" y="80"/>
              </a:cxn>
              <a:cxn ang="0">
                <a:pos x="2" y="75"/>
              </a:cxn>
              <a:cxn ang="0">
                <a:pos x="2" y="69"/>
              </a:cxn>
              <a:cxn ang="0">
                <a:pos x="2" y="61"/>
              </a:cxn>
              <a:cxn ang="0">
                <a:pos x="4" y="55"/>
              </a:cxn>
              <a:cxn ang="0">
                <a:pos x="4" y="50"/>
              </a:cxn>
              <a:cxn ang="0">
                <a:pos x="4" y="42"/>
              </a:cxn>
              <a:cxn ang="0">
                <a:pos x="4" y="36"/>
              </a:cxn>
              <a:cxn ang="0">
                <a:pos x="4" y="31"/>
              </a:cxn>
              <a:cxn ang="0">
                <a:pos x="4" y="25"/>
              </a:cxn>
              <a:cxn ang="0">
                <a:pos x="4" y="17"/>
              </a:cxn>
              <a:cxn ang="0">
                <a:pos x="2" y="12"/>
              </a:cxn>
              <a:cxn ang="0">
                <a:pos x="0" y="6"/>
              </a:cxn>
              <a:cxn ang="0">
                <a:pos x="0" y="2"/>
              </a:cxn>
              <a:cxn ang="0">
                <a:pos x="0" y="2"/>
              </a:cxn>
            </a:cxnLst>
            <a:rect l="0" t="0" r="r" b="b"/>
            <a:pathLst>
              <a:path w="23" h="99">
                <a:moveTo>
                  <a:pt x="0" y="2"/>
                </a:moveTo>
                <a:lnTo>
                  <a:pt x="4" y="0"/>
                </a:lnTo>
                <a:lnTo>
                  <a:pt x="10" y="6"/>
                </a:lnTo>
                <a:lnTo>
                  <a:pt x="14" y="10"/>
                </a:lnTo>
                <a:lnTo>
                  <a:pt x="17" y="16"/>
                </a:lnTo>
                <a:lnTo>
                  <a:pt x="17" y="23"/>
                </a:lnTo>
                <a:lnTo>
                  <a:pt x="19" y="33"/>
                </a:lnTo>
                <a:lnTo>
                  <a:pt x="21" y="40"/>
                </a:lnTo>
                <a:lnTo>
                  <a:pt x="23" y="50"/>
                </a:lnTo>
                <a:lnTo>
                  <a:pt x="21" y="55"/>
                </a:lnTo>
                <a:lnTo>
                  <a:pt x="19" y="65"/>
                </a:lnTo>
                <a:lnTo>
                  <a:pt x="17" y="73"/>
                </a:lnTo>
                <a:lnTo>
                  <a:pt x="17" y="80"/>
                </a:lnTo>
                <a:lnTo>
                  <a:pt x="14" y="84"/>
                </a:lnTo>
                <a:lnTo>
                  <a:pt x="10" y="90"/>
                </a:lnTo>
                <a:lnTo>
                  <a:pt x="4" y="94"/>
                </a:lnTo>
                <a:lnTo>
                  <a:pt x="2" y="99"/>
                </a:lnTo>
                <a:lnTo>
                  <a:pt x="0" y="92"/>
                </a:lnTo>
                <a:lnTo>
                  <a:pt x="0" y="86"/>
                </a:lnTo>
                <a:lnTo>
                  <a:pt x="0" y="80"/>
                </a:lnTo>
                <a:lnTo>
                  <a:pt x="2" y="75"/>
                </a:lnTo>
                <a:lnTo>
                  <a:pt x="2" y="69"/>
                </a:lnTo>
                <a:lnTo>
                  <a:pt x="2" y="61"/>
                </a:lnTo>
                <a:lnTo>
                  <a:pt x="4" y="55"/>
                </a:lnTo>
                <a:lnTo>
                  <a:pt x="4" y="50"/>
                </a:lnTo>
                <a:lnTo>
                  <a:pt x="4" y="42"/>
                </a:lnTo>
                <a:lnTo>
                  <a:pt x="4" y="36"/>
                </a:lnTo>
                <a:lnTo>
                  <a:pt x="4" y="31"/>
                </a:lnTo>
                <a:lnTo>
                  <a:pt x="4" y="25"/>
                </a:lnTo>
                <a:lnTo>
                  <a:pt x="4" y="17"/>
                </a:lnTo>
                <a:lnTo>
                  <a:pt x="2" y="12"/>
                </a:lnTo>
                <a:lnTo>
                  <a:pt x="0" y="6"/>
                </a:lnTo>
                <a:lnTo>
                  <a:pt x="0" y="2"/>
                </a:lnTo>
                <a:lnTo>
                  <a:pt x="0" y="2"/>
                </a:lnTo>
                <a:close/>
              </a:path>
            </a:pathLst>
          </a:custGeom>
          <a:solidFill>
            <a:srgbClr val="A6E361"/>
          </a:solidFill>
          <a:ln w="9525">
            <a:noFill/>
            <a:round/>
            <a:headEnd/>
            <a:tailEnd/>
          </a:ln>
        </p:spPr>
        <p:txBody>
          <a:bodyPr/>
          <a:lstStyle/>
          <a:p>
            <a:endParaRPr lang="en-GB"/>
          </a:p>
        </p:txBody>
      </p:sp>
      <p:sp>
        <p:nvSpPr>
          <p:cNvPr id="21684" name="Freeform 180"/>
          <p:cNvSpPr>
            <a:spLocks/>
          </p:cNvSpPr>
          <p:nvPr/>
        </p:nvSpPr>
        <p:spPr bwMode="auto">
          <a:xfrm>
            <a:off x="8458200" y="5027613"/>
            <a:ext cx="354013" cy="331787"/>
          </a:xfrm>
          <a:custGeom>
            <a:avLst/>
            <a:gdLst/>
            <a:ahLst/>
            <a:cxnLst>
              <a:cxn ang="0">
                <a:pos x="93" y="0"/>
              </a:cxn>
              <a:cxn ang="0">
                <a:pos x="97" y="0"/>
              </a:cxn>
              <a:cxn ang="0">
                <a:pos x="102" y="6"/>
              </a:cxn>
              <a:cxn ang="0">
                <a:pos x="102" y="12"/>
              </a:cxn>
              <a:cxn ang="0">
                <a:pos x="102" y="17"/>
              </a:cxn>
              <a:cxn ang="0">
                <a:pos x="95" y="25"/>
              </a:cxn>
              <a:cxn ang="0">
                <a:pos x="89" y="33"/>
              </a:cxn>
              <a:cxn ang="0">
                <a:pos x="81" y="40"/>
              </a:cxn>
              <a:cxn ang="0">
                <a:pos x="78" y="50"/>
              </a:cxn>
              <a:cxn ang="0">
                <a:pos x="72" y="53"/>
              </a:cxn>
              <a:cxn ang="0">
                <a:pos x="66" y="59"/>
              </a:cxn>
              <a:cxn ang="0">
                <a:pos x="62" y="65"/>
              </a:cxn>
              <a:cxn ang="0">
                <a:pos x="57" y="73"/>
              </a:cxn>
              <a:cxn ang="0">
                <a:pos x="51" y="74"/>
              </a:cxn>
              <a:cxn ang="0">
                <a:pos x="47" y="76"/>
              </a:cxn>
              <a:cxn ang="0">
                <a:pos x="41" y="80"/>
              </a:cxn>
              <a:cxn ang="0">
                <a:pos x="36" y="84"/>
              </a:cxn>
              <a:cxn ang="0">
                <a:pos x="24" y="90"/>
              </a:cxn>
              <a:cxn ang="0">
                <a:pos x="15" y="95"/>
              </a:cxn>
              <a:cxn ang="0">
                <a:pos x="7" y="95"/>
              </a:cxn>
              <a:cxn ang="0">
                <a:pos x="0" y="97"/>
              </a:cxn>
              <a:cxn ang="0">
                <a:pos x="9" y="86"/>
              </a:cxn>
              <a:cxn ang="0">
                <a:pos x="20" y="76"/>
              </a:cxn>
              <a:cxn ang="0">
                <a:pos x="24" y="71"/>
              </a:cxn>
              <a:cxn ang="0">
                <a:pos x="30" y="67"/>
              </a:cxn>
              <a:cxn ang="0">
                <a:pos x="36" y="61"/>
              </a:cxn>
              <a:cxn ang="0">
                <a:pos x="41" y="55"/>
              </a:cxn>
              <a:cxn ang="0">
                <a:pos x="47" y="50"/>
              </a:cxn>
              <a:cxn ang="0">
                <a:pos x="53" y="46"/>
              </a:cxn>
              <a:cxn ang="0">
                <a:pos x="57" y="40"/>
              </a:cxn>
              <a:cxn ang="0">
                <a:pos x="62" y="36"/>
              </a:cxn>
              <a:cxn ang="0">
                <a:pos x="68" y="31"/>
              </a:cxn>
              <a:cxn ang="0">
                <a:pos x="74" y="27"/>
              </a:cxn>
              <a:cxn ang="0">
                <a:pos x="78" y="21"/>
              </a:cxn>
              <a:cxn ang="0">
                <a:pos x="83" y="17"/>
              </a:cxn>
              <a:cxn ang="0">
                <a:pos x="85" y="12"/>
              </a:cxn>
              <a:cxn ang="0">
                <a:pos x="87" y="8"/>
              </a:cxn>
              <a:cxn ang="0">
                <a:pos x="89" y="2"/>
              </a:cxn>
              <a:cxn ang="0">
                <a:pos x="93" y="0"/>
              </a:cxn>
              <a:cxn ang="0">
                <a:pos x="93" y="0"/>
              </a:cxn>
            </a:cxnLst>
            <a:rect l="0" t="0" r="r" b="b"/>
            <a:pathLst>
              <a:path w="102" h="97">
                <a:moveTo>
                  <a:pt x="93" y="0"/>
                </a:moveTo>
                <a:lnTo>
                  <a:pt x="97" y="0"/>
                </a:lnTo>
                <a:lnTo>
                  <a:pt x="102" y="6"/>
                </a:lnTo>
                <a:lnTo>
                  <a:pt x="102" y="12"/>
                </a:lnTo>
                <a:lnTo>
                  <a:pt x="102" y="17"/>
                </a:lnTo>
                <a:lnTo>
                  <a:pt x="95" y="25"/>
                </a:lnTo>
                <a:lnTo>
                  <a:pt x="89" y="33"/>
                </a:lnTo>
                <a:lnTo>
                  <a:pt x="81" y="40"/>
                </a:lnTo>
                <a:lnTo>
                  <a:pt x="78" y="50"/>
                </a:lnTo>
                <a:lnTo>
                  <a:pt x="72" y="53"/>
                </a:lnTo>
                <a:lnTo>
                  <a:pt x="66" y="59"/>
                </a:lnTo>
                <a:lnTo>
                  <a:pt x="62" y="65"/>
                </a:lnTo>
                <a:lnTo>
                  <a:pt x="57" y="73"/>
                </a:lnTo>
                <a:lnTo>
                  <a:pt x="51" y="74"/>
                </a:lnTo>
                <a:lnTo>
                  <a:pt x="47" y="76"/>
                </a:lnTo>
                <a:lnTo>
                  <a:pt x="41" y="80"/>
                </a:lnTo>
                <a:lnTo>
                  <a:pt x="36" y="84"/>
                </a:lnTo>
                <a:lnTo>
                  <a:pt x="24" y="90"/>
                </a:lnTo>
                <a:lnTo>
                  <a:pt x="15" y="95"/>
                </a:lnTo>
                <a:lnTo>
                  <a:pt x="7" y="95"/>
                </a:lnTo>
                <a:lnTo>
                  <a:pt x="0" y="97"/>
                </a:lnTo>
                <a:lnTo>
                  <a:pt x="9" y="86"/>
                </a:lnTo>
                <a:lnTo>
                  <a:pt x="20" y="76"/>
                </a:lnTo>
                <a:lnTo>
                  <a:pt x="24" y="71"/>
                </a:lnTo>
                <a:lnTo>
                  <a:pt x="30" y="67"/>
                </a:lnTo>
                <a:lnTo>
                  <a:pt x="36" y="61"/>
                </a:lnTo>
                <a:lnTo>
                  <a:pt x="41" y="55"/>
                </a:lnTo>
                <a:lnTo>
                  <a:pt x="47" y="50"/>
                </a:lnTo>
                <a:lnTo>
                  <a:pt x="53" y="46"/>
                </a:lnTo>
                <a:lnTo>
                  <a:pt x="57" y="40"/>
                </a:lnTo>
                <a:lnTo>
                  <a:pt x="62" y="36"/>
                </a:lnTo>
                <a:lnTo>
                  <a:pt x="68" y="31"/>
                </a:lnTo>
                <a:lnTo>
                  <a:pt x="74" y="27"/>
                </a:lnTo>
                <a:lnTo>
                  <a:pt x="78" y="21"/>
                </a:lnTo>
                <a:lnTo>
                  <a:pt x="83" y="17"/>
                </a:lnTo>
                <a:lnTo>
                  <a:pt x="85" y="12"/>
                </a:lnTo>
                <a:lnTo>
                  <a:pt x="87" y="8"/>
                </a:lnTo>
                <a:lnTo>
                  <a:pt x="89" y="2"/>
                </a:lnTo>
                <a:lnTo>
                  <a:pt x="93" y="0"/>
                </a:lnTo>
                <a:lnTo>
                  <a:pt x="93" y="0"/>
                </a:lnTo>
                <a:close/>
              </a:path>
            </a:pathLst>
          </a:custGeom>
          <a:solidFill>
            <a:srgbClr val="A6E361"/>
          </a:solidFill>
          <a:ln w="9525">
            <a:noFill/>
            <a:round/>
            <a:headEnd/>
            <a:tailEnd/>
          </a:ln>
        </p:spPr>
        <p:txBody>
          <a:bodyPr/>
          <a:lstStyle/>
          <a:p>
            <a:endParaRPr lang="en-GB"/>
          </a:p>
        </p:txBody>
      </p:sp>
      <p:sp>
        <p:nvSpPr>
          <p:cNvPr id="21685" name="Freeform 181"/>
          <p:cNvSpPr>
            <a:spLocks/>
          </p:cNvSpPr>
          <p:nvPr/>
        </p:nvSpPr>
        <p:spPr bwMode="auto">
          <a:xfrm>
            <a:off x="3494088" y="5033963"/>
            <a:ext cx="114300" cy="319087"/>
          </a:xfrm>
          <a:custGeom>
            <a:avLst/>
            <a:gdLst/>
            <a:ahLst/>
            <a:cxnLst>
              <a:cxn ang="0">
                <a:pos x="19" y="0"/>
              </a:cxn>
              <a:cxn ang="0">
                <a:pos x="27" y="8"/>
              </a:cxn>
              <a:cxn ang="0">
                <a:pos x="35" y="15"/>
              </a:cxn>
              <a:cxn ang="0">
                <a:pos x="35" y="21"/>
              </a:cxn>
              <a:cxn ang="0">
                <a:pos x="35" y="27"/>
              </a:cxn>
              <a:cxn ang="0">
                <a:pos x="35" y="32"/>
              </a:cxn>
              <a:cxn ang="0">
                <a:pos x="35" y="40"/>
              </a:cxn>
              <a:cxn ang="0">
                <a:pos x="31" y="46"/>
              </a:cxn>
              <a:cxn ang="0">
                <a:pos x="27" y="51"/>
              </a:cxn>
              <a:cxn ang="0">
                <a:pos x="23" y="57"/>
              </a:cxn>
              <a:cxn ang="0">
                <a:pos x="21" y="63"/>
              </a:cxn>
              <a:cxn ang="0">
                <a:pos x="18" y="69"/>
              </a:cxn>
              <a:cxn ang="0">
                <a:pos x="14" y="74"/>
              </a:cxn>
              <a:cxn ang="0">
                <a:pos x="10" y="80"/>
              </a:cxn>
              <a:cxn ang="0">
                <a:pos x="8" y="86"/>
              </a:cxn>
              <a:cxn ang="0">
                <a:pos x="8" y="90"/>
              </a:cxn>
              <a:cxn ang="0">
                <a:pos x="8" y="93"/>
              </a:cxn>
              <a:cxn ang="0">
                <a:pos x="2" y="91"/>
              </a:cxn>
              <a:cxn ang="0">
                <a:pos x="0" y="86"/>
              </a:cxn>
              <a:cxn ang="0">
                <a:pos x="2" y="78"/>
              </a:cxn>
              <a:cxn ang="0">
                <a:pos x="4" y="72"/>
              </a:cxn>
              <a:cxn ang="0">
                <a:pos x="6" y="65"/>
              </a:cxn>
              <a:cxn ang="0">
                <a:pos x="8" y="57"/>
              </a:cxn>
              <a:cxn ang="0">
                <a:pos x="10" y="50"/>
              </a:cxn>
              <a:cxn ang="0">
                <a:pos x="14" y="44"/>
              </a:cxn>
              <a:cxn ang="0">
                <a:pos x="16" y="36"/>
              </a:cxn>
              <a:cxn ang="0">
                <a:pos x="18" y="29"/>
              </a:cxn>
              <a:cxn ang="0">
                <a:pos x="19" y="21"/>
              </a:cxn>
              <a:cxn ang="0">
                <a:pos x="21" y="13"/>
              </a:cxn>
              <a:cxn ang="0">
                <a:pos x="21" y="10"/>
              </a:cxn>
              <a:cxn ang="0">
                <a:pos x="19" y="6"/>
              </a:cxn>
              <a:cxn ang="0">
                <a:pos x="18" y="2"/>
              </a:cxn>
              <a:cxn ang="0">
                <a:pos x="19" y="0"/>
              </a:cxn>
              <a:cxn ang="0">
                <a:pos x="19" y="0"/>
              </a:cxn>
            </a:cxnLst>
            <a:rect l="0" t="0" r="r" b="b"/>
            <a:pathLst>
              <a:path w="35" h="93">
                <a:moveTo>
                  <a:pt x="19" y="0"/>
                </a:moveTo>
                <a:lnTo>
                  <a:pt x="27" y="8"/>
                </a:lnTo>
                <a:lnTo>
                  <a:pt x="35" y="15"/>
                </a:lnTo>
                <a:lnTo>
                  <a:pt x="35" y="21"/>
                </a:lnTo>
                <a:lnTo>
                  <a:pt x="35" y="27"/>
                </a:lnTo>
                <a:lnTo>
                  <a:pt x="35" y="32"/>
                </a:lnTo>
                <a:lnTo>
                  <a:pt x="35" y="40"/>
                </a:lnTo>
                <a:lnTo>
                  <a:pt x="31" y="46"/>
                </a:lnTo>
                <a:lnTo>
                  <a:pt x="27" y="51"/>
                </a:lnTo>
                <a:lnTo>
                  <a:pt x="23" y="57"/>
                </a:lnTo>
                <a:lnTo>
                  <a:pt x="21" y="63"/>
                </a:lnTo>
                <a:lnTo>
                  <a:pt x="18" y="69"/>
                </a:lnTo>
                <a:lnTo>
                  <a:pt x="14" y="74"/>
                </a:lnTo>
                <a:lnTo>
                  <a:pt x="10" y="80"/>
                </a:lnTo>
                <a:lnTo>
                  <a:pt x="8" y="86"/>
                </a:lnTo>
                <a:lnTo>
                  <a:pt x="8" y="90"/>
                </a:lnTo>
                <a:lnTo>
                  <a:pt x="8" y="93"/>
                </a:lnTo>
                <a:lnTo>
                  <a:pt x="2" y="91"/>
                </a:lnTo>
                <a:lnTo>
                  <a:pt x="0" y="86"/>
                </a:lnTo>
                <a:lnTo>
                  <a:pt x="2" y="78"/>
                </a:lnTo>
                <a:lnTo>
                  <a:pt x="4" y="72"/>
                </a:lnTo>
                <a:lnTo>
                  <a:pt x="6" y="65"/>
                </a:lnTo>
                <a:lnTo>
                  <a:pt x="8" y="57"/>
                </a:lnTo>
                <a:lnTo>
                  <a:pt x="10" y="50"/>
                </a:lnTo>
                <a:lnTo>
                  <a:pt x="14" y="44"/>
                </a:lnTo>
                <a:lnTo>
                  <a:pt x="16" y="36"/>
                </a:lnTo>
                <a:lnTo>
                  <a:pt x="18" y="29"/>
                </a:lnTo>
                <a:lnTo>
                  <a:pt x="19" y="21"/>
                </a:lnTo>
                <a:lnTo>
                  <a:pt x="21" y="13"/>
                </a:lnTo>
                <a:lnTo>
                  <a:pt x="21" y="10"/>
                </a:lnTo>
                <a:lnTo>
                  <a:pt x="19" y="6"/>
                </a:lnTo>
                <a:lnTo>
                  <a:pt x="18" y="2"/>
                </a:lnTo>
                <a:lnTo>
                  <a:pt x="19" y="0"/>
                </a:lnTo>
                <a:lnTo>
                  <a:pt x="19" y="0"/>
                </a:lnTo>
                <a:close/>
              </a:path>
            </a:pathLst>
          </a:custGeom>
          <a:solidFill>
            <a:srgbClr val="A6E361"/>
          </a:solidFill>
          <a:ln w="9525">
            <a:noFill/>
            <a:round/>
            <a:headEnd/>
            <a:tailEnd/>
          </a:ln>
        </p:spPr>
        <p:txBody>
          <a:bodyPr/>
          <a:lstStyle/>
          <a:p>
            <a:endParaRPr lang="en-GB"/>
          </a:p>
        </p:txBody>
      </p:sp>
      <p:sp>
        <p:nvSpPr>
          <p:cNvPr id="21686" name="Freeform 182"/>
          <p:cNvSpPr>
            <a:spLocks/>
          </p:cNvSpPr>
          <p:nvPr/>
        </p:nvSpPr>
        <p:spPr bwMode="auto">
          <a:xfrm>
            <a:off x="6234113" y="5054600"/>
            <a:ext cx="230187" cy="427038"/>
          </a:xfrm>
          <a:custGeom>
            <a:avLst/>
            <a:gdLst/>
            <a:ahLst/>
            <a:cxnLst>
              <a:cxn ang="0">
                <a:pos x="1" y="0"/>
              </a:cxn>
              <a:cxn ang="0">
                <a:pos x="5" y="2"/>
              </a:cxn>
              <a:cxn ang="0">
                <a:pos x="11" y="6"/>
              </a:cxn>
              <a:cxn ang="0">
                <a:pos x="13" y="13"/>
              </a:cxn>
              <a:cxn ang="0">
                <a:pos x="15" y="19"/>
              </a:cxn>
              <a:cxn ang="0">
                <a:pos x="15" y="25"/>
              </a:cxn>
              <a:cxn ang="0">
                <a:pos x="17" y="34"/>
              </a:cxn>
              <a:cxn ang="0">
                <a:pos x="19" y="40"/>
              </a:cxn>
              <a:cxn ang="0">
                <a:pos x="20" y="47"/>
              </a:cxn>
              <a:cxn ang="0">
                <a:pos x="26" y="55"/>
              </a:cxn>
              <a:cxn ang="0">
                <a:pos x="32" y="63"/>
              </a:cxn>
              <a:cxn ang="0">
                <a:pos x="38" y="72"/>
              </a:cxn>
              <a:cxn ang="0">
                <a:pos x="43" y="80"/>
              </a:cxn>
              <a:cxn ang="0">
                <a:pos x="43" y="72"/>
              </a:cxn>
              <a:cxn ang="0">
                <a:pos x="43" y="65"/>
              </a:cxn>
              <a:cxn ang="0">
                <a:pos x="43" y="57"/>
              </a:cxn>
              <a:cxn ang="0">
                <a:pos x="43" y="49"/>
              </a:cxn>
              <a:cxn ang="0">
                <a:pos x="43" y="42"/>
              </a:cxn>
              <a:cxn ang="0">
                <a:pos x="43" y="36"/>
              </a:cxn>
              <a:cxn ang="0">
                <a:pos x="43" y="28"/>
              </a:cxn>
              <a:cxn ang="0">
                <a:pos x="43" y="23"/>
              </a:cxn>
              <a:cxn ang="0">
                <a:pos x="47" y="21"/>
              </a:cxn>
              <a:cxn ang="0">
                <a:pos x="51" y="21"/>
              </a:cxn>
              <a:cxn ang="0">
                <a:pos x="53" y="23"/>
              </a:cxn>
              <a:cxn ang="0">
                <a:pos x="57" y="23"/>
              </a:cxn>
              <a:cxn ang="0">
                <a:pos x="57" y="28"/>
              </a:cxn>
              <a:cxn ang="0">
                <a:pos x="57" y="34"/>
              </a:cxn>
              <a:cxn ang="0">
                <a:pos x="59" y="40"/>
              </a:cxn>
              <a:cxn ang="0">
                <a:pos x="59" y="45"/>
              </a:cxn>
              <a:cxn ang="0">
                <a:pos x="59" y="51"/>
              </a:cxn>
              <a:cxn ang="0">
                <a:pos x="60" y="57"/>
              </a:cxn>
              <a:cxn ang="0">
                <a:pos x="60" y="63"/>
              </a:cxn>
              <a:cxn ang="0">
                <a:pos x="62" y="68"/>
              </a:cxn>
              <a:cxn ang="0">
                <a:pos x="62" y="74"/>
              </a:cxn>
              <a:cxn ang="0">
                <a:pos x="62" y="80"/>
              </a:cxn>
              <a:cxn ang="0">
                <a:pos x="62" y="84"/>
              </a:cxn>
              <a:cxn ang="0">
                <a:pos x="64" y="89"/>
              </a:cxn>
              <a:cxn ang="0">
                <a:pos x="64" y="95"/>
              </a:cxn>
              <a:cxn ang="0">
                <a:pos x="64" y="101"/>
              </a:cxn>
              <a:cxn ang="0">
                <a:pos x="66" y="106"/>
              </a:cxn>
              <a:cxn ang="0">
                <a:pos x="66" y="112"/>
              </a:cxn>
              <a:cxn ang="0">
                <a:pos x="62" y="118"/>
              </a:cxn>
              <a:cxn ang="0">
                <a:pos x="64" y="125"/>
              </a:cxn>
              <a:cxn ang="0">
                <a:pos x="55" y="116"/>
              </a:cxn>
              <a:cxn ang="0">
                <a:pos x="45" y="104"/>
              </a:cxn>
              <a:cxn ang="0">
                <a:pos x="36" y="95"/>
              </a:cxn>
              <a:cxn ang="0">
                <a:pos x="26" y="85"/>
              </a:cxn>
              <a:cxn ang="0">
                <a:pos x="22" y="78"/>
              </a:cxn>
              <a:cxn ang="0">
                <a:pos x="19" y="72"/>
              </a:cxn>
              <a:cxn ang="0">
                <a:pos x="15" y="65"/>
              </a:cxn>
              <a:cxn ang="0">
                <a:pos x="11" y="59"/>
              </a:cxn>
              <a:cxn ang="0">
                <a:pos x="7" y="51"/>
              </a:cxn>
              <a:cxn ang="0">
                <a:pos x="5" y="45"/>
              </a:cxn>
              <a:cxn ang="0">
                <a:pos x="1" y="40"/>
              </a:cxn>
              <a:cxn ang="0">
                <a:pos x="0" y="34"/>
              </a:cxn>
              <a:cxn ang="0">
                <a:pos x="0" y="26"/>
              </a:cxn>
              <a:cxn ang="0">
                <a:pos x="0" y="19"/>
              </a:cxn>
              <a:cxn ang="0">
                <a:pos x="0" y="11"/>
              </a:cxn>
              <a:cxn ang="0">
                <a:pos x="0" y="2"/>
              </a:cxn>
              <a:cxn ang="0">
                <a:pos x="0" y="2"/>
              </a:cxn>
              <a:cxn ang="0">
                <a:pos x="1" y="0"/>
              </a:cxn>
              <a:cxn ang="0">
                <a:pos x="1" y="0"/>
              </a:cxn>
            </a:cxnLst>
            <a:rect l="0" t="0" r="r" b="b"/>
            <a:pathLst>
              <a:path w="66" h="125">
                <a:moveTo>
                  <a:pt x="1" y="0"/>
                </a:moveTo>
                <a:lnTo>
                  <a:pt x="5" y="2"/>
                </a:lnTo>
                <a:lnTo>
                  <a:pt x="11" y="6"/>
                </a:lnTo>
                <a:lnTo>
                  <a:pt x="13" y="13"/>
                </a:lnTo>
                <a:lnTo>
                  <a:pt x="15" y="19"/>
                </a:lnTo>
                <a:lnTo>
                  <a:pt x="15" y="25"/>
                </a:lnTo>
                <a:lnTo>
                  <a:pt x="17" y="34"/>
                </a:lnTo>
                <a:lnTo>
                  <a:pt x="19" y="40"/>
                </a:lnTo>
                <a:lnTo>
                  <a:pt x="20" y="47"/>
                </a:lnTo>
                <a:lnTo>
                  <a:pt x="26" y="55"/>
                </a:lnTo>
                <a:lnTo>
                  <a:pt x="32" y="63"/>
                </a:lnTo>
                <a:lnTo>
                  <a:pt x="38" y="72"/>
                </a:lnTo>
                <a:lnTo>
                  <a:pt x="43" y="80"/>
                </a:lnTo>
                <a:lnTo>
                  <a:pt x="43" y="72"/>
                </a:lnTo>
                <a:lnTo>
                  <a:pt x="43" y="65"/>
                </a:lnTo>
                <a:lnTo>
                  <a:pt x="43" y="57"/>
                </a:lnTo>
                <a:lnTo>
                  <a:pt x="43" y="49"/>
                </a:lnTo>
                <a:lnTo>
                  <a:pt x="43" y="42"/>
                </a:lnTo>
                <a:lnTo>
                  <a:pt x="43" y="36"/>
                </a:lnTo>
                <a:lnTo>
                  <a:pt x="43" y="28"/>
                </a:lnTo>
                <a:lnTo>
                  <a:pt x="43" y="23"/>
                </a:lnTo>
                <a:lnTo>
                  <a:pt x="47" y="21"/>
                </a:lnTo>
                <a:lnTo>
                  <a:pt x="51" y="21"/>
                </a:lnTo>
                <a:lnTo>
                  <a:pt x="53" y="23"/>
                </a:lnTo>
                <a:lnTo>
                  <a:pt x="57" y="23"/>
                </a:lnTo>
                <a:lnTo>
                  <a:pt x="57" y="28"/>
                </a:lnTo>
                <a:lnTo>
                  <a:pt x="57" y="34"/>
                </a:lnTo>
                <a:lnTo>
                  <a:pt x="59" y="40"/>
                </a:lnTo>
                <a:lnTo>
                  <a:pt x="59" y="45"/>
                </a:lnTo>
                <a:lnTo>
                  <a:pt x="59" y="51"/>
                </a:lnTo>
                <a:lnTo>
                  <a:pt x="60" y="57"/>
                </a:lnTo>
                <a:lnTo>
                  <a:pt x="60" y="63"/>
                </a:lnTo>
                <a:lnTo>
                  <a:pt x="62" y="68"/>
                </a:lnTo>
                <a:lnTo>
                  <a:pt x="62" y="74"/>
                </a:lnTo>
                <a:lnTo>
                  <a:pt x="62" y="80"/>
                </a:lnTo>
                <a:lnTo>
                  <a:pt x="62" y="84"/>
                </a:lnTo>
                <a:lnTo>
                  <a:pt x="64" y="89"/>
                </a:lnTo>
                <a:lnTo>
                  <a:pt x="64" y="95"/>
                </a:lnTo>
                <a:lnTo>
                  <a:pt x="64" y="101"/>
                </a:lnTo>
                <a:lnTo>
                  <a:pt x="66" y="106"/>
                </a:lnTo>
                <a:lnTo>
                  <a:pt x="66" y="112"/>
                </a:lnTo>
                <a:lnTo>
                  <a:pt x="62" y="118"/>
                </a:lnTo>
                <a:lnTo>
                  <a:pt x="64" y="125"/>
                </a:lnTo>
                <a:lnTo>
                  <a:pt x="55" y="116"/>
                </a:lnTo>
                <a:lnTo>
                  <a:pt x="45" y="104"/>
                </a:lnTo>
                <a:lnTo>
                  <a:pt x="36" y="95"/>
                </a:lnTo>
                <a:lnTo>
                  <a:pt x="26" y="85"/>
                </a:lnTo>
                <a:lnTo>
                  <a:pt x="22" y="78"/>
                </a:lnTo>
                <a:lnTo>
                  <a:pt x="19" y="72"/>
                </a:lnTo>
                <a:lnTo>
                  <a:pt x="15" y="65"/>
                </a:lnTo>
                <a:lnTo>
                  <a:pt x="11" y="59"/>
                </a:lnTo>
                <a:lnTo>
                  <a:pt x="7" y="51"/>
                </a:lnTo>
                <a:lnTo>
                  <a:pt x="5" y="45"/>
                </a:lnTo>
                <a:lnTo>
                  <a:pt x="1" y="40"/>
                </a:lnTo>
                <a:lnTo>
                  <a:pt x="0" y="34"/>
                </a:lnTo>
                <a:lnTo>
                  <a:pt x="0" y="26"/>
                </a:lnTo>
                <a:lnTo>
                  <a:pt x="0" y="19"/>
                </a:lnTo>
                <a:lnTo>
                  <a:pt x="0" y="11"/>
                </a:lnTo>
                <a:lnTo>
                  <a:pt x="0" y="2"/>
                </a:lnTo>
                <a:lnTo>
                  <a:pt x="0" y="2"/>
                </a:lnTo>
                <a:lnTo>
                  <a:pt x="1" y="0"/>
                </a:lnTo>
                <a:lnTo>
                  <a:pt x="1" y="0"/>
                </a:lnTo>
                <a:close/>
              </a:path>
            </a:pathLst>
          </a:custGeom>
          <a:solidFill>
            <a:srgbClr val="A6E361"/>
          </a:solidFill>
          <a:ln w="9525">
            <a:noFill/>
            <a:round/>
            <a:headEnd/>
            <a:tailEnd/>
          </a:ln>
        </p:spPr>
        <p:txBody>
          <a:bodyPr/>
          <a:lstStyle/>
          <a:p>
            <a:endParaRPr lang="en-GB"/>
          </a:p>
        </p:txBody>
      </p:sp>
      <p:sp>
        <p:nvSpPr>
          <p:cNvPr id="21687" name="Freeform 183"/>
          <p:cNvSpPr>
            <a:spLocks/>
          </p:cNvSpPr>
          <p:nvPr/>
        </p:nvSpPr>
        <p:spPr bwMode="auto">
          <a:xfrm>
            <a:off x="2665413" y="5108575"/>
            <a:ext cx="61912" cy="163513"/>
          </a:xfrm>
          <a:custGeom>
            <a:avLst/>
            <a:gdLst/>
            <a:ahLst/>
            <a:cxnLst>
              <a:cxn ang="0">
                <a:pos x="15" y="0"/>
              </a:cxn>
              <a:cxn ang="0">
                <a:pos x="19" y="4"/>
              </a:cxn>
              <a:cxn ang="0">
                <a:pos x="19" y="9"/>
              </a:cxn>
              <a:cxn ang="0">
                <a:pos x="17" y="13"/>
              </a:cxn>
              <a:cxn ang="0">
                <a:pos x="17" y="19"/>
              </a:cxn>
              <a:cxn ang="0">
                <a:pos x="13" y="27"/>
              </a:cxn>
              <a:cxn ang="0">
                <a:pos x="10" y="32"/>
              </a:cxn>
              <a:cxn ang="0">
                <a:pos x="4" y="40"/>
              </a:cxn>
              <a:cxn ang="0">
                <a:pos x="0" y="48"/>
              </a:cxn>
              <a:cxn ang="0">
                <a:pos x="0" y="42"/>
              </a:cxn>
              <a:cxn ang="0">
                <a:pos x="2" y="34"/>
              </a:cxn>
              <a:cxn ang="0">
                <a:pos x="4" y="28"/>
              </a:cxn>
              <a:cxn ang="0">
                <a:pos x="6" y="25"/>
              </a:cxn>
              <a:cxn ang="0">
                <a:pos x="6" y="19"/>
              </a:cxn>
              <a:cxn ang="0">
                <a:pos x="10" y="13"/>
              </a:cxn>
              <a:cxn ang="0">
                <a:pos x="10" y="8"/>
              </a:cxn>
              <a:cxn ang="0">
                <a:pos x="13" y="2"/>
              </a:cxn>
              <a:cxn ang="0">
                <a:pos x="13" y="2"/>
              </a:cxn>
              <a:cxn ang="0">
                <a:pos x="15" y="0"/>
              </a:cxn>
              <a:cxn ang="0">
                <a:pos x="15" y="0"/>
              </a:cxn>
            </a:cxnLst>
            <a:rect l="0" t="0" r="r" b="b"/>
            <a:pathLst>
              <a:path w="19" h="48">
                <a:moveTo>
                  <a:pt x="15" y="0"/>
                </a:moveTo>
                <a:lnTo>
                  <a:pt x="19" y="4"/>
                </a:lnTo>
                <a:lnTo>
                  <a:pt x="19" y="9"/>
                </a:lnTo>
                <a:lnTo>
                  <a:pt x="17" y="13"/>
                </a:lnTo>
                <a:lnTo>
                  <a:pt x="17" y="19"/>
                </a:lnTo>
                <a:lnTo>
                  <a:pt x="13" y="27"/>
                </a:lnTo>
                <a:lnTo>
                  <a:pt x="10" y="32"/>
                </a:lnTo>
                <a:lnTo>
                  <a:pt x="4" y="40"/>
                </a:lnTo>
                <a:lnTo>
                  <a:pt x="0" y="48"/>
                </a:lnTo>
                <a:lnTo>
                  <a:pt x="0" y="42"/>
                </a:lnTo>
                <a:lnTo>
                  <a:pt x="2" y="34"/>
                </a:lnTo>
                <a:lnTo>
                  <a:pt x="4" y="28"/>
                </a:lnTo>
                <a:lnTo>
                  <a:pt x="6" y="25"/>
                </a:lnTo>
                <a:lnTo>
                  <a:pt x="6" y="19"/>
                </a:lnTo>
                <a:lnTo>
                  <a:pt x="10" y="13"/>
                </a:lnTo>
                <a:lnTo>
                  <a:pt x="10" y="8"/>
                </a:lnTo>
                <a:lnTo>
                  <a:pt x="13" y="2"/>
                </a:lnTo>
                <a:lnTo>
                  <a:pt x="13" y="2"/>
                </a:lnTo>
                <a:lnTo>
                  <a:pt x="15" y="0"/>
                </a:lnTo>
                <a:lnTo>
                  <a:pt x="15" y="0"/>
                </a:lnTo>
                <a:close/>
              </a:path>
            </a:pathLst>
          </a:custGeom>
          <a:solidFill>
            <a:srgbClr val="A6E361"/>
          </a:solidFill>
          <a:ln w="9525">
            <a:noFill/>
            <a:round/>
            <a:headEnd/>
            <a:tailEnd/>
          </a:ln>
        </p:spPr>
        <p:txBody>
          <a:bodyPr/>
          <a:lstStyle/>
          <a:p>
            <a:endParaRPr lang="en-GB"/>
          </a:p>
        </p:txBody>
      </p:sp>
      <p:sp>
        <p:nvSpPr>
          <p:cNvPr id="21688" name="Freeform 184"/>
          <p:cNvSpPr>
            <a:spLocks/>
          </p:cNvSpPr>
          <p:nvPr/>
        </p:nvSpPr>
        <p:spPr bwMode="auto">
          <a:xfrm>
            <a:off x="5359400" y="5108575"/>
            <a:ext cx="277813" cy="352425"/>
          </a:xfrm>
          <a:custGeom>
            <a:avLst/>
            <a:gdLst/>
            <a:ahLst/>
            <a:cxnLst>
              <a:cxn ang="0">
                <a:pos x="67" y="0"/>
              </a:cxn>
              <a:cxn ang="0">
                <a:pos x="70" y="0"/>
              </a:cxn>
              <a:cxn ang="0">
                <a:pos x="78" y="4"/>
              </a:cxn>
              <a:cxn ang="0">
                <a:pos x="82" y="8"/>
              </a:cxn>
              <a:cxn ang="0">
                <a:pos x="80" y="13"/>
              </a:cxn>
              <a:cxn ang="0">
                <a:pos x="72" y="17"/>
              </a:cxn>
              <a:cxn ang="0">
                <a:pos x="68" y="23"/>
              </a:cxn>
              <a:cxn ang="0">
                <a:pos x="63" y="28"/>
              </a:cxn>
              <a:cxn ang="0">
                <a:pos x="59" y="32"/>
              </a:cxn>
              <a:cxn ang="0">
                <a:pos x="55" y="40"/>
              </a:cxn>
              <a:cxn ang="0">
                <a:pos x="53" y="48"/>
              </a:cxn>
              <a:cxn ang="0">
                <a:pos x="51" y="55"/>
              </a:cxn>
              <a:cxn ang="0">
                <a:pos x="49" y="63"/>
              </a:cxn>
              <a:cxn ang="0">
                <a:pos x="48" y="70"/>
              </a:cxn>
              <a:cxn ang="0">
                <a:pos x="46" y="78"/>
              </a:cxn>
              <a:cxn ang="0">
                <a:pos x="42" y="84"/>
              </a:cxn>
              <a:cxn ang="0">
                <a:pos x="40" y="93"/>
              </a:cxn>
              <a:cxn ang="0">
                <a:pos x="40" y="97"/>
              </a:cxn>
              <a:cxn ang="0">
                <a:pos x="40" y="103"/>
              </a:cxn>
              <a:cxn ang="0">
                <a:pos x="32" y="93"/>
              </a:cxn>
              <a:cxn ang="0">
                <a:pos x="30" y="84"/>
              </a:cxn>
              <a:cxn ang="0">
                <a:pos x="30" y="74"/>
              </a:cxn>
              <a:cxn ang="0">
                <a:pos x="29" y="65"/>
              </a:cxn>
              <a:cxn ang="0">
                <a:pos x="27" y="67"/>
              </a:cxn>
              <a:cxn ang="0">
                <a:pos x="25" y="70"/>
              </a:cxn>
              <a:cxn ang="0">
                <a:pos x="21" y="74"/>
              </a:cxn>
              <a:cxn ang="0">
                <a:pos x="19" y="78"/>
              </a:cxn>
              <a:cxn ang="0">
                <a:pos x="15" y="84"/>
              </a:cxn>
              <a:cxn ang="0">
                <a:pos x="13" y="91"/>
              </a:cxn>
              <a:cxn ang="0">
                <a:pos x="13" y="93"/>
              </a:cxn>
              <a:cxn ang="0">
                <a:pos x="13" y="95"/>
              </a:cxn>
              <a:cxn ang="0">
                <a:pos x="8" y="93"/>
              </a:cxn>
              <a:cxn ang="0">
                <a:pos x="4" y="89"/>
              </a:cxn>
              <a:cxn ang="0">
                <a:pos x="0" y="84"/>
              </a:cxn>
              <a:cxn ang="0">
                <a:pos x="0" y="78"/>
              </a:cxn>
              <a:cxn ang="0">
                <a:pos x="0" y="72"/>
              </a:cxn>
              <a:cxn ang="0">
                <a:pos x="0" y="67"/>
              </a:cxn>
              <a:cxn ang="0">
                <a:pos x="0" y="61"/>
              </a:cxn>
              <a:cxn ang="0">
                <a:pos x="0" y="53"/>
              </a:cxn>
              <a:cxn ang="0">
                <a:pos x="0" y="48"/>
              </a:cxn>
              <a:cxn ang="0">
                <a:pos x="4" y="42"/>
              </a:cxn>
              <a:cxn ang="0">
                <a:pos x="6" y="38"/>
              </a:cxn>
              <a:cxn ang="0">
                <a:pos x="9" y="38"/>
              </a:cxn>
              <a:cxn ang="0">
                <a:pos x="11" y="36"/>
              </a:cxn>
              <a:cxn ang="0">
                <a:pos x="13" y="40"/>
              </a:cxn>
              <a:cxn ang="0">
                <a:pos x="17" y="44"/>
              </a:cxn>
              <a:cxn ang="0">
                <a:pos x="19" y="51"/>
              </a:cxn>
              <a:cxn ang="0">
                <a:pos x="23" y="46"/>
              </a:cxn>
              <a:cxn ang="0">
                <a:pos x="30" y="46"/>
              </a:cxn>
              <a:cxn ang="0">
                <a:pos x="34" y="44"/>
              </a:cxn>
              <a:cxn ang="0">
                <a:pos x="36" y="38"/>
              </a:cxn>
              <a:cxn ang="0">
                <a:pos x="42" y="28"/>
              </a:cxn>
              <a:cxn ang="0">
                <a:pos x="49" y="21"/>
              </a:cxn>
              <a:cxn ang="0">
                <a:pos x="55" y="11"/>
              </a:cxn>
              <a:cxn ang="0">
                <a:pos x="61" y="4"/>
              </a:cxn>
              <a:cxn ang="0">
                <a:pos x="63" y="2"/>
              </a:cxn>
              <a:cxn ang="0">
                <a:pos x="67" y="0"/>
              </a:cxn>
              <a:cxn ang="0">
                <a:pos x="67" y="0"/>
              </a:cxn>
            </a:cxnLst>
            <a:rect l="0" t="0" r="r" b="b"/>
            <a:pathLst>
              <a:path w="82" h="103">
                <a:moveTo>
                  <a:pt x="67" y="0"/>
                </a:moveTo>
                <a:lnTo>
                  <a:pt x="70" y="0"/>
                </a:lnTo>
                <a:lnTo>
                  <a:pt x="78" y="4"/>
                </a:lnTo>
                <a:lnTo>
                  <a:pt x="82" y="8"/>
                </a:lnTo>
                <a:lnTo>
                  <a:pt x="80" y="13"/>
                </a:lnTo>
                <a:lnTo>
                  <a:pt x="72" y="17"/>
                </a:lnTo>
                <a:lnTo>
                  <a:pt x="68" y="23"/>
                </a:lnTo>
                <a:lnTo>
                  <a:pt x="63" y="28"/>
                </a:lnTo>
                <a:lnTo>
                  <a:pt x="59" y="32"/>
                </a:lnTo>
                <a:lnTo>
                  <a:pt x="55" y="40"/>
                </a:lnTo>
                <a:lnTo>
                  <a:pt x="53" y="48"/>
                </a:lnTo>
                <a:lnTo>
                  <a:pt x="51" y="55"/>
                </a:lnTo>
                <a:lnTo>
                  <a:pt x="49" y="63"/>
                </a:lnTo>
                <a:lnTo>
                  <a:pt x="48" y="70"/>
                </a:lnTo>
                <a:lnTo>
                  <a:pt x="46" y="78"/>
                </a:lnTo>
                <a:lnTo>
                  <a:pt x="42" y="84"/>
                </a:lnTo>
                <a:lnTo>
                  <a:pt x="40" y="93"/>
                </a:lnTo>
                <a:lnTo>
                  <a:pt x="40" y="97"/>
                </a:lnTo>
                <a:lnTo>
                  <a:pt x="40" y="103"/>
                </a:lnTo>
                <a:lnTo>
                  <a:pt x="32" y="93"/>
                </a:lnTo>
                <a:lnTo>
                  <a:pt x="30" y="84"/>
                </a:lnTo>
                <a:lnTo>
                  <a:pt x="30" y="74"/>
                </a:lnTo>
                <a:lnTo>
                  <a:pt x="29" y="65"/>
                </a:lnTo>
                <a:lnTo>
                  <a:pt x="27" y="67"/>
                </a:lnTo>
                <a:lnTo>
                  <a:pt x="25" y="70"/>
                </a:lnTo>
                <a:lnTo>
                  <a:pt x="21" y="74"/>
                </a:lnTo>
                <a:lnTo>
                  <a:pt x="19" y="78"/>
                </a:lnTo>
                <a:lnTo>
                  <a:pt x="15" y="84"/>
                </a:lnTo>
                <a:lnTo>
                  <a:pt x="13" y="91"/>
                </a:lnTo>
                <a:lnTo>
                  <a:pt x="13" y="93"/>
                </a:lnTo>
                <a:lnTo>
                  <a:pt x="13" y="95"/>
                </a:lnTo>
                <a:lnTo>
                  <a:pt x="8" y="93"/>
                </a:lnTo>
                <a:lnTo>
                  <a:pt x="4" y="89"/>
                </a:lnTo>
                <a:lnTo>
                  <a:pt x="0" y="84"/>
                </a:lnTo>
                <a:lnTo>
                  <a:pt x="0" y="78"/>
                </a:lnTo>
                <a:lnTo>
                  <a:pt x="0" y="72"/>
                </a:lnTo>
                <a:lnTo>
                  <a:pt x="0" y="67"/>
                </a:lnTo>
                <a:lnTo>
                  <a:pt x="0" y="61"/>
                </a:lnTo>
                <a:lnTo>
                  <a:pt x="0" y="53"/>
                </a:lnTo>
                <a:lnTo>
                  <a:pt x="0" y="48"/>
                </a:lnTo>
                <a:lnTo>
                  <a:pt x="4" y="42"/>
                </a:lnTo>
                <a:lnTo>
                  <a:pt x="6" y="38"/>
                </a:lnTo>
                <a:lnTo>
                  <a:pt x="9" y="38"/>
                </a:lnTo>
                <a:lnTo>
                  <a:pt x="11" y="36"/>
                </a:lnTo>
                <a:lnTo>
                  <a:pt x="13" y="40"/>
                </a:lnTo>
                <a:lnTo>
                  <a:pt x="17" y="44"/>
                </a:lnTo>
                <a:lnTo>
                  <a:pt x="19" y="51"/>
                </a:lnTo>
                <a:lnTo>
                  <a:pt x="23" y="46"/>
                </a:lnTo>
                <a:lnTo>
                  <a:pt x="30" y="46"/>
                </a:lnTo>
                <a:lnTo>
                  <a:pt x="34" y="44"/>
                </a:lnTo>
                <a:lnTo>
                  <a:pt x="36" y="38"/>
                </a:lnTo>
                <a:lnTo>
                  <a:pt x="42" y="28"/>
                </a:lnTo>
                <a:lnTo>
                  <a:pt x="49" y="21"/>
                </a:lnTo>
                <a:lnTo>
                  <a:pt x="55" y="11"/>
                </a:lnTo>
                <a:lnTo>
                  <a:pt x="61" y="4"/>
                </a:lnTo>
                <a:lnTo>
                  <a:pt x="63" y="2"/>
                </a:lnTo>
                <a:lnTo>
                  <a:pt x="67" y="0"/>
                </a:lnTo>
                <a:lnTo>
                  <a:pt x="67" y="0"/>
                </a:lnTo>
                <a:close/>
              </a:path>
            </a:pathLst>
          </a:custGeom>
          <a:solidFill>
            <a:srgbClr val="A6E361"/>
          </a:solidFill>
          <a:ln w="9525">
            <a:noFill/>
            <a:round/>
            <a:headEnd/>
            <a:tailEnd/>
          </a:ln>
        </p:spPr>
        <p:txBody>
          <a:bodyPr/>
          <a:lstStyle/>
          <a:p>
            <a:endParaRPr lang="en-GB"/>
          </a:p>
        </p:txBody>
      </p:sp>
      <p:sp>
        <p:nvSpPr>
          <p:cNvPr id="21689" name="Freeform 185"/>
          <p:cNvSpPr>
            <a:spLocks/>
          </p:cNvSpPr>
          <p:nvPr/>
        </p:nvSpPr>
        <p:spPr bwMode="auto">
          <a:xfrm>
            <a:off x="4408488" y="5122863"/>
            <a:ext cx="238125" cy="358775"/>
          </a:xfrm>
          <a:custGeom>
            <a:avLst/>
            <a:gdLst/>
            <a:ahLst/>
            <a:cxnLst>
              <a:cxn ang="0">
                <a:pos x="12" y="0"/>
              </a:cxn>
              <a:cxn ang="0">
                <a:pos x="18" y="0"/>
              </a:cxn>
              <a:cxn ang="0">
                <a:pos x="23" y="2"/>
              </a:cxn>
              <a:cxn ang="0">
                <a:pos x="27" y="4"/>
              </a:cxn>
              <a:cxn ang="0">
                <a:pos x="33" y="7"/>
              </a:cxn>
              <a:cxn ang="0">
                <a:pos x="31" y="13"/>
              </a:cxn>
              <a:cxn ang="0">
                <a:pos x="29" y="19"/>
              </a:cxn>
              <a:cxn ang="0">
                <a:pos x="29" y="26"/>
              </a:cxn>
              <a:cxn ang="0">
                <a:pos x="29" y="34"/>
              </a:cxn>
              <a:cxn ang="0">
                <a:pos x="27" y="40"/>
              </a:cxn>
              <a:cxn ang="0">
                <a:pos x="27" y="45"/>
              </a:cxn>
              <a:cxn ang="0">
                <a:pos x="25" y="53"/>
              </a:cxn>
              <a:cxn ang="0">
                <a:pos x="25" y="59"/>
              </a:cxn>
              <a:cxn ang="0">
                <a:pos x="23" y="64"/>
              </a:cxn>
              <a:cxn ang="0">
                <a:pos x="25" y="70"/>
              </a:cxn>
              <a:cxn ang="0">
                <a:pos x="27" y="76"/>
              </a:cxn>
              <a:cxn ang="0">
                <a:pos x="29" y="82"/>
              </a:cxn>
              <a:cxn ang="0">
                <a:pos x="29" y="70"/>
              </a:cxn>
              <a:cxn ang="0">
                <a:pos x="31" y="61"/>
              </a:cxn>
              <a:cxn ang="0">
                <a:pos x="33" y="51"/>
              </a:cxn>
              <a:cxn ang="0">
                <a:pos x="35" y="42"/>
              </a:cxn>
              <a:cxn ang="0">
                <a:pos x="40" y="30"/>
              </a:cxn>
              <a:cxn ang="0">
                <a:pos x="48" y="23"/>
              </a:cxn>
              <a:cxn ang="0">
                <a:pos x="54" y="13"/>
              </a:cxn>
              <a:cxn ang="0">
                <a:pos x="61" y="5"/>
              </a:cxn>
              <a:cxn ang="0">
                <a:pos x="67" y="4"/>
              </a:cxn>
              <a:cxn ang="0">
                <a:pos x="71" y="7"/>
              </a:cxn>
              <a:cxn ang="0">
                <a:pos x="69" y="13"/>
              </a:cxn>
              <a:cxn ang="0">
                <a:pos x="67" y="21"/>
              </a:cxn>
              <a:cxn ang="0">
                <a:pos x="65" y="26"/>
              </a:cxn>
              <a:cxn ang="0">
                <a:pos x="65" y="34"/>
              </a:cxn>
              <a:cxn ang="0">
                <a:pos x="61" y="42"/>
              </a:cxn>
              <a:cxn ang="0">
                <a:pos x="58" y="49"/>
              </a:cxn>
              <a:cxn ang="0">
                <a:pos x="54" y="57"/>
              </a:cxn>
              <a:cxn ang="0">
                <a:pos x="52" y="64"/>
              </a:cxn>
              <a:cxn ang="0">
                <a:pos x="48" y="70"/>
              </a:cxn>
              <a:cxn ang="0">
                <a:pos x="44" y="80"/>
              </a:cxn>
              <a:cxn ang="0">
                <a:pos x="42" y="87"/>
              </a:cxn>
              <a:cxn ang="0">
                <a:pos x="39" y="95"/>
              </a:cxn>
              <a:cxn ang="0">
                <a:pos x="39" y="101"/>
              </a:cxn>
              <a:cxn ang="0">
                <a:pos x="39" y="104"/>
              </a:cxn>
              <a:cxn ang="0">
                <a:pos x="33" y="104"/>
              </a:cxn>
              <a:cxn ang="0">
                <a:pos x="31" y="101"/>
              </a:cxn>
              <a:cxn ang="0">
                <a:pos x="31" y="97"/>
              </a:cxn>
              <a:cxn ang="0">
                <a:pos x="33" y="91"/>
              </a:cxn>
              <a:cxn ang="0">
                <a:pos x="29" y="91"/>
              </a:cxn>
              <a:cxn ang="0">
                <a:pos x="27" y="97"/>
              </a:cxn>
              <a:cxn ang="0">
                <a:pos x="23" y="95"/>
              </a:cxn>
              <a:cxn ang="0">
                <a:pos x="18" y="91"/>
              </a:cxn>
              <a:cxn ang="0">
                <a:pos x="16" y="87"/>
              </a:cxn>
              <a:cxn ang="0">
                <a:pos x="14" y="78"/>
              </a:cxn>
              <a:cxn ang="0">
                <a:pos x="12" y="72"/>
              </a:cxn>
              <a:cxn ang="0">
                <a:pos x="10" y="66"/>
              </a:cxn>
              <a:cxn ang="0">
                <a:pos x="8" y="61"/>
              </a:cxn>
              <a:cxn ang="0">
                <a:pos x="6" y="53"/>
              </a:cxn>
              <a:cxn ang="0">
                <a:pos x="4" y="47"/>
              </a:cxn>
              <a:cxn ang="0">
                <a:pos x="2" y="42"/>
              </a:cxn>
              <a:cxn ang="0">
                <a:pos x="0" y="36"/>
              </a:cxn>
              <a:cxn ang="0">
                <a:pos x="0" y="24"/>
              </a:cxn>
              <a:cxn ang="0">
                <a:pos x="2" y="15"/>
              </a:cxn>
              <a:cxn ang="0">
                <a:pos x="6" y="7"/>
              </a:cxn>
              <a:cxn ang="0">
                <a:pos x="12" y="0"/>
              </a:cxn>
              <a:cxn ang="0">
                <a:pos x="12" y="0"/>
              </a:cxn>
            </a:cxnLst>
            <a:rect l="0" t="0" r="r" b="b"/>
            <a:pathLst>
              <a:path w="71" h="104">
                <a:moveTo>
                  <a:pt x="12" y="0"/>
                </a:moveTo>
                <a:lnTo>
                  <a:pt x="18" y="0"/>
                </a:lnTo>
                <a:lnTo>
                  <a:pt x="23" y="2"/>
                </a:lnTo>
                <a:lnTo>
                  <a:pt x="27" y="4"/>
                </a:lnTo>
                <a:lnTo>
                  <a:pt x="33" y="7"/>
                </a:lnTo>
                <a:lnTo>
                  <a:pt x="31" y="13"/>
                </a:lnTo>
                <a:lnTo>
                  <a:pt x="29" y="19"/>
                </a:lnTo>
                <a:lnTo>
                  <a:pt x="29" y="26"/>
                </a:lnTo>
                <a:lnTo>
                  <a:pt x="29" y="34"/>
                </a:lnTo>
                <a:lnTo>
                  <a:pt x="27" y="40"/>
                </a:lnTo>
                <a:lnTo>
                  <a:pt x="27" y="45"/>
                </a:lnTo>
                <a:lnTo>
                  <a:pt x="25" y="53"/>
                </a:lnTo>
                <a:lnTo>
                  <a:pt x="25" y="59"/>
                </a:lnTo>
                <a:lnTo>
                  <a:pt x="23" y="64"/>
                </a:lnTo>
                <a:lnTo>
                  <a:pt x="25" y="70"/>
                </a:lnTo>
                <a:lnTo>
                  <a:pt x="27" y="76"/>
                </a:lnTo>
                <a:lnTo>
                  <a:pt x="29" y="82"/>
                </a:lnTo>
                <a:lnTo>
                  <a:pt x="29" y="70"/>
                </a:lnTo>
                <a:lnTo>
                  <a:pt x="31" y="61"/>
                </a:lnTo>
                <a:lnTo>
                  <a:pt x="33" y="51"/>
                </a:lnTo>
                <a:lnTo>
                  <a:pt x="35" y="42"/>
                </a:lnTo>
                <a:lnTo>
                  <a:pt x="40" y="30"/>
                </a:lnTo>
                <a:lnTo>
                  <a:pt x="48" y="23"/>
                </a:lnTo>
                <a:lnTo>
                  <a:pt x="54" y="13"/>
                </a:lnTo>
                <a:lnTo>
                  <a:pt x="61" y="5"/>
                </a:lnTo>
                <a:lnTo>
                  <a:pt x="67" y="4"/>
                </a:lnTo>
                <a:lnTo>
                  <a:pt x="71" y="7"/>
                </a:lnTo>
                <a:lnTo>
                  <a:pt x="69" y="13"/>
                </a:lnTo>
                <a:lnTo>
                  <a:pt x="67" y="21"/>
                </a:lnTo>
                <a:lnTo>
                  <a:pt x="65" y="26"/>
                </a:lnTo>
                <a:lnTo>
                  <a:pt x="65" y="34"/>
                </a:lnTo>
                <a:lnTo>
                  <a:pt x="61" y="42"/>
                </a:lnTo>
                <a:lnTo>
                  <a:pt x="58" y="49"/>
                </a:lnTo>
                <a:lnTo>
                  <a:pt x="54" y="57"/>
                </a:lnTo>
                <a:lnTo>
                  <a:pt x="52" y="64"/>
                </a:lnTo>
                <a:lnTo>
                  <a:pt x="48" y="70"/>
                </a:lnTo>
                <a:lnTo>
                  <a:pt x="44" y="80"/>
                </a:lnTo>
                <a:lnTo>
                  <a:pt x="42" y="87"/>
                </a:lnTo>
                <a:lnTo>
                  <a:pt x="39" y="95"/>
                </a:lnTo>
                <a:lnTo>
                  <a:pt x="39" y="101"/>
                </a:lnTo>
                <a:lnTo>
                  <a:pt x="39" y="104"/>
                </a:lnTo>
                <a:lnTo>
                  <a:pt x="33" y="104"/>
                </a:lnTo>
                <a:lnTo>
                  <a:pt x="31" y="101"/>
                </a:lnTo>
                <a:lnTo>
                  <a:pt x="31" y="97"/>
                </a:lnTo>
                <a:lnTo>
                  <a:pt x="33" y="91"/>
                </a:lnTo>
                <a:lnTo>
                  <a:pt x="29" y="91"/>
                </a:lnTo>
                <a:lnTo>
                  <a:pt x="27" y="97"/>
                </a:lnTo>
                <a:lnTo>
                  <a:pt x="23" y="95"/>
                </a:lnTo>
                <a:lnTo>
                  <a:pt x="18" y="91"/>
                </a:lnTo>
                <a:lnTo>
                  <a:pt x="16" y="87"/>
                </a:lnTo>
                <a:lnTo>
                  <a:pt x="14" y="78"/>
                </a:lnTo>
                <a:lnTo>
                  <a:pt x="12" y="72"/>
                </a:lnTo>
                <a:lnTo>
                  <a:pt x="10" y="66"/>
                </a:lnTo>
                <a:lnTo>
                  <a:pt x="8" y="61"/>
                </a:lnTo>
                <a:lnTo>
                  <a:pt x="6" y="53"/>
                </a:lnTo>
                <a:lnTo>
                  <a:pt x="4" y="47"/>
                </a:lnTo>
                <a:lnTo>
                  <a:pt x="2" y="42"/>
                </a:lnTo>
                <a:lnTo>
                  <a:pt x="0" y="36"/>
                </a:lnTo>
                <a:lnTo>
                  <a:pt x="0" y="24"/>
                </a:lnTo>
                <a:lnTo>
                  <a:pt x="2" y="15"/>
                </a:lnTo>
                <a:lnTo>
                  <a:pt x="6" y="7"/>
                </a:lnTo>
                <a:lnTo>
                  <a:pt x="12" y="0"/>
                </a:lnTo>
                <a:lnTo>
                  <a:pt x="12" y="0"/>
                </a:lnTo>
                <a:close/>
              </a:path>
            </a:pathLst>
          </a:custGeom>
          <a:solidFill>
            <a:srgbClr val="A6E361"/>
          </a:solidFill>
          <a:ln w="9525">
            <a:noFill/>
            <a:round/>
            <a:headEnd/>
            <a:tailEnd/>
          </a:ln>
        </p:spPr>
        <p:txBody>
          <a:bodyPr/>
          <a:lstStyle/>
          <a:p>
            <a:endParaRPr lang="en-GB"/>
          </a:p>
        </p:txBody>
      </p:sp>
      <p:sp>
        <p:nvSpPr>
          <p:cNvPr id="21691" name="Freeform 187"/>
          <p:cNvSpPr>
            <a:spLocks/>
          </p:cNvSpPr>
          <p:nvPr/>
        </p:nvSpPr>
        <p:spPr bwMode="auto">
          <a:xfrm>
            <a:off x="3235325" y="5156200"/>
            <a:ext cx="223838" cy="406400"/>
          </a:xfrm>
          <a:custGeom>
            <a:avLst/>
            <a:gdLst/>
            <a:ahLst/>
            <a:cxnLst>
              <a:cxn ang="0">
                <a:pos x="31" y="0"/>
              </a:cxn>
              <a:cxn ang="0">
                <a:pos x="38" y="6"/>
              </a:cxn>
              <a:cxn ang="0">
                <a:pos x="40" y="17"/>
              </a:cxn>
              <a:cxn ang="0">
                <a:pos x="42" y="31"/>
              </a:cxn>
              <a:cxn ang="0">
                <a:pos x="48" y="42"/>
              </a:cxn>
              <a:cxn ang="0">
                <a:pos x="52" y="57"/>
              </a:cxn>
              <a:cxn ang="0">
                <a:pos x="57" y="71"/>
              </a:cxn>
              <a:cxn ang="0">
                <a:pos x="63" y="84"/>
              </a:cxn>
              <a:cxn ang="0">
                <a:pos x="57" y="86"/>
              </a:cxn>
              <a:cxn ang="0">
                <a:pos x="44" y="73"/>
              </a:cxn>
              <a:cxn ang="0">
                <a:pos x="37" y="59"/>
              </a:cxn>
              <a:cxn ang="0">
                <a:pos x="31" y="48"/>
              </a:cxn>
              <a:cxn ang="0">
                <a:pos x="29" y="38"/>
              </a:cxn>
              <a:cxn ang="0">
                <a:pos x="27" y="27"/>
              </a:cxn>
              <a:cxn ang="0">
                <a:pos x="27" y="15"/>
              </a:cxn>
              <a:cxn ang="0">
                <a:pos x="19" y="14"/>
              </a:cxn>
              <a:cxn ang="0">
                <a:pos x="18" y="25"/>
              </a:cxn>
              <a:cxn ang="0">
                <a:pos x="16" y="38"/>
              </a:cxn>
              <a:cxn ang="0">
                <a:pos x="16" y="52"/>
              </a:cxn>
              <a:cxn ang="0">
                <a:pos x="16" y="65"/>
              </a:cxn>
              <a:cxn ang="0">
                <a:pos x="16" y="78"/>
              </a:cxn>
              <a:cxn ang="0">
                <a:pos x="18" y="93"/>
              </a:cxn>
              <a:cxn ang="0">
                <a:pos x="27" y="111"/>
              </a:cxn>
              <a:cxn ang="0">
                <a:pos x="23" y="112"/>
              </a:cxn>
              <a:cxn ang="0">
                <a:pos x="10" y="99"/>
              </a:cxn>
              <a:cxn ang="0">
                <a:pos x="0" y="88"/>
              </a:cxn>
              <a:cxn ang="0">
                <a:pos x="0" y="76"/>
              </a:cxn>
              <a:cxn ang="0">
                <a:pos x="0" y="65"/>
              </a:cxn>
              <a:cxn ang="0">
                <a:pos x="0" y="55"/>
              </a:cxn>
              <a:cxn ang="0">
                <a:pos x="0" y="40"/>
              </a:cxn>
              <a:cxn ang="0">
                <a:pos x="6" y="19"/>
              </a:cxn>
              <a:cxn ang="0">
                <a:pos x="14" y="6"/>
              </a:cxn>
              <a:cxn ang="0">
                <a:pos x="21" y="2"/>
              </a:cxn>
              <a:cxn ang="0">
                <a:pos x="25" y="0"/>
              </a:cxn>
            </a:cxnLst>
            <a:rect l="0" t="0" r="r" b="b"/>
            <a:pathLst>
              <a:path w="65" h="120">
                <a:moveTo>
                  <a:pt x="25" y="0"/>
                </a:moveTo>
                <a:lnTo>
                  <a:pt x="31" y="0"/>
                </a:lnTo>
                <a:lnTo>
                  <a:pt x="37" y="2"/>
                </a:lnTo>
                <a:lnTo>
                  <a:pt x="38" y="6"/>
                </a:lnTo>
                <a:lnTo>
                  <a:pt x="40" y="12"/>
                </a:lnTo>
                <a:lnTo>
                  <a:pt x="40" y="17"/>
                </a:lnTo>
                <a:lnTo>
                  <a:pt x="40" y="25"/>
                </a:lnTo>
                <a:lnTo>
                  <a:pt x="42" y="31"/>
                </a:lnTo>
                <a:lnTo>
                  <a:pt x="46" y="36"/>
                </a:lnTo>
                <a:lnTo>
                  <a:pt x="48" y="42"/>
                </a:lnTo>
                <a:lnTo>
                  <a:pt x="50" y="50"/>
                </a:lnTo>
                <a:lnTo>
                  <a:pt x="52" y="57"/>
                </a:lnTo>
                <a:lnTo>
                  <a:pt x="56" y="65"/>
                </a:lnTo>
                <a:lnTo>
                  <a:pt x="57" y="71"/>
                </a:lnTo>
                <a:lnTo>
                  <a:pt x="59" y="78"/>
                </a:lnTo>
                <a:lnTo>
                  <a:pt x="63" y="84"/>
                </a:lnTo>
                <a:lnTo>
                  <a:pt x="65" y="92"/>
                </a:lnTo>
                <a:lnTo>
                  <a:pt x="57" y="86"/>
                </a:lnTo>
                <a:lnTo>
                  <a:pt x="52" y="80"/>
                </a:lnTo>
                <a:lnTo>
                  <a:pt x="44" y="73"/>
                </a:lnTo>
                <a:lnTo>
                  <a:pt x="38" y="65"/>
                </a:lnTo>
                <a:lnTo>
                  <a:pt x="37" y="59"/>
                </a:lnTo>
                <a:lnTo>
                  <a:pt x="35" y="54"/>
                </a:lnTo>
                <a:lnTo>
                  <a:pt x="31" y="48"/>
                </a:lnTo>
                <a:lnTo>
                  <a:pt x="31" y="44"/>
                </a:lnTo>
                <a:lnTo>
                  <a:pt x="29" y="38"/>
                </a:lnTo>
                <a:lnTo>
                  <a:pt x="27" y="33"/>
                </a:lnTo>
                <a:lnTo>
                  <a:pt x="27" y="27"/>
                </a:lnTo>
                <a:lnTo>
                  <a:pt x="27" y="19"/>
                </a:lnTo>
                <a:lnTo>
                  <a:pt x="27" y="15"/>
                </a:lnTo>
                <a:lnTo>
                  <a:pt x="27" y="10"/>
                </a:lnTo>
                <a:lnTo>
                  <a:pt x="19" y="14"/>
                </a:lnTo>
                <a:lnTo>
                  <a:pt x="19" y="19"/>
                </a:lnTo>
                <a:lnTo>
                  <a:pt x="18" y="25"/>
                </a:lnTo>
                <a:lnTo>
                  <a:pt x="16" y="33"/>
                </a:lnTo>
                <a:lnTo>
                  <a:pt x="16" y="38"/>
                </a:lnTo>
                <a:lnTo>
                  <a:pt x="16" y="46"/>
                </a:lnTo>
                <a:lnTo>
                  <a:pt x="16" y="52"/>
                </a:lnTo>
                <a:lnTo>
                  <a:pt x="16" y="59"/>
                </a:lnTo>
                <a:lnTo>
                  <a:pt x="16" y="65"/>
                </a:lnTo>
                <a:lnTo>
                  <a:pt x="16" y="73"/>
                </a:lnTo>
                <a:lnTo>
                  <a:pt x="16" y="78"/>
                </a:lnTo>
                <a:lnTo>
                  <a:pt x="16" y="86"/>
                </a:lnTo>
                <a:lnTo>
                  <a:pt x="18" y="93"/>
                </a:lnTo>
                <a:lnTo>
                  <a:pt x="23" y="103"/>
                </a:lnTo>
                <a:lnTo>
                  <a:pt x="27" y="111"/>
                </a:lnTo>
                <a:lnTo>
                  <a:pt x="31" y="120"/>
                </a:lnTo>
                <a:lnTo>
                  <a:pt x="23" y="112"/>
                </a:lnTo>
                <a:lnTo>
                  <a:pt x="18" y="107"/>
                </a:lnTo>
                <a:lnTo>
                  <a:pt x="10" y="99"/>
                </a:lnTo>
                <a:lnTo>
                  <a:pt x="2" y="93"/>
                </a:lnTo>
                <a:lnTo>
                  <a:pt x="0" y="88"/>
                </a:lnTo>
                <a:lnTo>
                  <a:pt x="0" y="82"/>
                </a:lnTo>
                <a:lnTo>
                  <a:pt x="0" y="76"/>
                </a:lnTo>
                <a:lnTo>
                  <a:pt x="0" y="71"/>
                </a:lnTo>
                <a:lnTo>
                  <a:pt x="0" y="65"/>
                </a:lnTo>
                <a:lnTo>
                  <a:pt x="0" y="59"/>
                </a:lnTo>
                <a:lnTo>
                  <a:pt x="0" y="55"/>
                </a:lnTo>
                <a:lnTo>
                  <a:pt x="0" y="50"/>
                </a:lnTo>
                <a:lnTo>
                  <a:pt x="0" y="40"/>
                </a:lnTo>
                <a:lnTo>
                  <a:pt x="4" y="31"/>
                </a:lnTo>
                <a:lnTo>
                  <a:pt x="6" y="19"/>
                </a:lnTo>
                <a:lnTo>
                  <a:pt x="8" y="10"/>
                </a:lnTo>
                <a:lnTo>
                  <a:pt x="14" y="6"/>
                </a:lnTo>
                <a:lnTo>
                  <a:pt x="19" y="10"/>
                </a:lnTo>
                <a:lnTo>
                  <a:pt x="21" y="2"/>
                </a:lnTo>
                <a:lnTo>
                  <a:pt x="25" y="0"/>
                </a:lnTo>
                <a:lnTo>
                  <a:pt x="25" y="0"/>
                </a:lnTo>
                <a:close/>
              </a:path>
            </a:pathLst>
          </a:custGeom>
          <a:solidFill>
            <a:srgbClr val="A6E361"/>
          </a:solidFill>
          <a:ln w="9525">
            <a:noFill/>
            <a:round/>
            <a:headEnd/>
            <a:tailEnd/>
          </a:ln>
        </p:spPr>
        <p:txBody>
          <a:bodyPr/>
          <a:lstStyle/>
          <a:p>
            <a:endParaRPr lang="en-GB"/>
          </a:p>
        </p:txBody>
      </p:sp>
      <p:sp>
        <p:nvSpPr>
          <p:cNvPr id="21692" name="Freeform 188"/>
          <p:cNvSpPr>
            <a:spLocks/>
          </p:cNvSpPr>
          <p:nvPr/>
        </p:nvSpPr>
        <p:spPr bwMode="auto">
          <a:xfrm>
            <a:off x="3513138" y="5156200"/>
            <a:ext cx="223837" cy="277813"/>
          </a:xfrm>
          <a:custGeom>
            <a:avLst/>
            <a:gdLst/>
            <a:ahLst/>
            <a:cxnLst>
              <a:cxn ang="0">
                <a:pos x="57" y="0"/>
              </a:cxn>
              <a:cxn ang="0">
                <a:pos x="61" y="2"/>
              </a:cxn>
              <a:cxn ang="0">
                <a:pos x="65" y="6"/>
              </a:cxn>
              <a:cxn ang="0">
                <a:pos x="67" y="12"/>
              </a:cxn>
              <a:cxn ang="0">
                <a:pos x="65" y="17"/>
              </a:cxn>
              <a:cxn ang="0">
                <a:pos x="61" y="29"/>
              </a:cxn>
              <a:cxn ang="0">
                <a:pos x="57" y="38"/>
              </a:cxn>
              <a:cxn ang="0">
                <a:pos x="52" y="48"/>
              </a:cxn>
              <a:cxn ang="0">
                <a:pos x="46" y="57"/>
              </a:cxn>
              <a:cxn ang="0">
                <a:pos x="36" y="63"/>
              </a:cxn>
              <a:cxn ang="0">
                <a:pos x="27" y="71"/>
              </a:cxn>
              <a:cxn ang="0">
                <a:pos x="21" y="73"/>
              </a:cxn>
              <a:cxn ang="0">
                <a:pos x="15" y="76"/>
              </a:cxn>
              <a:cxn ang="0">
                <a:pos x="10" y="80"/>
              </a:cxn>
              <a:cxn ang="0">
                <a:pos x="4" y="82"/>
              </a:cxn>
              <a:cxn ang="0">
                <a:pos x="0" y="78"/>
              </a:cxn>
              <a:cxn ang="0">
                <a:pos x="2" y="73"/>
              </a:cxn>
              <a:cxn ang="0">
                <a:pos x="6" y="69"/>
              </a:cxn>
              <a:cxn ang="0">
                <a:pos x="12" y="65"/>
              </a:cxn>
              <a:cxn ang="0">
                <a:pos x="17" y="57"/>
              </a:cxn>
              <a:cxn ang="0">
                <a:pos x="25" y="48"/>
              </a:cxn>
              <a:cxn ang="0">
                <a:pos x="34" y="40"/>
              </a:cxn>
              <a:cxn ang="0">
                <a:pos x="42" y="33"/>
              </a:cxn>
              <a:cxn ang="0">
                <a:pos x="46" y="23"/>
              </a:cxn>
              <a:cxn ang="0">
                <a:pos x="48" y="14"/>
              </a:cxn>
              <a:cxn ang="0">
                <a:pos x="52" y="6"/>
              </a:cxn>
              <a:cxn ang="0">
                <a:pos x="57" y="0"/>
              </a:cxn>
              <a:cxn ang="0">
                <a:pos x="57" y="0"/>
              </a:cxn>
            </a:cxnLst>
            <a:rect l="0" t="0" r="r" b="b"/>
            <a:pathLst>
              <a:path w="67" h="82">
                <a:moveTo>
                  <a:pt x="57" y="0"/>
                </a:moveTo>
                <a:lnTo>
                  <a:pt x="61" y="2"/>
                </a:lnTo>
                <a:lnTo>
                  <a:pt x="65" y="6"/>
                </a:lnTo>
                <a:lnTo>
                  <a:pt x="67" y="12"/>
                </a:lnTo>
                <a:lnTo>
                  <a:pt x="65" y="17"/>
                </a:lnTo>
                <a:lnTo>
                  <a:pt x="61" y="29"/>
                </a:lnTo>
                <a:lnTo>
                  <a:pt x="57" y="38"/>
                </a:lnTo>
                <a:lnTo>
                  <a:pt x="52" y="48"/>
                </a:lnTo>
                <a:lnTo>
                  <a:pt x="46" y="57"/>
                </a:lnTo>
                <a:lnTo>
                  <a:pt x="36" y="63"/>
                </a:lnTo>
                <a:lnTo>
                  <a:pt x="27" y="71"/>
                </a:lnTo>
                <a:lnTo>
                  <a:pt x="21" y="73"/>
                </a:lnTo>
                <a:lnTo>
                  <a:pt x="15" y="76"/>
                </a:lnTo>
                <a:lnTo>
                  <a:pt x="10" y="80"/>
                </a:lnTo>
                <a:lnTo>
                  <a:pt x="4" y="82"/>
                </a:lnTo>
                <a:lnTo>
                  <a:pt x="0" y="78"/>
                </a:lnTo>
                <a:lnTo>
                  <a:pt x="2" y="73"/>
                </a:lnTo>
                <a:lnTo>
                  <a:pt x="6" y="69"/>
                </a:lnTo>
                <a:lnTo>
                  <a:pt x="12" y="65"/>
                </a:lnTo>
                <a:lnTo>
                  <a:pt x="17" y="57"/>
                </a:lnTo>
                <a:lnTo>
                  <a:pt x="25" y="48"/>
                </a:lnTo>
                <a:lnTo>
                  <a:pt x="34" y="40"/>
                </a:lnTo>
                <a:lnTo>
                  <a:pt x="42" y="33"/>
                </a:lnTo>
                <a:lnTo>
                  <a:pt x="46" y="23"/>
                </a:lnTo>
                <a:lnTo>
                  <a:pt x="48" y="14"/>
                </a:lnTo>
                <a:lnTo>
                  <a:pt x="52" y="6"/>
                </a:lnTo>
                <a:lnTo>
                  <a:pt x="57" y="0"/>
                </a:lnTo>
                <a:lnTo>
                  <a:pt x="57" y="0"/>
                </a:lnTo>
                <a:close/>
              </a:path>
            </a:pathLst>
          </a:custGeom>
          <a:solidFill>
            <a:srgbClr val="A6E361"/>
          </a:solidFill>
          <a:ln w="9525">
            <a:noFill/>
            <a:round/>
            <a:headEnd/>
            <a:tailEnd/>
          </a:ln>
        </p:spPr>
        <p:txBody>
          <a:bodyPr/>
          <a:lstStyle/>
          <a:p>
            <a:endParaRPr lang="en-GB"/>
          </a:p>
        </p:txBody>
      </p:sp>
      <p:sp>
        <p:nvSpPr>
          <p:cNvPr id="21693" name="Freeform 189"/>
          <p:cNvSpPr>
            <a:spLocks/>
          </p:cNvSpPr>
          <p:nvPr/>
        </p:nvSpPr>
        <p:spPr bwMode="auto">
          <a:xfrm>
            <a:off x="6545263" y="5156200"/>
            <a:ext cx="169862" cy="325438"/>
          </a:xfrm>
          <a:custGeom>
            <a:avLst/>
            <a:gdLst/>
            <a:ahLst/>
            <a:cxnLst>
              <a:cxn ang="0">
                <a:pos x="38" y="0"/>
              </a:cxn>
              <a:cxn ang="0">
                <a:pos x="42" y="2"/>
              </a:cxn>
              <a:cxn ang="0">
                <a:pos x="45" y="6"/>
              </a:cxn>
              <a:cxn ang="0">
                <a:pos x="47" y="14"/>
              </a:cxn>
              <a:cxn ang="0">
                <a:pos x="49" y="19"/>
              </a:cxn>
              <a:cxn ang="0">
                <a:pos x="45" y="31"/>
              </a:cxn>
              <a:cxn ang="0">
                <a:pos x="45" y="40"/>
              </a:cxn>
              <a:cxn ang="0">
                <a:pos x="44" y="46"/>
              </a:cxn>
              <a:cxn ang="0">
                <a:pos x="44" y="50"/>
              </a:cxn>
              <a:cxn ang="0">
                <a:pos x="42" y="55"/>
              </a:cxn>
              <a:cxn ang="0">
                <a:pos x="42" y="61"/>
              </a:cxn>
              <a:cxn ang="0">
                <a:pos x="34" y="67"/>
              </a:cxn>
              <a:cxn ang="0">
                <a:pos x="26" y="76"/>
              </a:cxn>
              <a:cxn ang="0">
                <a:pos x="19" y="84"/>
              </a:cxn>
              <a:cxn ang="0">
                <a:pos x="11" y="92"/>
              </a:cxn>
              <a:cxn ang="0">
                <a:pos x="6" y="95"/>
              </a:cxn>
              <a:cxn ang="0">
                <a:pos x="0" y="95"/>
              </a:cxn>
              <a:cxn ang="0">
                <a:pos x="4" y="88"/>
              </a:cxn>
              <a:cxn ang="0">
                <a:pos x="7" y="80"/>
              </a:cxn>
              <a:cxn ang="0">
                <a:pos x="9" y="71"/>
              </a:cxn>
              <a:cxn ang="0">
                <a:pos x="13" y="65"/>
              </a:cxn>
              <a:cxn ang="0">
                <a:pos x="17" y="55"/>
              </a:cxn>
              <a:cxn ang="0">
                <a:pos x="21" y="50"/>
              </a:cxn>
              <a:cxn ang="0">
                <a:pos x="25" y="40"/>
              </a:cxn>
              <a:cxn ang="0">
                <a:pos x="30" y="35"/>
              </a:cxn>
              <a:cxn ang="0">
                <a:pos x="34" y="27"/>
              </a:cxn>
              <a:cxn ang="0">
                <a:pos x="34" y="15"/>
              </a:cxn>
              <a:cxn ang="0">
                <a:pos x="34" y="6"/>
              </a:cxn>
              <a:cxn ang="0">
                <a:pos x="38" y="0"/>
              </a:cxn>
              <a:cxn ang="0">
                <a:pos x="38" y="0"/>
              </a:cxn>
            </a:cxnLst>
            <a:rect l="0" t="0" r="r" b="b"/>
            <a:pathLst>
              <a:path w="49" h="95">
                <a:moveTo>
                  <a:pt x="38" y="0"/>
                </a:moveTo>
                <a:lnTo>
                  <a:pt x="42" y="2"/>
                </a:lnTo>
                <a:lnTo>
                  <a:pt x="45" y="6"/>
                </a:lnTo>
                <a:lnTo>
                  <a:pt x="47" y="14"/>
                </a:lnTo>
                <a:lnTo>
                  <a:pt x="49" y="19"/>
                </a:lnTo>
                <a:lnTo>
                  <a:pt x="45" y="31"/>
                </a:lnTo>
                <a:lnTo>
                  <a:pt x="45" y="40"/>
                </a:lnTo>
                <a:lnTo>
                  <a:pt x="44" y="46"/>
                </a:lnTo>
                <a:lnTo>
                  <a:pt x="44" y="50"/>
                </a:lnTo>
                <a:lnTo>
                  <a:pt x="42" y="55"/>
                </a:lnTo>
                <a:lnTo>
                  <a:pt x="42" y="61"/>
                </a:lnTo>
                <a:lnTo>
                  <a:pt x="34" y="67"/>
                </a:lnTo>
                <a:lnTo>
                  <a:pt x="26" y="76"/>
                </a:lnTo>
                <a:lnTo>
                  <a:pt x="19" y="84"/>
                </a:lnTo>
                <a:lnTo>
                  <a:pt x="11" y="92"/>
                </a:lnTo>
                <a:lnTo>
                  <a:pt x="6" y="95"/>
                </a:lnTo>
                <a:lnTo>
                  <a:pt x="0" y="95"/>
                </a:lnTo>
                <a:lnTo>
                  <a:pt x="4" y="88"/>
                </a:lnTo>
                <a:lnTo>
                  <a:pt x="7" y="80"/>
                </a:lnTo>
                <a:lnTo>
                  <a:pt x="9" y="71"/>
                </a:lnTo>
                <a:lnTo>
                  <a:pt x="13" y="65"/>
                </a:lnTo>
                <a:lnTo>
                  <a:pt x="17" y="55"/>
                </a:lnTo>
                <a:lnTo>
                  <a:pt x="21" y="50"/>
                </a:lnTo>
                <a:lnTo>
                  <a:pt x="25" y="40"/>
                </a:lnTo>
                <a:lnTo>
                  <a:pt x="30" y="35"/>
                </a:lnTo>
                <a:lnTo>
                  <a:pt x="34" y="27"/>
                </a:lnTo>
                <a:lnTo>
                  <a:pt x="34" y="15"/>
                </a:lnTo>
                <a:lnTo>
                  <a:pt x="34" y="6"/>
                </a:lnTo>
                <a:lnTo>
                  <a:pt x="38" y="0"/>
                </a:lnTo>
                <a:lnTo>
                  <a:pt x="38" y="0"/>
                </a:lnTo>
                <a:close/>
              </a:path>
            </a:pathLst>
          </a:custGeom>
          <a:solidFill>
            <a:srgbClr val="A6E361"/>
          </a:solidFill>
          <a:ln w="9525">
            <a:noFill/>
            <a:round/>
            <a:headEnd/>
            <a:tailEnd/>
          </a:ln>
        </p:spPr>
        <p:txBody>
          <a:bodyPr/>
          <a:lstStyle/>
          <a:p>
            <a:endParaRPr lang="en-GB"/>
          </a:p>
        </p:txBody>
      </p:sp>
      <p:sp>
        <p:nvSpPr>
          <p:cNvPr id="21694" name="Freeform 190"/>
          <p:cNvSpPr>
            <a:spLocks/>
          </p:cNvSpPr>
          <p:nvPr/>
        </p:nvSpPr>
        <p:spPr bwMode="auto">
          <a:xfrm>
            <a:off x="6118225" y="5176838"/>
            <a:ext cx="149225" cy="209550"/>
          </a:xfrm>
          <a:custGeom>
            <a:avLst/>
            <a:gdLst/>
            <a:ahLst/>
            <a:cxnLst>
              <a:cxn ang="0">
                <a:pos x="4" y="0"/>
              </a:cxn>
              <a:cxn ang="0">
                <a:pos x="10" y="0"/>
              </a:cxn>
              <a:cxn ang="0">
                <a:pos x="14" y="4"/>
              </a:cxn>
              <a:cxn ang="0">
                <a:pos x="16" y="9"/>
              </a:cxn>
              <a:cxn ang="0">
                <a:pos x="17" y="15"/>
              </a:cxn>
              <a:cxn ang="0">
                <a:pos x="19" y="23"/>
              </a:cxn>
              <a:cxn ang="0">
                <a:pos x="21" y="29"/>
              </a:cxn>
              <a:cxn ang="0">
                <a:pos x="23" y="32"/>
              </a:cxn>
              <a:cxn ang="0">
                <a:pos x="29" y="38"/>
              </a:cxn>
              <a:cxn ang="0">
                <a:pos x="33" y="42"/>
              </a:cxn>
              <a:cxn ang="0">
                <a:pos x="36" y="48"/>
              </a:cxn>
              <a:cxn ang="0">
                <a:pos x="38" y="55"/>
              </a:cxn>
              <a:cxn ang="0">
                <a:pos x="44" y="63"/>
              </a:cxn>
              <a:cxn ang="0">
                <a:pos x="38" y="61"/>
              </a:cxn>
              <a:cxn ang="0">
                <a:pos x="35" y="57"/>
              </a:cxn>
              <a:cxn ang="0">
                <a:pos x="31" y="53"/>
              </a:cxn>
              <a:cxn ang="0">
                <a:pos x="27" y="49"/>
              </a:cxn>
              <a:cxn ang="0">
                <a:pos x="19" y="42"/>
              </a:cxn>
              <a:cxn ang="0">
                <a:pos x="14" y="34"/>
              </a:cxn>
              <a:cxn ang="0">
                <a:pos x="10" y="29"/>
              </a:cxn>
              <a:cxn ang="0">
                <a:pos x="4" y="21"/>
              </a:cxn>
              <a:cxn ang="0">
                <a:pos x="2" y="15"/>
              </a:cxn>
              <a:cxn ang="0">
                <a:pos x="0" y="9"/>
              </a:cxn>
              <a:cxn ang="0">
                <a:pos x="0" y="4"/>
              </a:cxn>
              <a:cxn ang="0">
                <a:pos x="4" y="0"/>
              </a:cxn>
              <a:cxn ang="0">
                <a:pos x="4" y="0"/>
              </a:cxn>
            </a:cxnLst>
            <a:rect l="0" t="0" r="r" b="b"/>
            <a:pathLst>
              <a:path w="44" h="63">
                <a:moveTo>
                  <a:pt x="4" y="0"/>
                </a:moveTo>
                <a:lnTo>
                  <a:pt x="10" y="0"/>
                </a:lnTo>
                <a:lnTo>
                  <a:pt x="14" y="4"/>
                </a:lnTo>
                <a:lnTo>
                  <a:pt x="16" y="9"/>
                </a:lnTo>
                <a:lnTo>
                  <a:pt x="17" y="15"/>
                </a:lnTo>
                <a:lnTo>
                  <a:pt x="19" y="23"/>
                </a:lnTo>
                <a:lnTo>
                  <a:pt x="21" y="29"/>
                </a:lnTo>
                <a:lnTo>
                  <a:pt x="23" y="32"/>
                </a:lnTo>
                <a:lnTo>
                  <a:pt x="29" y="38"/>
                </a:lnTo>
                <a:lnTo>
                  <a:pt x="33" y="42"/>
                </a:lnTo>
                <a:lnTo>
                  <a:pt x="36" y="48"/>
                </a:lnTo>
                <a:lnTo>
                  <a:pt x="38" y="55"/>
                </a:lnTo>
                <a:lnTo>
                  <a:pt x="44" y="63"/>
                </a:lnTo>
                <a:lnTo>
                  <a:pt x="38" y="61"/>
                </a:lnTo>
                <a:lnTo>
                  <a:pt x="35" y="57"/>
                </a:lnTo>
                <a:lnTo>
                  <a:pt x="31" y="53"/>
                </a:lnTo>
                <a:lnTo>
                  <a:pt x="27" y="49"/>
                </a:lnTo>
                <a:lnTo>
                  <a:pt x="19" y="42"/>
                </a:lnTo>
                <a:lnTo>
                  <a:pt x="14" y="34"/>
                </a:lnTo>
                <a:lnTo>
                  <a:pt x="10" y="29"/>
                </a:lnTo>
                <a:lnTo>
                  <a:pt x="4" y="21"/>
                </a:lnTo>
                <a:lnTo>
                  <a:pt x="2" y="15"/>
                </a:lnTo>
                <a:lnTo>
                  <a:pt x="0" y="9"/>
                </a:lnTo>
                <a:lnTo>
                  <a:pt x="0" y="4"/>
                </a:lnTo>
                <a:lnTo>
                  <a:pt x="4" y="0"/>
                </a:lnTo>
                <a:lnTo>
                  <a:pt x="4" y="0"/>
                </a:lnTo>
                <a:close/>
              </a:path>
            </a:pathLst>
          </a:custGeom>
          <a:solidFill>
            <a:srgbClr val="A6E361"/>
          </a:solidFill>
          <a:ln w="9525">
            <a:noFill/>
            <a:round/>
            <a:headEnd/>
            <a:tailEnd/>
          </a:ln>
        </p:spPr>
        <p:txBody>
          <a:bodyPr/>
          <a:lstStyle/>
          <a:p>
            <a:endParaRPr lang="en-GB"/>
          </a:p>
        </p:txBody>
      </p:sp>
      <p:sp>
        <p:nvSpPr>
          <p:cNvPr id="21695" name="Freeform 191"/>
          <p:cNvSpPr>
            <a:spLocks/>
          </p:cNvSpPr>
          <p:nvPr/>
        </p:nvSpPr>
        <p:spPr bwMode="auto">
          <a:xfrm>
            <a:off x="2665413" y="5203825"/>
            <a:ext cx="155575" cy="203200"/>
          </a:xfrm>
          <a:custGeom>
            <a:avLst/>
            <a:gdLst/>
            <a:ahLst/>
            <a:cxnLst>
              <a:cxn ang="0">
                <a:pos x="44" y="0"/>
              </a:cxn>
              <a:cxn ang="0">
                <a:pos x="46" y="1"/>
              </a:cxn>
              <a:cxn ang="0">
                <a:pos x="48" y="5"/>
              </a:cxn>
              <a:cxn ang="0">
                <a:pos x="48" y="13"/>
              </a:cxn>
              <a:cxn ang="0">
                <a:pos x="48" y="19"/>
              </a:cxn>
              <a:cxn ang="0">
                <a:pos x="42" y="22"/>
              </a:cxn>
              <a:cxn ang="0">
                <a:pos x="38" y="28"/>
              </a:cxn>
              <a:cxn ang="0">
                <a:pos x="33" y="34"/>
              </a:cxn>
              <a:cxn ang="0">
                <a:pos x="29" y="40"/>
              </a:cxn>
              <a:cxn ang="0">
                <a:pos x="23" y="43"/>
              </a:cxn>
              <a:cxn ang="0">
                <a:pos x="19" y="49"/>
              </a:cxn>
              <a:cxn ang="0">
                <a:pos x="13" y="55"/>
              </a:cxn>
              <a:cxn ang="0">
                <a:pos x="10" y="60"/>
              </a:cxn>
              <a:cxn ang="0">
                <a:pos x="4" y="60"/>
              </a:cxn>
              <a:cxn ang="0">
                <a:pos x="0" y="57"/>
              </a:cxn>
              <a:cxn ang="0">
                <a:pos x="2" y="51"/>
              </a:cxn>
              <a:cxn ang="0">
                <a:pos x="8" y="45"/>
              </a:cxn>
              <a:cxn ang="0">
                <a:pos x="12" y="40"/>
              </a:cxn>
              <a:cxn ang="0">
                <a:pos x="17" y="34"/>
              </a:cxn>
              <a:cxn ang="0">
                <a:pos x="21" y="28"/>
              </a:cxn>
              <a:cxn ang="0">
                <a:pos x="25" y="22"/>
              </a:cxn>
              <a:cxn ang="0">
                <a:pos x="31" y="19"/>
              </a:cxn>
              <a:cxn ang="0">
                <a:pos x="34" y="13"/>
              </a:cxn>
              <a:cxn ang="0">
                <a:pos x="36" y="5"/>
              </a:cxn>
              <a:cxn ang="0">
                <a:pos x="44" y="0"/>
              </a:cxn>
              <a:cxn ang="0">
                <a:pos x="44" y="0"/>
              </a:cxn>
            </a:cxnLst>
            <a:rect l="0" t="0" r="r" b="b"/>
            <a:pathLst>
              <a:path w="48" h="60">
                <a:moveTo>
                  <a:pt x="44" y="0"/>
                </a:moveTo>
                <a:lnTo>
                  <a:pt x="46" y="1"/>
                </a:lnTo>
                <a:lnTo>
                  <a:pt x="48" y="5"/>
                </a:lnTo>
                <a:lnTo>
                  <a:pt x="48" y="13"/>
                </a:lnTo>
                <a:lnTo>
                  <a:pt x="48" y="19"/>
                </a:lnTo>
                <a:lnTo>
                  <a:pt x="42" y="22"/>
                </a:lnTo>
                <a:lnTo>
                  <a:pt x="38" y="28"/>
                </a:lnTo>
                <a:lnTo>
                  <a:pt x="33" y="34"/>
                </a:lnTo>
                <a:lnTo>
                  <a:pt x="29" y="40"/>
                </a:lnTo>
                <a:lnTo>
                  <a:pt x="23" y="43"/>
                </a:lnTo>
                <a:lnTo>
                  <a:pt x="19" y="49"/>
                </a:lnTo>
                <a:lnTo>
                  <a:pt x="13" y="55"/>
                </a:lnTo>
                <a:lnTo>
                  <a:pt x="10" y="60"/>
                </a:lnTo>
                <a:lnTo>
                  <a:pt x="4" y="60"/>
                </a:lnTo>
                <a:lnTo>
                  <a:pt x="0" y="57"/>
                </a:lnTo>
                <a:lnTo>
                  <a:pt x="2" y="51"/>
                </a:lnTo>
                <a:lnTo>
                  <a:pt x="8" y="45"/>
                </a:lnTo>
                <a:lnTo>
                  <a:pt x="12" y="40"/>
                </a:lnTo>
                <a:lnTo>
                  <a:pt x="17" y="34"/>
                </a:lnTo>
                <a:lnTo>
                  <a:pt x="21" y="28"/>
                </a:lnTo>
                <a:lnTo>
                  <a:pt x="25" y="22"/>
                </a:lnTo>
                <a:lnTo>
                  <a:pt x="31" y="19"/>
                </a:lnTo>
                <a:lnTo>
                  <a:pt x="34" y="13"/>
                </a:lnTo>
                <a:lnTo>
                  <a:pt x="36" y="5"/>
                </a:lnTo>
                <a:lnTo>
                  <a:pt x="44" y="0"/>
                </a:lnTo>
                <a:lnTo>
                  <a:pt x="44" y="0"/>
                </a:lnTo>
                <a:close/>
              </a:path>
            </a:pathLst>
          </a:custGeom>
          <a:solidFill>
            <a:srgbClr val="A6E361"/>
          </a:solidFill>
          <a:ln w="9525">
            <a:noFill/>
            <a:round/>
            <a:headEnd/>
            <a:tailEnd/>
          </a:ln>
        </p:spPr>
        <p:txBody>
          <a:bodyPr/>
          <a:lstStyle/>
          <a:p>
            <a:endParaRPr lang="en-GB"/>
          </a:p>
        </p:txBody>
      </p:sp>
      <p:sp>
        <p:nvSpPr>
          <p:cNvPr id="21696" name="Freeform 192"/>
          <p:cNvSpPr>
            <a:spLocks/>
          </p:cNvSpPr>
          <p:nvPr/>
        </p:nvSpPr>
        <p:spPr bwMode="auto">
          <a:xfrm>
            <a:off x="5568950" y="5203825"/>
            <a:ext cx="155575" cy="230188"/>
          </a:xfrm>
          <a:custGeom>
            <a:avLst/>
            <a:gdLst/>
            <a:ahLst/>
            <a:cxnLst>
              <a:cxn ang="0">
                <a:pos x="24" y="0"/>
              </a:cxn>
              <a:cxn ang="0">
                <a:pos x="30" y="0"/>
              </a:cxn>
              <a:cxn ang="0">
                <a:pos x="36" y="1"/>
              </a:cxn>
              <a:cxn ang="0">
                <a:pos x="42" y="3"/>
              </a:cxn>
              <a:cxn ang="0">
                <a:pos x="45" y="11"/>
              </a:cxn>
              <a:cxn ang="0">
                <a:pos x="38" y="17"/>
              </a:cxn>
              <a:cxn ang="0">
                <a:pos x="32" y="22"/>
              </a:cxn>
              <a:cxn ang="0">
                <a:pos x="24" y="28"/>
              </a:cxn>
              <a:cxn ang="0">
                <a:pos x="19" y="34"/>
              </a:cxn>
              <a:cxn ang="0">
                <a:pos x="13" y="41"/>
              </a:cxn>
              <a:cxn ang="0">
                <a:pos x="11" y="51"/>
              </a:cxn>
              <a:cxn ang="0">
                <a:pos x="7" y="59"/>
              </a:cxn>
              <a:cxn ang="0">
                <a:pos x="4" y="68"/>
              </a:cxn>
              <a:cxn ang="0">
                <a:pos x="0" y="60"/>
              </a:cxn>
              <a:cxn ang="0">
                <a:pos x="0" y="55"/>
              </a:cxn>
              <a:cxn ang="0">
                <a:pos x="0" y="47"/>
              </a:cxn>
              <a:cxn ang="0">
                <a:pos x="0" y="41"/>
              </a:cxn>
              <a:cxn ang="0">
                <a:pos x="2" y="32"/>
              </a:cxn>
              <a:cxn ang="0">
                <a:pos x="7" y="24"/>
              </a:cxn>
              <a:cxn ang="0">
                <a:pos x="11" y="15"/>
              </a:cxn>
              <a:cxn ang="0">
                <a:pos x="17" y="5"/>
              </a:cxn>
              <a:cxn ang="0">
                <a:pos x="21" y="1"/>
              </a:cxn>
              <a:cxn ang="0">
                <a:pos x="24" y="0"/>
              </a:cxn>
              <a:cxn ang="0">
                <a:pos x="24" y="0"/>
              </a:cxn>
            </a:cxnLst>
            <a:rect l="0" t="0" r="r" b="b"/>
            <a:pathLst>
              <a:path w="45" h="68">
                <a:moveTo>
                  <a:pt x="24" y="0"/>
                </a:moveTo>
                <a:lnTo>
                  <a:pt x="30" y="0"/>
                </a:lnTo>
                <a:lnTo>
                  <a:pt x="36" y="1"/>
                </a:lnTo>
                <a:lnTo>
                  <a:pt x="42" y="3"/>
                </a:lnTo>
                <a:lnTo>
                  <a:pt x="45" y="11"/>
                </a:lnTo>
                <a:lnTo>
                  <a:pt x="38" y="17"/>
                </a:lnTo>
                <a:lnTo>
                  <a:pt x="32" y="22"/>
                </a:lnTo>
                <a:lnTo>
                  <a:pt x="24" y="28"/>
                </a:lnTo>
                <a:lnTo>
                  <a:pt x="19" y="34"/>
                </a:lnTo>
                <a:lnTo>
                  <a:pt x="13" y="41"/>
                </a:lnTo>
                <a:lnTo>
                  <a:pt x="11" y="51"/>
                </a:lnTo>
                <a:lnTo>
                  <a:pt x="7" y="59"/>
                </a:lnTo>
                <a:lnTo>
                  <a:pt x="4" y="68"/>
                </a:lnTo>
                <a:lnTo>
                  <a:pt x="0" y="60"/>
                </a:lnTo>
                <a:lnTo>
                  <a:pt x="0" y="55"/>
                </a:lnTo>
                <a:lnTo>
                  <a:pt x="0" y="47"/>
                </a:lnTo>
                <a:lnTo>
                  <a:pt x="0" y="41"/>
                </a:lnTo>
                <a:lnTo>
                  <a:pt x="2" y="32"/>
                </a:lnTo>
                <a:lnTo>
                  <a:pt x="7" y="24"/>
                </a:lnTo>
                <a:lnTo>
                  <a:pt x="11" y="15"/>
                </a:lnTo>
                <a:lnTo>
                  <a:pt x="17" y="5"/>
                </a:lnTo>
                <a:lnTo>
                  <a:pt x="21" y="1"/>
                </a:lnTo>
                <a:lnTo>
                  <a:pt x="24" y="0"/>
                </a:lnTo>
                <a:lnTo>
                  <a:pt x="24" y="0"/>
                </a:lnTo>
                <a:close/>
              </a:path>
            </a:pathLst>
          </a:custGeom>
          <a:solidFill>
            <a:srgbClr val="A6E361"/>
          </a:solidFill>
          <a:ln w="9525">
            <a:noFill/>
            <a:round/>
            <a:headEnd/>
            <a:tailEnd/>
          </a:ln>
        </p:spPr>
        <p:txBody>
          <a:bodyPr/>
          <a:lstStyle/>
          <a:p>
            <a:endParaRPr lang="en-GB"/>
          </a:p>
        </p:txBody>
      </p:sp>
      <p:sp>
        <p:nvSpPr>
          <p:cNvPr id="21697" name="Freeform 193"/>
          <p:cNvSpPr>
            <a:spLocks/>
          </p:cNvSpPr>
          <p:nvPr/>
        </p:nvSpPr>
        <p:spPr bwMode="auto">
          <a:xfrm>
            <a:off x="2408238" y="5210175"/>
            <a:ext cx="203200" cy="265113"/>
          </a:xfrm>
          <a:custGeom>
            <a:avLst/>
            <a:gdLst/>
            <a:ahLst/>
            <a:cxnLst>
              <a:cxn ang="0">
                <a:pos x="17" y="0"/>
              </a:cxn>
              <a:cxn ang="0">
                <a:pos x="23" y="2"/>
              </a:cxn>
              <a:cxn ang="0">
                <a:pos x="27" y="10"/>
              </a:cxn>
              <a:cxn ang="0">
                <a:pos x="29" y="16"/>
              </a:cxn>
              <a:cxn ang="0">
                <a:pos x="31" y="21"/>
              </a:cxn>
              <a:cxn ang="0">
                <a:pos x="32" y="29"/>
              </a:cxn>
              <a:cxn ang="0">
                <a:pos x="38" y="37"/>
              </a:cxn>
              <a:cxn ang="0">
                <a:pos x="40" y="42"/>
              </a:cxn>
              <a:cxn ang="0">
                <a:pos x="46" y="50"/>
              </a:cxn>
              <a:cxn ang="0">
                <a:pos x="50" y="56"/>
              </a:cxn>
              <a:cxn ang="0">
                <a:pos x="53" y="65"/>
              </a:cxn>
              <a:cxn ang="0">
                <a:pos x="57" y="71"/>
              </a:cxn>
              <a:cxn ang="0">
                <a:pos x="61" y="78"/>
              </a:cxn>
              <a:cxn ang="0">
                <a:pos x="55" y="78"/>
              </a:cxn>
              <a:cxn ang="0">
                <a:pos x="50" y="77"/>
              </a:cxn>
              <a:cxn ang="0">
                <a:pos x="46" y="73"/>
              </a:cxn>
              <a:cxn ang="0">
                <a:pos x="44" y="67"/>
              </a:cxn>
              <a:cxn ang="0">
                <a:pos x="32" y="59"/>
              </a:cxn>
              <a:cxn ang="0">
                <a:pos x="23" y="52"/>
              </a:cxn>
              <a:cxn ang="0">
                <a:pos x="12" y="46"/>
              </a:cxn>
              <a:cxn ang="0">
                <a:pos x="2" y="40"/>
              </a:cxn>
              <a:cxn ang="0">
                <a:pos x="0" y="33"/>
              </a:cxn>
              <a:cxn ang="0">
                <a:pos x="0" y="27"/>
              </a:cxn>
              <a:cxn ang="0">
                <a:pos x="0" y="23"/>
              </a:cxn>
              <a:cxn ang="0">
                <a:pos x="2" y="20"/>
              </a:cxn>
              <a:cxn ang="0">
                <a:pos x="10" y="10"/>
              </a:cxn>
              <a:cxn ang="0">
                <a:pos x="17" y="0"/>
              </a:cxn>
              <a:cxn ang="0">
                <a:pos x="17" y="0"/>
              </a:cxn>
            </a:cxnLst>
            <a:rect l="0" t="0" r="r" b="b"/>
            <a:pathLst>
              <a:path w="61" h="78">
                <a:moveTo>
                  <a:pt x="17" y="0"/>
                </a:moveTo>
                <a:lnTo>
                  <a:pt x="23" y="2"/>
                </a:lnTo>
                <a:lnTo>
                  <a:pt x="27" y="10"/>
                </a:lnTo>
                <a:lnTo>
                  <a:pt x="29" y="16"/>
                </a:lnTo>
                <a:lnTo>
                  <a:pt x="31" y="21"/>
                </a:lnTo>
                <a:lnTo>
                  <a:pt x="32" y="29"/>
                </a:lnTo>
                <a:lnTo>
                  <a:pt x="38" y="37"/>
                </a:lnTo>
                <a:lnTo>
                  <a:pt x="40" y="42"/>
                </a:lnTo>
                <a:lnTo>
                  <a:pt x="46" y="50"/>
                </a:lnTo>
                <a:lnTo>
                  <a:pt x="50" y="56"/>
                </a:lnTo>
                <a:lnTo>
                  <a:pt x="53" y="65"/>
                </a:lnTo>
                <a:lnTo>
                  <a:pt x="57" y="71"/>
                </a:lnTo>
                <a:lnTo>
                  <a:pt x="61" y="78"/>
                </a:lnTo>
                <a:lnTo>
                  <a:pt x="55" y="78"/>
                </a:lnTo>
                <a:lnTo>
                  <a:pt x="50" y="77"/>
                </a:lnTo>
                <a:lnTo>
                  <a:pt x="46" y="73"/>
                </a:lnTo>
                <a:lnTo>
                  <a:pt x="44" y="67"/>
                </a:lnTo>
                <a:lnTo>
                  <a:pt x="32" y="59"/>
                </a:lnTo>
                <a:lnTo>
                  <a:pt x="23" y="52"/>
                </a:lnTo>
                <a:lnTo>
                  <a:pt x="12" y="46"/>
                </a:lnTo>
                <a:lnTo>
                  <a:pt x="2" y="40"/>
                </a:lnTo>
                <a:lnTo>
                  <a:pt x="0" y="33"/>
                </a:lnTo>
                <a:lnTo>
                  <a:pt x="0" y="27"/>
                </a:lnTo>
                <a:lnTo>
                  <a:pt x="0" y="23"/>
                </a:lnTo>
                <a:lnTo>
                  <a:pt x="2" y="20"/>
                </a:lnTo>
                <a:lnTo>
                  <a:pt x="10" y="10"/>
                </a:lnTo>
                <a:lnTo>
                  <a:pt x="17" y="0"/>
                </a:lnTo>
                <a:lnTo>
                  <a:pt x="17" y="0"/>
                </a:lnTo>
                <a:close/>
              </a:path>
            </a:pathLst>
          </a:custGeom>
          <a:solidFill>
            <a:srgbClr val="A6E361"/>
          </a:solidFill>
          <a:ln w="9525">
            <a:noFill/>
            <a:round/>
            <a:headEnd/>
            <a:tailEnd/>
          </a:ln>
        </p:spPr>
        <p:txBody>
          <a:bodyPr/>
          <a:lstStyle/>
          <a:p>
            <a:endParaRPr lang="en-GB"/>
          </a:p>
        </p:txBody>
      </p:sp>
      <p:sp>
        <p:nvSpPr>
          <p:cNvPr id="21698" name="Freeform 194"/>
          <p:cNvSpPr>
            <a:spLocks/>
          </p:cNvSpPr>
          <p:nvPr/>
        </p:nvSpPr>
        <p:spPr bwMode="auto">
          <a:xfrm>
            <a:off x="3614738" y="5305425"/>
            <a:ext cx="211137" cy="223838"/>
          </a:xfrm>
          <a:custGeom>
            <a:avLst/>
            <a:gdLst/>
            <a:ahLst/>
            <a:cxnLst>
              <a:cxn ang="0">
                <a:pos x="55" y="0"/>
              </a:cxn>
              <a:cxn ang="0">
                <a:pos x="59" y="2"/>
              </a:cxn>
              <a:cxn ang="0">
                <a:pos x="60" y="8"/>
              </a:cxn>
              <a:cxn ang="0">
                <a:pos x="60" y="13"/>
              </a:cxn>
              <a:cxn ang="0">
                <a:pos x="60" y="21"/>
              </a:cxn>
              <a:cxn ang="0">
                <a:pos x="57" y="27"/>
              </a:cxn>
              <a:cxn ang="0">
                <a:pos x="53" y="30"/>
              </a:cxn>
              <a:cxn ang="0">
                <a:pos x="49" y="38"/>
              </a:cxn>
              <a:cxn ang="0">
                <a:pos x="47" y="44"/>
              </a:cxn>
              <a:cxn ang="0">
                <a:pos x="41" y="48"/>
              </a:cxn>
              <a:cxn ang="0">
                <a:pos x="38" y="53"/>
              </a:cxn>
              <a:cxn ang="0">
                <a:pos x="36" y="59"/>
              </a:cxn>
              <a:cxn ang="0">
                <a:pos x="32" y="65"/>
              </a:cxn>
              <a:cxn ang="0">
                <a:pos x="24" y="61"/>
              </a:cxn>
              <a:cxn ang="0">
                <a:pos x="17" y="61"/>
              </a:cxn>
              <a:cxn ang="0">
                <a:pos x="7" y="65"/>
              </a:cxn>
              <a:cxn ang="0">
                <a:pos x="0" y="67"/>
              </a:cxn>
              <a:cxn ang="0">
                <a:pos x="0" y="61"/>
              </a:cxn>
              <a:cxn ang="0">
                <a:pos x="3" y="57"/>
              </a:cxn>
              <a:cxn ang="0">
                <a:pos x="5" y="55"/>
              </a:cxn>
              <a:cxn ang="0">
                <a:pos x="9" y="51"/>
              </a:cxn>
              <a:cxn ang="0">
                <a:pos x="17" y="44"/>
              </a:cxn>
              <a:cxn ang="0">
                <a:pos x="26" y="36"/>
              </a:cxn>
              <a:cxn ang="0">
                <a:pos x="34" y="27"/>
              </a:cxn>
              <a:cxn ang="0">
                <a:pos x="43" y="19"/>
              </a:cxn>
              <a:cxn ang="0">
                <a:pos x="49" y="10"/>
              </a:cxn>
              <a:cxn ang="0">
                <a:pos x="55" y="0"/>
              </a:cxn>
              <a:cxn ang="0">
                <a:pos x="55" y="0"/>
              </a:cxn>
            </a:cxnLst>
            <a:rect l="0" t="0" r="r" b="b"/>
            <a:pathLst>
              <a:path w="60" h="67">
                <a:moveTo>
                  <a:pt x="55" y="0"/>
                </a:moveTo>
                <a:lnTo>
                  <a:pt x="59" y="2"/>
                </a:lnTo>
                <a:lnTo>
                  <a:pt x="60" y="8"/>
                </a:lnTo>
                <a:lnTo>
                  <a:pt x="60" y="13"/>
                </a:lnTo>
                <a:lnTo>
                  <a:pt x="60" y="21"/>
                </a:lnTo>
                <a:lnTo>
                  <a:pt x="57" y="27"/>
                </a:lnTo>
                <a:lnTo>
                  <a:pt x="53" y="30"/>
                </a:lnTo>
                <a:lnTo>
                  <a:pt x="49" y="38"/>
                </a:lnTo>
                <a:lnTo>
                  <a:pt x="47" y="44"/>
                </a:lnTo>
                <a:lnTo>
                  <a:pt x="41" y="48"/>
                </a:lnTo>
                <a:lnTo>
                  <a:pt x="38" y="53"/>
                </a:lnTo>
                <a:lnTo>
                  <a:pt x="36" y="59"/>
                </a:lnTo>
                <a:lnTo>
                  <a:pt x="32" y="65"/>
                </a:lnTo>
                <a:lnTo>
                  <a:pt x="24" y="61"/>
                </a:lnTo>
                <a:lnTo>
                  <a:pt x="17" y="61"/>
                </a:lnTo>
                <a:lnTo>
                  <a:pt x="7" y="65"/>
                </a:lnTo>
                <a:lnTo>
                  <a:pt x="0" y="67"/>
                </a:lnTo>
                <a:lnTo>
                  <a:pt x="0" y="61"/>
                </a:lnTo>
                <a:lnTo>
                  <a:pt x="3" y="57"/>
                </a:lnTo>
                <a:lnTo>
                  <a:pt x="5" y="55"/>
                </a:lnTo>
                <a:lnTo>
                  <a:pt x="9" y="51"/>
                </a:lnTo>
                <a:lnTo>
                  <a:pt x="17" y="44"/>
                </a:lnTo>
                <a:lnTo>
                  <a:pt x="26" y="36"/>
                </a:lnTo>
                <a:lnTo>
                  <a:pt x="34" y="27"/>
                </a:lnTo>
                <a:lnTo>
                  <a:pt x="43" y="19"/>
                </a:lnTo>
                <a:lnTo>
                  <a:pt x="49" y="10"/>
                </a:lnTo>
                <a:lnTo>
                  <a:pt x="55" y="0"/>
                </a:lnTo>
                <a:lnTo>
                  <a:pt x="55" y="0"/>
                </a:lnTo>
                <a:close/>
              </a:path>
            </a:pathLst>
          </a:custGeom>
          <a:solidFill>
            <a:srgbClr val="A6E361"/>
          </a:solidFill>
          <a:ln w="9525">
            <a:noFill/>
            <a:round/>
            <a:headEnd/>
            <a:tailEnd/>
          </a:ln>
        </p:spPr>
        <p:txBody>
          <a:bodyPr/>
          <a:lstStyle/>
          <a:p>
            <a:endParaRPr lang="en-GB"/>
          </a:p>
        </p:txBody>
      </p:sp>
      <p:sp>
        <p:nvSpPr>
          <p:cNvPr id="21699" name="Freeform 195"/>
          <p:cNvSpPr>
            <a:spLocks/>
          </p:cNvSpPr>
          <p:nvPr/>
        </p:nvSpPr>
        <p:spPr bwMode="auto">
          <a:xfrm>
            <a:off x="8370888" y="5305425"/>
            <a:ext cx="427037" cy="284163"/>
          </a:xfrm>
          <a:custGeom>
            <a:avLst/>
            <a:gdLst/>
            <a:ahLst/>
            <a:cxnLst>
              <a:cxn ang="0">
                <a:pos x="112" y="0"/>
              </a:cxn>
              <a:cxn ang="0">
                <a:pos x="118" y="10"/>
              </a:cxn>
              <a:cxn ang="0">
                <a:pos x="125" y="19"/>
              </a:cxn>
              <a:cxn ang="0">
                <a:pos x="120" y="27"/>
              </a:cxn>
              <a:cxn ang="0">
                <a:pos x="112" y="36"/>
              </a:cxn>
              <a:cxn ang="0">
                <a:pos x="106" y="40"/>
              </a:cxn>
              <a:cxn ang="0">
                <a:pos x="103" y="44"/>
              </a:cxn>
              <a:cxn ang="0">
                <a:pos x="97" y="48"/>
              </a:cxn>
              <a:cxn ang="0">
                <a:pos x="91" y="53"/>
              </a:cxn>
              <a:cxn ang="0">
                <a:pos x="86" y="59"/>
              </a:cxn>
              <a:cxn ang="0">
                <a:pos x="80" y="63"/>
              </a:cxn>
              <a:cxn ang="0">
                <a:pos x="76" y="68"/>
              </a:cxn>
              <a:cxn ang="0">
                <a:pos x="70" y="74"/>
              </a:cxn>
              <a:cxn ang="0">
                <a:pos x="65" y="74"/>
              </a:cxn>
              <a:cxn ang="0">
                <a:pos x="57" y="74"/>
              </a:cxn>
              <a:cxn ang="0">
                <a:pos x="51" y="74"/>
              </a:cxn>
              <a:cxn ang="0">
                <a:pos x="46" y="74"/>
              </a:cxn>
              <a:cxn ang="0">
                <a:pos x="40" y="74"/>
              </a:cxn>
              <a:cxn ang="0">
                <a:pos x="34" y="74"/>
              </a:cxn>
              <a:cxn ang="0">
                <a:pos x="30" y="74"/>
              </a:cxn>
              <a:cxn ang="0">
                <a:pos x="25" y="74"/>
              </a:cxn>
              <a:cxn ang="0">
                <a:pos x="17" y="74"/>
              </a:cxn>
              <a:cxn ang="0">
                <a:pos x="11" y="78"/>
              </a:cxn>
              <a:cxn ang="0">
                <a:pos x="6" y="80"/>
              </a:cxn>
              <a:cxn ang="0">
                <a:pos x="0" y="84"/>
              </a:cxn>
              <a:cxn ang="0">
                <a:pos x="6" y="74"/>
              </a:cxn>
              <a:cxn ang="0">
                <a:pos x="15" y="68"/>
              </a:cxn>
              <a:cxn ang="0">
                <a:pos x="23" y="61"/>
              </a:cxn>
              <a:cxn ang="0">
                <a:pos x="30" y="55"/>
              </a:cxn>
              <a:cxn ang="0">
                <a:pos x="36" y="48"/>
              </a:cxn>
              <a:cxn ang="0">
                <a:pos x="46" y="40"/>
              </a:cxn>
              <a:cxn ang="0">
                <a:pos x="51" y="30"/>
              </a:cxn>
              <a:cxn ang="0">
                <a:pos x="61" y="25"/>
              </a:cxn>
              <a:cxn ang="0">
                <a:pos x="65" y="25"/>
              </a:cxn>
              <a:cxn ang="0">
                <a:pos x="65" y="29"/>
              </a:cxn>
              <a:cxn ang="0">
                <a:pos x="67" y="36"/>
              </a:cxn>
              <a:cxn ang="0">
                <a:pos x="67" y="40"/>
              </a:cxn>
              <a:cxn ang="0">
                <a:pos x="65" y="46"/>
              </a:cxn>
              <a:cxn ang="0">
                <a:pos x="57" y="49"/>
              </a:cxn>
              <a:cxn ang="0">
                <a:pos x="51" y="55"/>
              </a:cxn>
              <a:cxn ang="0">
                <a:pos x="44" y="59"/>
              </a:cxn>
              <a:cxn ang="0">
                <a:pos x="38" y="65"/>
              </a:cxn>
              <a:cxn ang="0">
                <a:pos x="47" y="63"/>
              </a:cxn>
              <a:cxn ang="0">
                <a:pos x="57" y="59"/>
              </a:cxn>
              <a:cxn ang="0">
                <a:pos x="67" y="57"/>
              </a:cxn>
              <a:cxn ang="0">
                <a:pos x="78" y="53"/>
              </a:cxn>
              <a:cxn ang="0">
                <a:pos x="84" y="44"/>
              </a:cxn>
              <a:cxn ang="0">
                <a:pos x="91" y="34"/>
              </a:cxn>
              <a:cxn ang="0">
                <a:pos x="99" y="23"/>
              </a:cxn>
              <a:cxn ang="0">
                <a:pos x="106" y="13"/>
              </a:cxn>
              <a:cxn ang="0">
                <a:pos x="106" y="4"/>
              </a:cxn>
              <a:cxn ang="0">
                <a:pos x="112" y="0"/>
              </a:cxn>
              <a:cxn ang="0">
                <a:pos x="112" y="0"/>
              </a:cxn>
            </a:cxnLst>
            <a:rect l="0" t="0" r="r" b="b"/>
            <a:pathLst>
              <a:path w="125" h="84">
                <a:moveTo>
                  <a:pt x="112" y="0"/>
                </a:moveTo>
                <a:lnTo>
                  <a:pt x="118" y="10"/>
                </a:lnTo>
                <a:lnTo>
                  <a:pt x="125" y="19"/>
                </a:lnTo>
                <a:lnTo>
                  <a:pt x="120" y="27"/>
                </a:lnTo>
                <a:lnTo>
                  <a:pt x="112" y="36"/>
                </a:lnTo>
                <a:lnTo>
                  <a:pt x="106" y="40"/>
                </a:lnTo>
                <a:lnTo>
                  <a:pt x="103" y="44"/>
                </a:lnTo>
                <a:lnTo>
                  <a:pt x="97" y="48"/>
                </a:lnTo>
                <a:lnTo>
                  <a:pt x="91" y="53"/>
                </a:lnTo>
                <a:lnTo>
                  <a:pt x="86" y="59"/>
                </a:lnTo>
                <a:lnTo>
                  <a:pt x="80" y="63"/>
                </a:lnTo>
                <a:lnTo>
                  <a:pt x="76" y="68"/>
                </a:lnTo>
                <a:lnTo>
                  <a:pt x="70" y="74"/>
                </a:lnTo>
                <a:lnTo>
                  <a:pt x="65" y="74"/>
                </a:lnTo>
                <a:lnTo>
                  <a:pt x="57" y="74"/>
                </a:lnTo>
                <a:lnTo>
                  <a:pt x="51" y="74"/>
                </a:lnTo>
                <a:lnTo>
                  <a:pt x="46" y="74"/>
                </a:lnTo>
                <a:lnTo>
                  <a:pt x="40" y="74"/>
                </a:lnTo>
                <a:lnTo>
                  <a:pt x="34" y="74"/>
                </a:lnTo>
                <a:lnTo>
                  <a:pt x="30" y="74"/>
                </a:lnTo>
                <a:lnTo>
                  <a:pt x="25" y="74"/>
                </a:lnTo>
                <a:lnTo>
                  <a:pt x="17" y="74"/>
                </a:lnTo>
                <a:lnTo>
                  <a:pt x="11" y="78"/>
                </a:lnTo>
                <a:lnTo>
                  <a:pt x="6" y="80"/>
                </a:lnTo>
                <a:lnTo>
                  <a:pt x="0" y="84"/>
                </a:lnTo>
                <a:lnTo>
                  <a:pt x="6" y="74"/>
                </a:lnTo>
                <a:lnTo>
                  <a:pt x="15" y="68"/>
                </a:lnTo>
                <a:lnTo>
                  <a:pt x="23" y="61"/>
                </a:lnTo>
                <a:lnTo>
                  <a:pt x="30" y="55"/>
                </a:lnTo>
                <a:lnTo>
                  <a:pt x="36" y="48"/>
                </a:lnTo>
                <a:lnTo>
                  <a:pt x="46" y="40"/>
                </a:lnTo>
                <a:lnTo>
                  <a:pt x="51" y="30"/>
                </a:lnTo>
                <a:lnTo>
                  <a:pt x="61" y="25"/>
                </a:lnTo>
                <a:lnTo>
                  <a:pt x="65" y="25"/>
                </a:lnTo>
                <a:lnTo>
                  <a:pt x="65" y="29"/>
                </a:lnTo>
                <a:lnTo>
                  <a:pt x="67" y="36"/>
                </a:lnTo>
                <a:lnTo>
                  <a:pt x="67" y="40"/>
                </a:lnTo>
                <a:lnTo>
                  <a:pt x="65" y="46"/>
                </a:lnTo>
                <a:lnTo>
                  <a:pt x="57" y="49"/>
                </a:lnTo>
                <a:lnTo>
                  <a:pt x="51" y="55"/>
                </a:lnTo>
                <a:lnTo>
                  <a:pt x="44" y="59"/>
                </a:lnTo>
                <a:lnTo>
                  <a:pt x="38" y="65"/>
                </a:lnTo>
                <a:lnTo>
                  <a:pt x="47" y="63"/>
                </a:lnTo>
                <a:lnTo>
                  <a:pt x="57" y="59"/>
                </a:lnTo>
                <a:lnTo>
                  <a:pt x="67" y="57"/>
                </a:lnTo>
                <a:lnTo>
                  <a:pt x="78" y="53"/>
                </a:lnTo>
                <a:lnTo>
                  <a:pt x="84" y="44"/>
                </a:lnTo>
                <a:lnTo>
                  <a:pt x="91" y="34"/>
                </a:lnTo>
                <a:lnTo>
                  <a:pt x="99" y="23"/>
                </a:lnTo>
                <a:lnTo>
                  <a:pt x="106" y="13"/>
                </a:lnTo>
                <a:lnTo>
                  <a:pt x="106" y="4"/>
                </a:lnTo>
                <a:lnTo>
                  <a:pt x="112" y="0"/>
                </a:lnTo>
                <a:lnTo>
                  <a:pt x="112" y="0"/>
                </a:lnTo>
                <a:close/>
              </a:path>
            </a:pathLst>
          </a:custGeom>
          <a:solidFill>
            <a:srgbClr val="A6E361"/>
          </a:solidFill>
          <a:ln w="9525">
            <a:noFill/>
            <a:round/>
            <a:headEnd/>
            <a:tailEnd/>
          </a:ln>
        </p:spPr>
        <p:txBody>
          <a:bodyPr/>
          <a:lstStyle/>
          <a:p>
            <a:endParaRPr lang="en-GB"/>
          </a:p>
        </p:txBody>
      </p:sp>
      <p:sp>
        <p:nvSpPr>
          <p:cNvPr id="21700" name="Freeform 196"/>
          <p:cNvSpPr>
            <a:spLocks/>
          </p:cNvSpPr>
          <p:nvPr/>
        </p:nvSpPr>
        <p:spPr bwMode="auto">
          <a:xfrm>
            <a:off x="4545013" y="5326063"/>
            <a:ext cx="190500" cy="230187"/>
          </a:xfrm>
          <a:custGeom>
            <a:avLst/>
            <a:gdLst/>
            <a:ahLst/>
            <a:cxnLst>
              <a:cxn ang="0">
                <a:pos x="48" y="0"/>
              </a:cxn>
              <a:cxn ang="0">
                <a:pos x="54" y="2"/>
              </a:cxn>
              <a:cxn ang="0">
                <a:pos x="56" y="7"/>
              </a:cxn>
              <a:cxn ang="0">
                <a:pos x="56" y="13"/>
              </a:cxn>
              <a:cxn ang="0">
                <a:pos x="56" y="21"/>
              </a:cxn>
              <a:cxn ang="0">
                <a:pos x="48" y="26"/>
              </a:cxn>
              <a:cxn ang="0">
                <a:pos x="42" y="32"/>
              </a:cxn>
              <a:cxn ang="0">
                <a:pos x="35" y="38"/>
              </a:cxn>
              <a:cxn ang="0">
                <a:pos x="29" y="43"/>
              </a:cxn>
              <a:cxn ang="0">
                <a:pos x="21" y="49"/>
              </a:cxn>
              <a:cxn ang="0">
                <a:pos x="16" y="55"/>
              </a:cxn>
              <a:cxn ang="0">
                <a:pos x="6" y="61"/>
              </a:cxn>
              <a:cxn ang="0">
                <a:pos x="0" y="68"/>
              </a:cxn>
              <a:cxn ang="0">
                <a:pos x="4" y="61"/>
              </a:cxn>
              <a:cxn ang="0">
                <a:pos x="6" y="55"/>
              </a:cxn>
              <a:cxn ang="0">
                <a:pos x="8" y="49"/>
              </a:cxn>
              <a:cxn ang="0">
                <a:pos x="14" y="43"/>
              </a:cxn>
              <a:cxn ang="0">
                <a:pos x="19" y="32"/>
              </a:cxn>
              <a:cxn ang="0">
                <a:pos x="29" y="23"/>
              </a:cxn>
              <a:cxn ang="0">
                <a:pos x="37" y="11"/>
              </a:cxn>
              <a:cxn ang="0">
                <a:pos x="44" y="2"/>
              </a:cxn>
              <a:cxn ang="0">
                <a:pos x="46" y="2"/>
              </a:cxn>
              <a:cxn ang="0">
                <a:pos x="48" y="0"/>
              </a:cxn>
              <a:cxn ang="0">
                <a:pos x="48" y="0"/>
              </a:cxn>
            </a:cxnLst>
            <a:rect l="0" t="0" r="r" b="b"/>
            <a:pathLst>
              <a:path w="56" h="68">
                <a:moveTo>
                  <a:pt x="48" y="0"/>
                </a:moveTo>
                <a:lnTo>
                  <a:pt x="54" y="2"/>
                </a:lnTo>
                <a:lnTo>
                  <a:pt x="56" y="7"/>
                </a:lnTo>
                <a:lnTo>
                  <a:pt x="56" y="13"/>
                </a:lnTo>
                <a:lnTo>
                  <a:pt x="56" y="21"/>
                </a:lnTo>
                <a:lnTo>
                  <a:pt x="48" y="26"/>
                </a:lnTo>
                <a:lnTo>
                  <a:pt x="42" y="32"/>
                </a:lnTo>
                <a:lnTo>
                  <a:pt x="35" y="38"/>
                </a:lnTo>
                <a:lnTo>
                  <a:pt x="29" y="43"/>
                </a:lnTo>
                <a:lnTo>
                  <a:pt x="21" y="49"/>
                </a:lnTo>
                <a:lnTo>
                  <a:pt x="16" y="55"/>
                </a:lnTo>
                <a:lnTo>
                  <a:pt x="6" y="61"/>
                </a:lnTo>
                <a:lnTo>
                  <a:pt x="0" y="68"/>
                </a:lnTo>
                <a:lnTo>
                  <a:pt x="4" y="61"/>
                </a:lnTo>
                <a:lnTo>
                  <a:pt x="6" y="55"/>
                </a:lnTo>
                <a:lnTo>
                  <a:pt x="8" y="49"/>
                </a:lnTo>
                <a:lnTo>
                  <a:pt x="14" y="43"/>
                </a:lnTo>
                <a:lnTo>
                  <a:pt x="19" y="32"/>
                </a:lnTo>
                <a:lnTo>
                  <a:pt x="29" y="23"/>
                </a:lnTo>
                <a:lnTo>
                  <a:pt x="37" y="11"/>
                </a:lnTo>
                <a:lnTo>
                  <a:pt x="44" y="2"/>
                </a:lnTo>
                <a:lnTo>
                  <a:pt x="46" y="2"/>
                </a:lnTo>
                <a:lnTo>
                  <a:pt x="48" y="0"/>
                </a:lnTo>
                <a:lnTo>
                  <a:pt x="48" y="0"/>
                </a:lnTo>
                <a:close/>
              </a:path>
            </a:pathLst>
          </a:custGeom>
          <a:solidFill>
            <a:srgbClr val="A6E361"/>
          </a:solidFill>
          <a:ln w="9525">
            <a:noFill/>
            <a:round/>
            <a:headEnd/>
            <a:tailEnd/>
          </a:ln>
        </p:spPr>
        <p:txBody>
          <a:bodyPr/>
          <a:lstStyle/>
          <a:p>
            <a:endParaRPr lang="en-GB"/>
          </a:p>
        </p:txBody>
      </p:sp>
      <p:sp>
        <p:nvSpPr>
          <p:cNvPr id="21702" name="Freeform 198"/>
          <p:cNvSpPr>
            <a:spLocks/>
          </p:cNvSpPr>
          <p:nvPr/>
        </p:nvSpPr>
        <p:spPr bwMode="auto">
          <a:xfrm>
            <a:off x="8215313" y="5365750"/>
            <a:ext cx="122237" cy="190500"/>
          </a:xfrm>
          <a:custGeom>
            <a:avLst/>
            <a:gdLst/>
            <a:ahLst/>
            <a:cxnLst>
              <a:cxn ang="0">
                <a:pos x="4" y="0"/>
              </a:cxn>
              <a:cxn ang="0">
                <a:pos x="10" y="2"/>
              </a:cxn>
              <a:cxn ang="0">
                <a:pos x="19" y="6"/>
              </a:cxn>
              <a:cxn ang="0">
                <a:pos x="27" y="8"/>
              </a:cxn>
              <a:cxn ang="0">
                <a:pos x="35" y="10"/>
              </a:cxn>
              <a:cxn ang="0">
                <a:pos x="35" y="19"/>
              </a:cxn>
              <a:cxn ang="0">
                <a:pos x="35" y="31"/>
              </a:cxn>
              <a:cxn ang="0">
                <a:pos x="36" y="40"/>
              </a:cxn>
              <a:cxn ang="0">
                <a:pos x="36" y="50"/>
              </a:cxn>
              <a:cxn ang="0">
                <a:pos x="29" y="53"/>
              </a:cxn>
              <a:cxn ang="0">
                <a:pos x="21" y="57"/>
              </a:cxn>
              <a:cxn ang="0">
                <a:pos x="19" y="51"/>
              </a:cxn>
              <a:cxn ang="0">
                <a:pos x="17" y="46"/>
              </a:cxn>
              <a:cxn ang="0">
                <a:pos x="16" y="40"/>
              </a:cxn>
              <a:cxn ang="0">
                <a:pos x="14" y="34"/>
              </a:cxn>
              <a:cxn ang="0">
                <a:pos x="10" y="25"/>
              </a:cxn>
              <a:cxn ang="0">
                <a:pos x="8" y="13"/>
              </a:cxn>
              <a:cxn ang="0">
                <a:pos x="0" y="6"/>
              </a:cxn>
              <a:cxn ang="0">
                <a:pos x="4" y="0"/>
              </a:cxn>
              <a:cxn ang="0">
                <a:pos x="4" y="0"/>
              </a:cxn>
            </a:cxnLst>
            <a:rect l="0" t="0" r="r" b="b"/>
            <a:pathLst>
              <a:path w="36" h="57">
                <a:moveTo>
                  <a:pt x="4" y="0"/>
                </a:moveTo>
                <a:lnTo>
                  <a:pt x="10" y="2"/>
                </a:lnTo>
                <a:lnTo>
                  <a:pt x="19" y="6"/>
                </a:lnTo>
                <a:lnTo>
                  <a:pt x="27" y="8"/>
                </a:lnTo>
                <a:lnTo>
                  <a:pt x="35" y="10"/>
                </a:lnTo>
                <a:lnTo>
                  <a:pt x="35" y="19"/>
                </a:lnTo>
                <a:lnTo>
                  <a:pt x="35" y="31"/>
                </a:lnTo>
                <a:lnTo>
                  <a:pt x="36" y="40"/>
                </a:lnTo>
                <a:lnTo>
                  <a:pt x="36" y="50"/>
                </a:lnTo>
                <a:lnTo>
                  <a:pt x="29" y="53"/>
                </a:lnTo>
                <a:lnTo>
                  <a:pt x="21" y="57"/>
                </a:lnTo>
                <a:lnTo>
                  <a:pt x="19" y="51"/>
                </a:lnTo>
                <a:lnTo>
                  <a:pt x="17" y="46"/>
                </a:lnTo>
                <a:lnTo>
                  <a:pt x="16" y="40"/>
                </a:lnTo>
                <a:lnTo>
                  <a:pt x="14" y="34"/>
                </a:lnTo>
                <a:lnTo>
                  <a:pt x="10" y="25"/>
                </a:lnTo>
                <a:lnTo>
                  <a:pt x="8" y="13"/>
                </a:lnTo>
                <a:lnTo>
                  <a:pt x="0" y="6"/>
                </a:lnTo>
                <a:lnTo>
                  <a:pt x="4" y="0"/>
                </a:lnTo>
                <a:lnTo>
                  <a:pt x="4" y="0"/>
                </a:lnTo>
                <a:close/>
              </a:path>
            </a:pathLst>
          </a:custGeom>
          <a:solidFill>
            <a:srgbClr val="A6E361"/>
          </a:solidFill>
          <a:ln w="9525">
            <a:noFill/>
            <a:round/>
            <a:headEnd/>
            <a:tailEnd/>
          </a:ln>
        </p:spPr>
        <p:txBody>
          <a:bodyPr/>
          <a:lstStyle/>
          <a:p>
            <a:endParaRPr lang="en-GB"/>
          </a:p>
        </p:txBody>
      </p:sp>
      <p:sp>
        <p:nvSpPr>
          <p:cNvPr id="21703" name="Freeform 199"/>
          <p:cNvSpPr>
            <a:spLocks/>
          </p:cNvSpPr>
          <p:nvPr/>
        </p:nvSpPr>
        <p:spPr bwMode="auto">
          <a:xfrm>
            <a:off x="4286250" y="5373688"/>
            <a:ext cx="231775" cy="257175"/>
          </a:xfrm>
          <a:custGeom>
            <a:avLst/>
            <a:gdLst/>
            <a:ahLst/>
            <a:cxnLst>
              <a:cxn ang="0">
                <a:pos x="4" y="0"/>
              </a:cxn>
              <a:cxn ang="0">
                <a:pos x="10" y="0"/>
              </a:cxn>
              <a:cxn ang="0">
                <a:pos x="17" y="0"/>
              </a:cxn>
              <a:cxn ang="0">
                <a:pos x="21" y="4"/>
              </a:cxn>
              <a:cxn ang="0">
                <a:pos x="23" y="13"/>
              </a:cxn>
              <a:cxn ang="0">
                <a:pos x="25" y="19"/>
              </a:cxn>
              <a:cxn ang="0">
                <a:pos x="27" y="27"/>
              </a:cxn>
              <a:cxn ang="0">
                <a:pos x="33" y="32"/>
              </a:cxn>
              <a:cxn ang="0">
                <a:pos x="36" y="42"/>
              </a:cxn>
              <a:cxn ang="0">
                <a:pos x="42" y="46"/>
              </a:cxn>
              <a:cxn ang="0">
                <a:pos x="52" y="53"/>
              </a:cxn>
              <a:cxn ang="0">
                <a:pos x="59" y="59"/>
              </a:cxn>
              <a:cxn ang="0">
                <a:pos x="69" y="65"/>
              </a:cxn>
              <a:cxn ang="0">
                <a:pos x="67" y="68"/>
              </a:cxn>
              <a:cxn ang="0">
                <a:pos x="69" y="74"/>
              </a:cxn>
              <a:cxn ang="0">
                <a:pos x="63" y="70"/>
              </a:cxn>
              <a:cxn ang="0">
                <a:pos x="57" y="66"/>
              </a:cxn>
              <a:cxn ang="0">
                <a:pos x="52" y="63"/>
              </a:cxn>
              <a:cxn ang="0">
                <a:pos x="46" y="61"/>
              </a:cxn>
              <a:cxn ang="0">
                <a:pos x="40" y="57"/>
              </a:cxn>
              <a:cxn ang="0">
                <a:pos x="35" y="51"/>
              </a:cxn>
              <a:cxn ang="0">
                <a:pos x="27" y="49"/>
              </a:cxn>
              <a:cxn ang="0">
                <a:pos x="23" y="46"/>
              </a:cxn>
              <a:cxn ang="0">
                <a:pos x="17" y="36"/>
              </a:cxn>
              <a:cxn ang="0">
                <a:pos x="12" y="27"/>
              </a:cxn>
              <a:cxn ang="0">
                <a:pos x="6" y="17"/>
              </a:cxn>
              <a:cxn ang="0">
                <a:pos x="0" y="8"/>
              </a:cxn>
              <a:cxn ang="0">
                <a:pos x="0" y="4"/>
              </a:cxn>
              <a:cxn ang="0">
                <a:pos x="4" y="0"/>
              </a:cxn>
              <a:cxn ang="0">
                <a:pos x="4" y="0"/>
              </a:cxn>
            </a:cxnLst>
            <a:rect l="0" t="0" r="r" b="b"/>
            <a:pathLst>
              <a:path w="69" h="74">
                <a:moveTo>
                  <a:pt x="4" y="0"/>
                </a:moveTo>
                <a:lnTo>
                  <a:pt x="10" y="0"/>
                </a:lnTo>
                <a:lnTo>
                  <a:pt x="17" y="0"/>
                </a:lnTo>
                <a:lnTo>
                  <a:pt x="21" y="4"/>
                </a:lnTo>
                <a:lnTo>
                  <a:pt x="23" y="13"/>
                </a:lnTo>
                <a:lnTo>
                  <a:pt x="25" y="19"/>
                </a:lnTo>
                <a:lnTo>
                  <a:pt x="27" y="27"/>
                </a:lnTo>
                <a:lnTo>
                  <a:pt x="33" y="32"/>
                </a:lnTo>
                <a:lnTo>
                  <a:pt x="36" y="42"/>
                </a:lnTo>
                <a:lnTo>
                  <a:pt x="42" y="46"/>
                </a:lnTo>
                <a:lnTo>
                  <a:pt x="52" y="53"/>
                </a:lnTo>
                <a:lnTo>
                  <a:pt x="59" y="59"/>
                </a:lnTo>
                <a:lnTo>
                  <a:pt x="69" y="65"/>
                </a:lnTo>
                <a:lnTo>
                  <a:pt x="67" y="68"/>
                </a:lnTo>
                <a:lnTo>
                  <a:pt x="69" y="74"/>
                </a:lnTo>
                <a:lnTo>
                  <a:pt x="63" y="70"/>
                </a:lnTo>
                <a:lnTo>
                  <a:pt x="57" y="66"/>
                </a:lnTo>
                <a:lnTo>
                  <a:pt x="52" y="63"/>
                </a:lnTo>
                <a:lnTo>
                  <a:pt x="46" y="61"/>
                </a:lnTo>
                <a:lnTo>
                  <a:pt x="40" y="57"/>
                </a:lnTo>
                <a:lnTo>
                  <a:pt x="35" y="51"/>
                </a:lnTo>
                <a:lnTo>
                  <a:pt x="27" y="49"/>
                </a:lnTo>
                <a:lnTo>
                  <a:pt x="23" y="46"/>
                </a:lnTo>
                <a:lnTo>
                  <a:pt x="17" y="36"/>
                </a:lnTo>
                <a:lnTo>
                  <a:pt x="12" y="27"/>
                </a:lnTo>
                <a:lnTo>
                  <a:pt x="6" y="17"/>
                </a:lnTo>
                <a:lnTo>
                  <a:pt x="0" y="8"/>
                </a:lnTo>
                <a:lnTo>
                  <a:pt x="0" y="4"/>
                </a:lnTo>
                <a:lnTo>
                  <a:pt x="4" y="0"/>
                </a:lnTo>
                <a:lnTo>
                  <a:pt x="4" y="0"/>
                </a:lnTo>
                <a:close/>
              </a:path>
            </a:pathLst>
          </a:custGeom>
          <a:solidFill>
            <a:srgbClr val="A6E361"/>
          </a:solidFill>
          <a:ln w="9525">
            <a:noFill/>
            <a:round/>
            <a:headEnd/>
            <a:tailEnd/>
          </a:ln>
        </p:spPr>
        <p:txBody>
          <a:bodyPr/>
          <a:lstStyle/>
          <a:p>
            <a:endParaRPr lang="en-GB"/>
          </a:p>
        </p:txBody>
      </p:sp>
      <p:sp>
        <p:nvSpPr>
          <p:cNvPr id="21704" name="Freeform 200"/>
          <p:cNvSpPr>
            <a:spLocks/>
          </p:cNvSpPr>
          <p:nvPr/>
        </p:nvSpPr>
        <p:spPr bwMode="auto">
          <a:xfrm>
            <a:off x="4605338" y="5392738"/>
            <a:ext cx="292100" cy="333375"/>
          </a:xfrm>
          <a:custGeom>
            <a:avLst/>
            <a:gdLst/>
            <a:ahLst/>
            <a:cxnLst>
              <a:cxn ang="0">
                <a:pos x="68" y="2"/>
              </a:cxn>
              <a:cxn ang="0">
                <a:pos x="74" y="0"/>
              </a:cxn>
              <a:cxn ang="0">
                <a:pos x="79" y="3"/>
              </a:cxn>
              <a:cxn ang="0">
                <a:pos x="83" y="9"/>
              </a:cxn>
              <a:cxn ang="0">
                <a:pos x="85" y="15"/>
              </a:cxn>
              <a:cxn ang="0">
                <a:pos x="76" y="24"/>
              </a:cxn>
              <a:cxn ang="0">
                <a:pos x="70" y="34"/>
              </a:cxn>
              <a:cxn ang="0">
                <a:pos x="62" y="43"/>
              </a:cxn>
              <a:cxn ang="0">
                <a:pos x="57" y="55"/>
              </a:cxn>
              <a:cxn ang="0">
                <a:pos x="47" y="60"/>
              </a:cxn>
              <a:cxn ang="0">
                <a:pos x="38" y="66"/>
              </a:cxn>
              <a:cxn ang="0">
                <a:pos x="30" y="72"/>
              </a:cxn>
              <a:cxn ang="0">
                <a:pos x="24" y="79"/>
              </a:cxn>
              <a:cxn ang="0">
                <a:pos x="17" y="87"/>
              </a:cxn>
              <a:cxn ang="0">
                <a:pos x="11" y="97"/>
              </a:cxn>
              <a:cxn ang="0">
                <a:pos x="3" y="95"/>
              </a:cxn>
              <a:cxn ang="0">
                <a:pos x="0" y="93"/>
              </a:cxn>
              <a:cxn ang="0">
                <a:pos x="1" y="87"/>
              </a:cxn>
              <a:cxn ang="0">
                <a:pos x="7" y="83"/>
              </a:cxn>
              <a:cxn ang="0">
                <a:pos x="13" y="74"/>
              </a:cxn>
              <a:cxn ang="0">
                <a:pos x="19" y="66"/>
              </a:cxn>
              <a:cxn ang="0">
                <a:pos x="24" y="59"/>
              </a:cxn>
              <a:cxn ang="0">
                <a:pos x="32" y="51"/>
              </a:cxn>
              <a:cxn ang="0">
                <a:pos x="38" y="41"/>
              </a:cxn>
              <a:cxn ang="0">
                <a:pos x="45" y="34"/>
              </a:cxn>
              <a:cxn ang="0">
                <a:pos x="51" y="26"/>
              </a:cxn>
              <a:cxn ang="0">
                <a:pos x="58" y="19"/>
              </a:cxn>
              <a:cxn ang="0">
                <a:pos x="60" y="13"/>
              </a:cxn>
              <a:cxn ang="0">
                <a:pos x="62" y="9"/>
              </a:cxn>
              <a:cxn ang="0">
                <a:pos x="64" y="3"/>
              </a:cxn>
              <a:cxn ang="0">
                <a:pos x="68" y="2"/>
              </a:cxn>
              <a:cxn ang="0">
                <a:pos x="68" y="2"/>
              </a:cxn>
            </a:cxnLst>
            <a:rect l="0" t="0" r="r" b="b"/>
            <a:pathLst>
              <a:path w="85" h="97">
                <a:moveTo>
                  <a:pt x="68" y="2"/>
                </a:moveTo>
                <a:lnTo>
                  <a:pt x="74" y="0"/>
                </a:lnTo>
                <a:lnTo>
                  <a:pt x="79" y="3"/>
                </a:lnTo>
                <a:lnTo>
                  <a:pt x="83" y="9"/>
                </a:lnTo>
                <a:lnTo>
                  <a:pt x="85" y="15"/>
                </a:lnTo>
                <a:lnTo>
                  <a:pt x="76" y="24"/>
                </a:lnTo>
                <a:lnTo>
                  <a:pt x="70" y="34"/>
                </a:lnTo>
                <a:lnTo>
                  <a:pt x="62" y="43"/>
                </a:lnTo>
                <a:lnTo>
                  <a:pt x="57" y="55"/>
                </a:lnTo>
                <a:lnTo>
                  <a:pt x="47" y="60"/>
                </a:lnTo>
                <a:lnTo>
                  <a:pt x="38" y="66"/>
                </a:lnTo>
                <a:lnTo>
                  <a:pt x="30" y="72"/>
                </a:lnTo>
                <a:lnTo>
                  <a:pt x="24" y="79"/>
                </a:lnTo>
                <a:lnTo>
                  <a:pt x="17" y="87"/>
                </a:lnTo>
                <a:lnTo>
                  <a:pt x="11" y="97"/>
                </a:lnTo>
                <a:lnTo>
                  <a:pt x="3" y="95"/>
                </a:lnTo>
                <a:lnTo>
                  <a:pt x="0" y="93"/>
                </a:lnTo>
                <a:lnTo>
                  <a:pt x="1" y="87"/>
                </a:lnTo>
                <a:lnTo>
                  <a:pt x="7" y="83"/>
                </a:lnTo>
                <a:lnTo>
                  <a:pt x="13" y="74"/>
                </a:lnTo>
                <a:lnTo>
                  <a:pt x="19" y="66"/>
                </a:lnTo>
                <a:lnTo>
                  <a:pt x="24" y="59"/>
                </a:lnTo>
                <a:lnTo>
                  <a:pt x="32" y="51"/>
                </a:lnTo>
                <a:lnTo>
                  <a:pt x="38" y="41"/>
                </a:lnTo>
                <a:lnTo>
                  <a:pt x="45" y="34"/>
                </a:lnTo>
                <a:lnTo>
                  <a:pt x="51" y="26"/>
                </a:lnTo>
                <a:lnTo>
                  <a:pt x="58" y="19"/>
                </a:lnTo>
                <a:lnTo>
                  <a:pt x="60" y="13"/>
                </a:lnTo>
                <a:lnTo>
                  <a:pt x="62" y="9"/>
                </a:lnTo>
                <a:lnTo>
                  <a:pt x="64" y="3"/>
                </a:lnTo>
                <a:lnTo>
                  <a:pt x="68" y="2"/>
                </a:lnTo>
                <a:lnTo>
                  <a:pt x="68" y="2"/>
                </a:lnTo>
                <a:close/>
              </a:path>
            </a:pathLst>
          </a:custGeom>
          <a:solidFill>
            <a:srgbClr val="A6E361"/>
          </a:solidFill>
          <a:ln w="9525">
            <a:noFill/>
            <a:round/>
            <a:headEnd/>
            <a:tailEnd/>
          </a:ln>
        </p:spPr>
        <p:txBody>
          <a:bodyPr/>
          <a:lstStyle/>
          <a:p>
            <a:endParaRPr lang="en-GB"/>
          </a:p>
        </p:txBody>
      </p:sp>
      <p:sp>
        <p:nvSpPr>
          <p:cNvPr id="21705" name="Freeform 201"/>
          <p:cNvSpPr>
            <a:spLocks/>
          </p:cNvSpPr>
          <p:nvPr/>
        </p:nvSpPr>
        <p:spPr bwMode="auto">
          <a:xfrm>
            <a:off x="2671763" y="5407025"/>
            <a:ext cx="142875" cy="149225"/>
          </a:xfrm>
          <a:custGeom>
            <a:avLst/>
            <a:gdLst/>
            <a:ahLst/>
            <a:cxnLst>
              <a:cxn ang="0">
                <a:pos x="42" y="0"/>
              </a:cxn>
              <a:cxn ang="0">
                <a:pos x="44" y="6"/>
              </a:cxn>
              <a:cxn ang="0">
                <a:pos x="44" y="14"/>
              </a:cxn>
              <a:cxn ang="0">
                <a:pos x="42" y="18"/>
              </a:cxn>
              <a:cxn ang="0">
                <a:pos x="40" y="23"/>
              </a:cxn>
              <a:cxn ang="0">
                <a:pos x="29" y="29"/>
              </a:cxn>
              <a:cxn ang="0">
                <a:pos x="19" y="33"/>
              </a:cxn>
              <a:cxn ang="0">
                <a:pos x="10" y="38"/>
              </a:cxn>
              <a:cxn ang="0">
                <a:pos x="2" y="44"/>
              </a:cxn>
              <a:cxn ang="0">
                <a:pos x="0" y="37"/>
              </a:cxn>
              <a:cxn ang="0">
                <a:pos x="2" y="33"/>
              </a:cxn>
              <a:cxn ang="0">
                <a:pos x="8" y="29"/>
              </a:cxn>
              <a:cxn ang="0">
                <a:pos x="13" y="25"/>
              </a:cxn>
              <a:cxn ang="0">
                <a:pos x="19" y="19"/>
              </a:cxn>
              <a:cxn ang="0">
                <a:pos x="27" y="12"/>
              </a:cxn>
              <a:cxn ang="0">
                <a:pos x="34" y="6"/>
              </a:cxn>
              <a:cxn ang="0">
                <a:pos x="42" y="0"/>
              </a:cxn>
              <a:cxn ang="0">
                <a:pos x="42" y="0"/>
              </a:cxn>
            </a:cxnLst>
            <a:rect l="0" t="0" r="r" b="b"/>
            <a:pathLst>
              <a:path w="44" h="44">
                <a:moveTo>
                  <a:pt x="42" y="0"/>
                </a:moveTo>
                <a:lnTo>
                  <a:pt x="44" y="6"/>
                </a:lnTo>
                <a:lnTo>
                  <a:pt x="44" y="14"/>
                </a:lnTo>
                <a:lnTo>
                  <a:pt x="42" y="18"/>
                </a:lnTo>
                <a:lnTo>
                  <a:pt x="40" y="23"/>
                </a:lnTo>
                <a:lnTo>
                  <a:pt x="29" y="29"/>
                </a:lnTo>
                <a:lnTo>
                  <a:pt x="19" y="33"/>
                </a:lnTo>
                <a:lnTo>
                  <a:pt x="10" y="38"/>
                </a:lnTo>
                <a:lnTo>
                  <a:pt x="2" y="44"/>
                </a:lnTo>
                <a:lnTo>
                  <a:pt x="0" y="37"/>
                </a:lnTo>
                <a:lnTo>
                  <a:pt x="2" y="33"/>
                </a:lnTo>
                <a:lnTo>
                  <a:pt x="8" y="29"/>
                </a:lnTo>
                <a:lnTo>
                  <a:pt x="13" y="25"/>
                </a:lnTo>
                <a:lnTo>
                  <a:pt x="19" y="19"/>
                </a:lnTo>
                <a:lnTo>
                  <a:pt x="27" y="12"/>
                </a:lnTo>
                <a:lnTo>
                  <a:pt x="34" y="6"/>
                </a:lnTo>
                <a:lnTo>
                  <a:pt x="42" y="0"/>
                </a:lnTo>
                <a:lnTo>
                  <a:pt x="42" y="0"/>
                </a:lnTo>
                <a:close/>
              </a:path>
            </a:pathLst>
          </a:custGeom>
          <a:solidFill>
            <a:srgbClr val="A6E361"/>
          </a:solidFill>
          <a:ln w="9525">
            <a:noFill/>
            <a:round/>
            <a:headEnd/>
            <a:tailEnd/>
          </a:ln>
        </p:spPr>
        <p:txBody>
          <a:bodyPr/>
          <a:lstStyle/>
          <a:p>
            <a:endParaRPr lang="en-GB"/>
          </a:p>
        </p:txBody>
      </p:sp>
      <p:sp>
        <p:nvSpPr>
          <p:cNvPr id="21706" name="Freeform 202"/>
          <p:cNvSpPr>
            <a:spLocks/>
          </p:cNvSpPr>
          <p:nvPr/>
        </p:nvSpPr>
        <p:spPr bwMode="auto">
          <a:xfrm>
            <a:off x="6389688" y="5434013"/>
            <a:ext cx="333375" cy="325437"/>
          </a:xfrm>
          <a:custGeom>
            <a:avLst/>
            <a:gdLst/>
            <a:ahLst/>
            <a:cxnLst>
              <a:cxn ang="0">
                <a:pos x="91" y="0"/>
              </a:cxn>
              <a:cxn ang="0">
                <a:pos x="95" y="6"/>
              </a:cxn>
              <a:cxn ang="0">
                <a:pos x="97" y="11"/>
              </a:cxn>
              <a:cxn ang="0">
                <a:pos x="97" y="19"/>
              </a:cxn>
              <a:cxn ang="0">
                <a:pos x="97" y="27"/>
              </a:cxn>
              <a:cxn ang="0">
                <a:pos x="91" y="32"/>
              </a:cxn>
              <a:cxn ang="0">
                <a:pos x="88" y="40"/>
              </a:cxn>
              <a:cxn ang="0">
                <a:pos x="84" y="46"/>
              </a:cxn>
              <a:cxn ang="0">
                <a:pos x="78" y="51"/>
              </a:cxn>
              <a:cxn ang="0">
                <a:pos x="74" y="57"/>
              </a:cxn>
              <a:cxn ang="0">
                <a:pos x="71" y="65"/>
              </a:cxn>
              <a:cxn ang="0">
                <a:pos x="67" y="70"/>
              </a:cxn>
              <a:cxn ang="0">
                <a:pos x="63" y="76"/>
              </a:cxn>
              <a:cxn ang="0">
                <a:pos x="53" y="80"/>
              </a:cxn>
              <a:cxn ang="0">
                <a:pos x="44" y="84"/>
              </a:cxn>
              <a:cxn ang="0">
                <a:pos x="34" y="89"/>
              </a:cxn>
              <a:cxn ang="0">
                <a:pos x="25" y="95"/>
              </a:cxn>
              <a:cxn ang="0">
                <a:pos x="21" y="93"/>
              </a:cxn>
              <a:cxn ang="0">
                <a:pos x="19" y="95"/>
              </a:cxn>
              <a:cxn ang="0">
                <a:pos x="19" y="88"/>
              </a:cxn>
              <a:cxn ang="0">
                <a:pos x="23" y="84"/>
              </a:cxn>
              <a:cxn ang="0">
                <a:pos x="27" y="82"/>
              </a:cxn>
              <a:cxn ang="0">
                <a:pos x="33" y="78"/>
              </a:cxn>
              <a:cxn ang="0">
                <a:pos x="42" y="74"/>
              </a:cxn>
              <a:cxn ang="0">
                <a:pos x="52" y="68"/>
              </a:cxn>
              <a:cxn ang="0">
                <a:pos x="44" y="67"/>
              </a:cxn>
              <a:cxn ang="0">
                <a:pos x="38" y="67"/>
              </a:cxn>
              <a:cxn ang="0">
                <a:pos x="33" y="63"/>
              </a:cxn>
              <a:cxn ang="0">
                <a:pos x="27" y="61"/>
              </a:cxn>
              <a:cxn ang="0">
                <a:pos x="21" y="59"/>
              </a:cxn>
              <a:cxn ang="0">
                <a:pos x="15" y="61"/>
              </a:cxn>
              <a:cxn ang="0">
                <a:pos x="8" y="63"/>
              </a:cxn>
              <a:cxn ang="0">
                <a:pos x="2" y="68"/>
              </a:cxn>
              <a:cxn ang="0">
                <a:pos x="0" y="59"/>
              </a:cxn>
              <a:cxn ang="0">
                <a:pos x="8" y="51"/>
              </a:cxn>
              <a:cxn ang="0">
                <a:pos x="14" y="49"/>
              </a:cxn>
              <a:cxn ang="0">
                <a:pos x="19" y="48"/>
              </a:cxn>
              <a:cxn ang="0">
                <a:pos x="25" y="44"/>
              </a:cxn>
              <a:cxn ang="0">
                <a:pos x="31" y="44"/>
              </a:cxn>
              <a:cxn ang="0">
                <a:pos x="36" y="42"/>
              </a:cxn>
              <a:cxn ang="0">
                <a:pos x="44" y="40"/>
              </a:cxn>
              <a:cxn ang="0">
                <a:pos x="50" y="38"/>
              </a:cxn>
              <a:cxn ang="0">
                <a:pos x="57" y="38"/>
              </a:cxn>
              <a:cxn ang="0">
                <a:pos x="57" y="40"/>
              </a:cxn>
              <a:cxn ang="0">
                <a:pos x="57" y="42"/>
              </a:cxn>
              <a:cxn ang="0">
                <a:pos x="61" y="40"/>
              </a:cxn>
              <a:cxn ang="0">
                <a:pos x="65" y="36"/>
              </a:cxn>
              <a:cxn ang="0">
                <a:pos x="69" y="32"/>
              </a:cxn>
              <a:cxn ang="0">
                <a:pos x="71" y="30"/>
              </a:cxn>
              <a:cxn ang="0">
                <a:pos x="76" y="25"/>
              </a:cxn>
              <a:cxn ang="0">
                <a:pos x="80" y="19"/>
              </a:cxn>
              <a:cxn ang="0">
                <a:pos x="86" y="13"/>
              </a:cxn>
              <a:cxn ang="0">
                <a:pos x="90" y="8"/>
              </a:cxn>
              <a:cxn ang="0">
                <a:pos x="90" y="4"/>
              </a:cxn>
              <a:cxn ang="0">
                <a:pos x="91" y="0"/>
              </a:cxn>
              <a:cxn ang="0">
                <a:pos x="91" y="0"/>
              </a:cxn>
            </a:cxnLst>
            <a:rect l="0" t="0" r="r" b="b"/>
            <a:pathLst>
              <a:path w="97" h="95">
                <a:moveTo>
                  <a:pt x="91" y="0"/>
                </a:moveTo>
                <a:lnTo>
                  <a:pt x="95" y="6"/>
                </a:lnTo>
                <a:lnTo>
                  <a:pt x="97" y="11"/>
                </a:lnTo>
                <a:lnTo>
                  <a:pt x="97" y="19"/>
                </a:lnTo>
                <a:lnTo>
                  <a:pt x="97" y="27"/>
                </a:lnTo>
                <a:lnTo>
                  <a:pt x="91" y="32"/>
                </a:lnTo>
                <a:lnTo>
                  <a:pt x="88" y="40"/>
                </a:lnTo>
                <a:lnTo>
                  <a:pt x="84" y="46"/>
                </a:lnTo>
                <a:lnTo>
                  <a:pt x="78" y="51"/>
                </a:lnTo>
                <a:lnTo>
                  <a:pt x="74" y="57"/>
                </a:lnTo>
                <a:lnTo>
                  <a:pt x="71" y="65"/>
                </a:lnTo>
                <a:lnTo>
                  <a:pt x="67" y="70"/>
                </a:lnTo>
                <a:lnTo>
                  <a:pt x="63" y="76"/>
                </a:lnTo>
                <a:lnTo>
                  <a:pt x="53" y="80"/>
                </a:lnTo>
                <a:lnTo>
                  <a:pt x="44" y="84"/>
                </a:lnTo>
                <a:lnTo>
                  <a:pt x="34" y="89"/>
                </a:lnTo>
                <a:lnTo>
                  <a:pt x="25" y="95"/>
                </a:lnTo>
                <a:lnTo>
                  <a:pt x="21" y="93"/>
                </a:lnTo>
                <a:lnTo>
                  <a:pt x="19" y="95"/>
                </a:lnTo>
                <a:lnTo>
                  <a:pt x="19" y="88"/>
                </a:lnTo>
                <a:lnTo>
                  <a:pt x="23" y="84"/>
                </a:lnTo>
                <a:lnTo>
                  <a:pt x="27" y="82"/>
                </a:lnTo>
                <a:lnTo>
                  <a:pt x="33" y="78"/>
                </a:lnTo>
                <a:lnTo>
                  <a:pt x="42" y="74"/>
                </a:lnTo>
                <a:lnTo>
                  <a:pt x="52" y="68"/>
                </a:lnTo>
                <a:lnTo>
                  <a:pt x="44" y="67"/>
                </a:lnTo>
                <a:lnTo>
                  <a:pt x="38" y="67"/>
                </a:lnTo>
                <a:lnTo>
                  <a:pt x="33" y="63"/>
                </a:lnTo>
                <a:lnTo>
                  <a:pt x="27" y="61"/>
                </a:lnTo>
                <a:lnTo>
                  <a:pt x="21" y="59"/>
                </a:lnTo>
                <a:lnTo>
                  <a:pt x="15" y="61"/>
                </a:lnTo>
                <a:lnTo>
                  <a:pt x="8" y="63"/>
                </a:lnTo>
                <a:lnTo>
                  <a:pt x="2" y="68"/>
                </a:lnTo>
                <a:lnTo>
                  <a:pt x="0" y="59"/>
                </a:lnTo>
                <a:lnTo>
                  <a:pt x="8" y="51"/>
                </a:lnTo>
                <a:lnTo>
                  <a:pt x="14" y="49"/>
                </a:lnTo>
                <a:lnTo>
                  <a:pt x="19" y="48"/>
                </a:lnTo>
                <a:lnTo>
                  <a:pt x="25" y="44"/>
                </a:lnTo>
                <a:lnTo>
                  <a:pt x="31" y="44"/>
                </a:lnTo>
                <a:lnTo>
                  <a:pt x="36" y="42"/>
                </a:lnTo>
                <a:lnTo>
                  <a:pt x="44" y="40"/>
                </a:lnTo>
                <a:lnTo>
                  <a:pt x="50" y="38"/>
                </a:lnTo>
                <a:lnTo>
                  <a:pt x="57" y="38"/>
                </a:lnTo>
                <a:lnTo>
                  <a:pt x="57" y="40"/>
                </a:lnTo>
                <a:lnTo>
                  <a:pt x="57" y="42"/>
                </a:lnTo>
                <a:lnTo>
                  <a:pt x="61" y="40"/>
                </a:lnTo>
                <a:lnTo>
                  <a:pt x="65" y="36"/>
                </a:lnTo>
                <a:lnTo>
                  <a:pt x="69" y="32"/>
                </a:lnTo>
                <a:lnTo>
                  <a:pt x="71" y="30"/>
                </a:lnTo>
                <a:lnTo>
                  <a:pt x="76" y="25"/>
                </a:lnTo>
                <a:lnTo>
                  <a:pt x="80" y="19"/>
                </a:lnTo>
                <a:lnTo>
                  <a:pt x="86" y="13"/>
                </a:lnTo>
                <a:lnTo>
                  <a:pt x="90" y="8"/>
                </a:lnTo>
                <a:lnTo>
                  <a:pt x="90" y="4"/>
                </a:lnTo>
                <a:lnTo>
                  <a:pt x="91" y="0"/>
                </a:lnTo>
                <a:lnTo>
                  <a:pt x="91" y="0"/>
                </a:lnTo>
                <a:close/>
              </a:path>
            </a:pathLst>
          </a:custGeom>
          <a:solidFill>
            <a:srgbClr val="A6E361"/>
          </a:solidFill>
          <a:ln w="9525">
            <a:noFill/>
            <a:round/>
            <a:headEnd/>
            <a:tailEnd/>
          </a:ln>
        </p:spPr>
        <p:txBody>
          <a:bodyPr/>
          <a:lstStyle/>
          <a:p>
            <a:endParaRPr lang="en-GB"/>
          </a:p>
        </p:txBody>
      </p:sp>
      <p:sp>
        <p:nvSpPr>
          <p:cNvPr id="21707" name="Freeform 203"/>
          <p:cNvSpPr>
            <a:spLocks/>
          </p:cNvSpPr>
          <p:nvPr/>
        </p:nvSpPr>
        <p:spPr bwMode="auto">
          <a:xfrm>
            <a:off x="2339975" y="5487988"/>
            <a:ext cx="271463" cy="204787"/>
          </a:xfrm>
          <a:custGeom>
            <a:avLst/>
            <a:gdLst/>
            <a:ahLst/>
            <a:cxnLst>
              <a:cxn ang="0">
                <a:pos x="2" y="0"/>
              </a:cxn>
              <a:cxn ang="0">
                <a:pos x="8" y="2"/>
              </a:cxn>
              <a:cxn ang="0">
                <a:pos x="15" y="4"/>
              </a:cxn>
              <a:cxn ang="0">
                <a:pos x="23" y="6"/>
              </a:cxn>
              <a:cxn ang="0">
                <a:pos x="31" y="10"/>
              </a:cxn>
              <a:cxn ang="0">
                <a:pos x="34" y="12"/>
              </a:cxn>
              <a:cxn ang="0">
                <a:pos x="40" y="15"/>
              </a:cxn>
              <a:cxn ang="0">
                <a:pos x="46" y="19"/>
              </a:cxn>
              <a:cxn ang="0">
                <a:pos x="51" y="25"/>
              </a:cxn>
              <a:cxn ang="0">
                <a:pos x="57" y="27"/>
              </a:cxn>
              <a:cxn ang="0">
                <a:pos x="63" y="33"/>
              </a:cxn>
              <a:cxn ang="0">
                <a:pos x="67" y="34"/>
              </a:cxn>
              <a:cxn ang="0">
                <a:pos x="72" y="40"/>
              </a:cxn>
              <a:cxn ang="0">
                <a:pos x="76" y="46"/>
              </a:cxn>
              <a:cxn ang="0">
                <a:pos x="80" y="53"/>
              </a:cxn>
              <a:cxn ang="0">
                <a:pos x="76" y="52"/>
              </a:cxn>
              <a:cxn ang="0">
                <a:pos x="74" y="48"/>
              </a:cxn>
              <a:cxn ang="0">
                <a:pos x="72" y="44"/>
              </a:cxn>
              <a:cxn ang="0">
                <a:pos x="69" y="46"/>
              </a:cxn>
              <a:cxn ang="0">
                <a:pos x="69" y="52"/>
              </a:cxn>
              <a:cxn ang="0">
                <a:pos x="69" y="61"/>
              </a:cxn>
              <a:cxn ang="0">
                <a:pos x="65" y="61"/>
              </a:cxn>
              <a:cxn ang="0">
                <a:pos x="63" y="59"/>
              </a:cxn>
              <a:cxn ang="0">
                <a:pos x="51" y="53"/>
              </a:cxn>
              <a:cxn ang="0">
                <a:pos x="42" y="48"/>
              </a:cxn>
              <a:cxn ang="0">
                <a:pos x="31" y="40"/>
              </a:cxn>
              <a:cxn ang="0">
                <a:pos x="21" y="34"/>
              </a:cxn>
              <a:cxn ang="0">
                <a:pos x="15" y="29"/>
              </a:cxn>
              <a:cxn ang="0">
                <a:pos x="12" y="21"/>
              </a:cxn>
              <a:cxn ang="0">
                <a:pos x="6" y="15"/>
              </a:cxn>
              <a:cxn ang="0">
                <a:pos x="2" y="10"/>
              </a:cxn>
              <a:cxn ang="0">
                <a:pos x="2" y="6"/>
              </a:cxn>
              <a:cxn ang="0">
                <a:pos x="0" y="4"/>
              </a:cxn>
              <a:cxn ang="0">
                <a:pos x="0" y="2"/>
              </a:cxn>
              <a:cxn ang="0">
                <a:pos x="2" y="0"/>
              </a:cxn>
              <a:cxn ang="0">
                <a:pos x="2" y="0"/>
              </a:cxn>
            </a:cxnLst>
            <a:rect l="0" t="0" r="r" b="b"/>
            <a:pathLst>
              <a:path w="80" h="61">
                <a:moveTo>
                  <a:pt x="2" y="0"/>
                </a:moveTo>
                <a:lnTo>
                  <a:pt x="8" y="2"/>
                </a:lnTo>
                <a:lnTo>
                  <a:pt x="15" y="4"/>
                </a:lnTo>
                <a:lnTo>
                  <a:pt x="23" y="6"/>
                </a:lnTo>
                <a:lnTo>
                  <a:pt x="31" y="10"/>
                </a:lnTo>
                <a:lnTo>
                  <a:pt x="34" y="12"/>
                </a:lnTo>
                <a:lnTo>
                  <a:pt x="40" y="15"/>
                </a:lnTo>
                <a:lnTo>
                  <a:pt x="46" y="19"/>
                </a:lnTo>
                <a:lnTo>
                  <a:pt x="51" y="25"/>
                </a:lnTo>
                <a:lnTo>
                  <a:pt x="57" y="27"/>
                </a:lnTo>
                <a:lnTo>
                  <a:pt x="63" y="33"/>
                </a:lnTo>
                <a:lnTo>
                  <a:pt x="67" y="34"/>
                </a:lnTo>
                <a:lnTo>
                  <a:pt x="72" y="40"/>
                </a:lnTo>
                <a:lnTo>
                  <a:pt x="76" y="46"/>
                </a:lnTo>
                <a:lnTo>
                  <a:pt x="80" y="53"/>
                </a:lnTo>
                <a:lnTo>
                  <a:pt x="76" y="52"/>
                </a:lnTo>
                <a:lnTo>
                  <a:pt x="74" y="48"/>
                </a:lnTo>
                <a:lnTo>
                  <a:pt x="72" y="44"/>
                </a:lnTo>
                <a:lnTo>
                  <a:pt x="69" y="46"/>
                </a:lnTo>
                <a:lnTo>
                  <a:pt x="69" y="52"/>
                </a:lnTo>
                <a:lnTo>
                  <a:pt x="69" y="61"/>
                </a:lnTo>
                <a:lnTo>
                  <a:pt x="65" y="61"/>
                </a:lnTo>
                <a:lnTo>
                  <a:pt x="63" y="59"/>
                </a:lnTo>
                <a:lnTo>
                  <a:pt x="51" y="53"/>
                </a:lnTo>
                <a:lnTo>
                  <a:pt x="42" y="48"/>
                </a:lnTo>
                <a:lnTo>
                  <a:pt x="31" y="40"/>
                </a:lnTo>
                <a:lnTo>
                  <a:pt x="21" y="34"/>
                </a:lnTo>
                <a:lnTo>
                  <a:pt x="15" y="29"/>
                </a:lnTo>
                <a:lnTo>
                  <a:pt x="12" y="21"/>
                </a:lnTo>
                <a:lnTo>
                  <a:pt x="6" y="15"/>
                </a:lnTo>
                <a:lnTo>
                  <a:pt x="2" y="10"/>
                </a:lnTo>
                <a:lnTo>
                  <a:pt x="2" y="6"/>
                </a:lnTo>
                <a:lnTo>
                  <a:pt x="0" y="4"/>
                </a:lnTo>
                <a:lnTo>
                  <a:pt x="0" y="2"/>
                </a:lnTo>
                <a:lnTo>
                  <a:pt x="2" y="0"/>
                </a:lnTo>
                <a:lnTo>
                  <a:pt x="2" y="0"/>
                </a:lnTo>
                <a:close/>
              </a:path>
            </a:pathLst>
          </a:custGeom>
          <a:solidFill>
            <a:srgbClr val="A6E361"/>
          </a:solidFill>
          <a:ln w="9525">
            <a:noFill/>
            <a:round/>
            <a:headEnd/>
            <a:tailEnd/>
          </a:ln>
        </p:spPr>
        <p:txBody>
          <a:bodyPr/>
          <a:lstStyle/>
          <a:p>
            <a:endParaRPr lang="en-GB"/>
          </a:p>
        </p:txBody>
      </p:sp>
      <p:sp>
        <p:nvSpPr>
          <p:cNvPr id="21708" name="Freeform 204"/>
          <p:cNvSpPr>
            <a:spLocks/>
          </p:cNvSpPr>
          <p:nvPr/>
        </p:nvSpPr>
        <p:spPr bwMode="auto">
          <a:xfrm>
            <a:off x="5548313" y="5487988"/>
            <a:ext cx="196850" cy="306387"/>
          </a:xfrm>
          <a:custGeom>
            <a:avLst/>
            <a:gdLst/>
            <a:ahLst/>
            <a:cxnLst>
              <a:cxn ang="0">
                <a:pos x="48" y="0"/>
              </a:cxn>
              <a:cxn ang="0">
                <a:pos x="53" y="2"/>
              </a:cxn>
              <a:cxn ang="0">
                <a:pos x="55" y="6"/>
              </a:cxn>
              <a:cxn ang="0">
                <a:pos x="57" y="10"/>
              </a:cxn>
              <a:cxn ang="0">
                <a:pos x="59" y="17"/>
              </a:cxn>
              <a:cxn ang="0">
                <a:pos x="57" y="23"/>
              </a:cxn>
              <a:cxn ang="0">
                <a:pos x="57" y="31"/>
              </a:cxn>
              <a:cxn ang="0">
                <a:pos x="57" y="36"/>
              </a:cxn>
              <a:cxn ang="0">
                <a:pos x="59" y="44"/>
              </a:cxn>
              <a:cxn ang="0">
                <a:pos x="55" y="42"/>
              </a:cxn>
              <a:cxn ang="0">
                <a:pos x="53" y="44"/>
              </a:cxn>
              <a:cxn ang="0">
                <a:pos x="50" y="52"/>
              </a:cxn>
              <a:cxn ang="0">
                <a:pos x="46" y="59"/>
              </a:cxn>
              <a:cxn ang="0">
                <a:pos x="44" y="67"/>
              </a:cxn>
              <a:cxn ang="0">
                <a:pos x="42" y="74"/>
              </a:cxn>
              <a:cxn ang="0">
                <a:pos x="31" y="82"/>
              </a:cxn>
              <a:cxn ang="0">
                <a:pos x="25" y="92"/>
              </a:cxn>
              <a:cxn ang="0">
                <a:pos x="19" y="86"/>
              </a:cxn>
              <a:cxn ang="0">
                <a:pos x="19" y="82"/>
              </a:cxn>
              <a:cxn ang="0">
                <a:pos x="13" y="80"/>
              </a:cxn>
              <a:cxn ang="0">
                <a:pos x="12" y="74"/>
              </a:cxn>
              <a:cxn ang="0">
                <a:pos x="10" y="69"/>
              </a:cxn>
              <a:cxn ang="0">
                <a:pos x="10" y="63"/>
              </a:cxn>
              <a:cxn ang="0">
                <a:pos x="8" y="55"/>
              </a:cxn>
              <a:cxn ang="0">
                <a:pos x="8" y="50"/>
              </a:cxn>
              <a:cxn ang="0">
                <a:pos x="6" y="42"/>
              </a:cxn>
              <a:cxn ang="0">
                <a:pos x="6" y="36"/>
              </a:cxn>
              <a:cxn ang="0">
                <a:pos x="4" y="29"/>
              </a:cxn>
              <a:cxn ang="0">
                <a:pos x="2" y="21"/>
              </a:cxn>
              <a:cxn ang="0">
                <a:pos x="0" y="14"/>
              </a:cxn>
              <a:cxn ang="0">
                <a:pos x="0" y="8"/>
              </a:cxn>
              <a:cxn ang="0">
                <a:pos x="6" y="8"/>
              </a:cxn>
              <a:cxn ang="0">
                <a:pos x="12" y="10"/>
              </a:cxn>
              <a:cxn ang="0">
                <a:pos x="15" y="12"/>
              </a:cxn>
              <a:cxn ang="0">
                <a:pos x="17" y="19"/>
              </a:cxn>
              <a:cxn ang="0">
                <a:pos x="19" y="27"/>
              </a:cxn>
              <a:cxn ang="0">
                <a:pos x="21" y="36"/>
              </a:cxn>
              <a:cxn ang="0">
                <a:pos x="25" y="44"/>
              </a:cxn>
              <a:cxn ang="0">
                <a:pos x="29" y="53"/>
              </a:cxn>
              <a:cxn ang="0">
                <a:pos x="34" y="42"/>
              </a:cxn>
              <a:cxn ang="0">
                <a:pos x="42" y="33"/>
              </a:cxn>
              <a:cxn ang="0">
                <a:pos x="42" y="25"/>
              </a:cxn>
              <a:cxn ang="0">
                <a:pos x="44" y="15"/>
              </a:cxn>
              <a:cxn ang="0">
                <a:pos x="46" y="8"/>
              </a:cxn>
              <a:cxn ang="0">
                <a:pos x="48" y="0"/>
              </a:cxn>
              <a:cxn ang="0">
                <a:pos x="48" y="0"/>
              </a:cxn>
            </a:cxnLst>
            <a:rect l="0" t="0" r="r" b="b"/>
            <a:pathLst>
              <a:path w="59" h="92">
                <a:moveTo>
                  <a:pt x="48" y="0"/>
                </a:moveTo>
                <a:lnTo>
                  <a:pt x="53" y="2"/>
                </a:lnTo>
                <a:lnTo>
                  <a:pt x="55" y="6"/>
                </a:lnTo>
                <a:lnTo>
                  <a:pt x="57" y="10"/>
                </a:lnTo>
                <a:lnTo>
                  <a:pt x="59" y="17"/>
                </a:lnTo>
                <a:lnTo>
                  <a:pt x="57" y="23"/>
                </a:lnTo>
                <a:lnTo>
                  <a:pt x="57" y="31"/>
                </a:lnTo>
                <a:lnTo>
                  <a:pt x="57" y="36"/>
                </a:lnTo>
                <a:lnTo>
                  <a:pt x="59" y="44"/>
                </a:lnTo>
                <a:lnTo>
                  <a:pt x="55" y="42"/>
                </a:lnTo>
                <a:lnTo>
                  <a:pt x="53" y="44"/>
                </a:lnTo>
                <a:lnTo>
                  <a:pt x="50" y="52"/>
                </a:lnTo>
                <a:lnTo>
                  <a:pt x="46" y="59"/>
                </a:lnTo>
                <a:lnTo>
                  <a:pt x="44" y="67"/>
                </a:lnTo>
                <a:lnTo>
                  <a:pt x="42" y="74"/>
                </a:lnTo>
                <a:lnTo>
                  <a:pt x="31" y="82"/>
                </a:lnTo>
                <a:lnTo>
                  <a:pt x="25" y="92"/>
                </a:lnTo>
                <a:lnTo>
                  <a:pt x="19" y="86"/>
                </a:lnTo>
                <a:lnTo>
                  <a:pt x="19" y="82"/>
                </a:lnTo>
                <a:lnTo>
                  <a:pt x="13" y="80"/>
                </a:lnTo>
                <a:lnTo>
                  <a:pt x="12" y="74"/>
                </a:lnTo>
                <a:lnTo>
                  <a:pt x="10" y="69"/>
                </a:lnTo>
                <a:lnTo>
                  <a:pt x="10" y="63"/>
                </a:lnTo>
                <a:lnTo>
                  <a:pt x="8" y="55"/>
                </a:lnTo>
                <a:lnTo>
                  <a:pt x="8" y="50"/>
                </a:lnTo>
                <a:lnTo>
                  <a:pt x="6" y="42"/>
                </a:lnTo>
                <a:lnTo>
                  <a:pt x="6" y="36"/>
                </a:lnTo>
                <a:lnTo>
                  <a:pt x="4" y="29"/>
                </a:lnTo>
                <a:lnTo>
                  <a:pt x="2" y="21"/>
                </a:lnTo>
                <a:lnTo>
                  <a:pt x="0" y="14"/>
                </a:lnTo>
                <a:lnTo>
                  <a:pt x="0" y="8"/>
                </a:lnTo>
                <a:lnTo>
                  <a:pt x="6" y="8"/>
                </a:lnTo>
                <a:lnTo>
                  <a:pt x="12" y="10"/>
                </a:lnTo>
                <a:lnTo>
                  <a:pt x="15" y="12"/>
                </a:lnTo>
                <a:lnTo>
                  <a:pt x="17" y="19"/>
                </a:lnTo>
                <a:lnTo>
                  <a:pt x="19" y="27"/>
                </a:lnTo>
                <a:lnTo>
                  <a:pt x="21" y="36"/>
                </a:lnTo>
                <a:lnTo>
                  <a:pt x="25" y="44"/>
                </a:lnTo>
                <a:lnTo>
                  <a:pt x="29" y="53"/>
                </a:lnTo>
                <a:lnTo>
                  <a:pt x="34" y="42"/>
                </a:lnTo>
                <a:lnTo>
                  <a:pt x="42" y="33"/>
                </a:lnTo>
                <a:lnTo>
                  <a:pt x="42" y="25"/>
                </a:lnTo>
                <a:lnTo>
                  <a:pt x="44" y="15"/>
                </a:lnTo>
                <a:lnTo>
                  <a:pt x="46" y="8"/>
                </a:lnTo>
                <a:lnTo>
                  <a:pt x="48" y="0"/>
                </a:lnTo>
                <a:lnTo>
                  <a:pt x="48" y="0"/>
                </a:lnTo>
                <a:close/>
              </a:path>
            </a:pathLst>
          </a:custGeom>
          <a:solidFill>
            <a:srgbClr val="A6E361"/>
          </a:solidFill>
          <a:ln w="9525">
            <a:noFill/>
            <a:round/>
            <a:headEnd/>
            <a:tailEnd/>
          </a:ln>
        </p:spPr>
        <p:txBody>
          <a:bodyPr/>
          <a:lstStyle/>
          <a:p>
            <a:endParaRPr lang="en-GB"/>
          </a:p>
        </p:txBody>
      </p:sp>
      <p:sp>
        <p:nvSpPr>
          <p:cNvPr id="21709" name="Freeform 205"/>
          <p:cNvSpPr>
            <a:spLocks/>
          </p:cNvSpPr>
          <p:nvPr/>
        </p:nvSpPr>
        <p:spPr bwMode="auto">
          <a:xfrm>
            <a:off x="3595688" y="5502275"/>
            <a:ext cx="317500" cy="352425"/>
          </a:xfrm>
          <a:custGeom>
            <a:avLst/>
            <a:gdLst/>
            <a:ahLst/>
            <a:cxnLst>
              <a:cxn ang="0">
                <a:pos x="87" y="0"/>
              </a:cxn>
              <a:cxn ang="0">
                <a:pos x="91" y="2"/>
              </a:cxn>
              <a:cxn ang="0">
                <a:pos x="93" y="8"/>
              </a:cxn>
              <a:cxn ang="0">
                <a:pos x="93" y="13"/>
              </a:cxn>
              <a:cxn ang="0">
                <a:pos x="93" y="21"/>
              </a:cxn>
              <a:cxn ang="0">
                <a:pos x="89" y="25"/>
              </a:cxn>
              <a:cxn ang="0">
                <a:pos x="85" y="30"/>
              </a:cxn>
              <a:cxn ang="0">
                <a:pos x="82" y="36"/>
              </a:cxn>
              <a:cxn ang="0">
                <a:pos x="80" y="42"/>
              </a:cxn>
              <a:cxn ang="0">
                <a:pos x="76" y="46"/>
              </a:cxn>
              <a:cxn ang="0">
                <a:pos x="72" y="51"/>
              </a:cxn>
              <a:cxn ang="0">
                <a:pos x="68" y="57"/>
              </a:cxn>
              <a:cxn ang="0">
                <a:pos x="66" y="63"/>
              </a:cxn>
              <a:cxn ang="0">
                <a:pos x="59" y="67"/>
              </a:cxn>
              <a:cxn ang="0">
                <a:pos x="53" y="72"/>
              </a:cxn>
              <a:cxn ang="0">
                <a:pos x="46" y="76"/>
              </a:cxn>
              <a:cxn ang="0">
                <a:pos x="38" y="80"/>
              </a:cxn>
              <a:cxn ang="0">
                <a:pos x="30" y="84"/>
              </a:cxn>
              <a:cxn ang="0">
                <a:pos x="23" y="89"/>
              </a:cxn>
              <a:cxn ang="0">
                <a:pos x="17" y="93"/>
              </a:cxn>
              <a:cxn ang="0">
                <a:pos x="11" y="99"/>
              </a:cxn>
              <a:cxn ang="0">
                <a:pos x="6" y="101"/>
              </a:cxn>
              <a:cxn ang="0">
                <a:pos x="2" y="103"/>
              </a:cxn>
              <a:cxn ang="0">
                <a:pos x="0" y="95"/>
              </a:cxn>
              <a:cxn ang="0">
                <a:pos x="4" y="91"/>
              </a:cxn>
              <a:cxn ang="0">
                <a:pos x="9" y="87"/>
              </a:cxn>
              <a:cxn ang="0">
                <a:pos x="15" y="86"/>
              </a:cxn>
              <a:cxn ang="0">
                <a:pos x="23" y="78"/>
              </a:cxn>
              <a:cxn ang="0">
                <a:pos x="32" y="72"/>
              </a:cxn>
              <a:cxn ang="0">
                <a:pos x="40" y="65"/>
              </a:cxn>
              <a:cxn ang="0">
                <a:pos x="49" y="57"/>
              </a:cxn>
              <a:cxn ang="0">
                <a:pos x="53" y="51"/>
              </a:cxn>
              <a:cxn ang="0">
                <a:pos x="57" y="46"/>
              </a:cxn>
              <a:cxn ang="0">
                <a:pos x="61" y="40"/>
              </a:cxn>
              <a:cxn ang="0">
                <a:pos x="66" y="34"/>
              </a:cxn>
              <a:cxn ang="0">
                <a:pos x="70" y="27"/>
              </a:cxn>
              <a:cxn ang="0">
                <a:pos x="76" y="21"/>
              </a:cxn>
              <a:cxn ang="0">
                <a:pos x="80" y="13"/>
              </a:cxn>
              <a:cxn ang="0">
                <a:pos x="85" y="8"/>
              </a:cxn>
              <a:cxn ang="0">
                <a:pos x="85" y="4"/>
              </a:cxn>
              <a:cxn ang="0">
                <a:pos x="87" y="0"/>
              </a:cxn>
              <a:cxn ang="0">
                <a:pos x="87" y="0"/>
              </a:cxn>
            </a:cxnLst>
            <a:rect l="0" t="0" r="r" b="b"/>
            <a:pathLst>
              <a:path w="93" h="103">
                <a:moveTo>
                  <a:pt x="87" y="0"/>
                </a:moveTo>
                <a:lnTo>
                  <a:pt x="91" y="2"/>
                </a:lnTo>
                <a:lnTo>
                  <a:pt x="93" y="8"/>
                </a:lnTo>
                <a:lnTo>
                  <a:pt x="93" y="13"/>
                </a:lnTo>
                <a:lnTo>
                  <a:pt x="93" y="21"/>
                </a:lnTo>
                <a:lnTo>
                  <a:pt x="89" y="25"/>
                </a:lnTo>
                <a:lnTo>
                  <a:pt x="85" y="30"/>
                </a:lnTo>
                <a:lnTo>
                  <a:pt x="82" y="36"/>
                </a:lnTo>
                <a:lnTo>
                  <a:pt x="80" y="42"/>
                </a:lnTo>
                <a:lnTo>
                  <a:pt x="76" y="46"/>
                </a:lnTo>
                <a:lnTo>
                  <a:pt x="72" y="51"/>
                </a:lnTo>
                <a:lnTo>
                  <a:pt x="68" y="57"/>
                </a:lnTo>
                <a:lnTo>
                  <a:pt x="66" y="63"/>
                </a:lnTo>
                <a:lnTo>
                  <a:pt x="59" y="67"/>
                </a:lnTo>
                <a:lnTo>
                  <a:pt x="53" y="72"/>
                </a:lnTo>
                <a:lnTo>
                  <a:pt x="46" y="76"/>
                </a:lnTo>
                <a:lnTo>
                  <a:pt x="38" y="80"/>
                </a:lnTo>
                <a:lnTo>
                  <a:pt x="30" y="84"/>
                </a:lnTo>
                <a:lnTo>
                  <a:pt x="23" y="89"/>
                </a:lnTo>
                <a:lnTo>
                  <a:pt x="17" y="93"/>
                </a:lnTo>
                <a:lnTo>
                  <a:pt x="11" y="99"/>
                </a:lnTo>
                <a:lnTo>
                  <a:pt x="6" y="101"/>
                </a:lnTo>
                <a:lnTo>
                  <a:pt x="2" y="103"/>
                </a:lnTo>
                <a:lnTo>
                  <a:pt x="0" y="95"/>
                </a:lnTo>
                <a:lnTo>
                  <a:pt x="4" y="91"/>
                </a:lnTo>
                <a:lnTo>
                  <a:pt x="9" y="87"/>
                </a:lnTo>
                <a:lnTo>
                  <a:pt x="15" y="86"/>
                </a:lnTo>
                <a:lnTo>
                  <a:pt x="23" y="78"/>
                </a:lnTo>
                <a:lnTo>
                  <a:pt x="32" y="72"/>
                </a:lnTo>
                <a:lnTo>
                  <a:pt x="40" y="65"/>
                </a:lnTo>
                <a:lnTo>
                  <a:pt x="49" y="57"/>
                </a:lnTo>
                <a:lnTo>
                  <a:pt x="53" y="51"/>
                </a:lnTo>
                <a:lnTo>
                  <a:pt x="57" y="46"/>
                </a:lnTo>
                <a:lnTo>
                  <a:pt x="61" y="40"/>
                </a:lnTo>
                <a:lnTo>
                  <a:pt x="66" y="34"/>
                </a:lnTo>
                <a:lnTo>
                  <a:pt x="70" y="27"/>
                </a:lnTo>
                <a:lnTo>
                  <a:pt x="76" y="21"/>
                </a:lnTo>
                <a:lnTo>
                  <a:pt x="80" y="13"/>
                </a:lnTo>
                <a:lnTo>
                  <a:pt x="85" y="8"/>
                </a:lnTo>
                <a:lnTo>
                  <a:pt x="85" y="4"/>
                </a:lnTo>
                <a:lnTo>
                  <a:pt x="87" y="0"/>
                </a:lnTo>
                <a:lnTo>
                  <a:pt x="87" y="0"/>
                </a:lnTo>
                <a:close/>
              </a:path>
            </a:pathLst>
          </a:custGeom>
          <a:solidFill>
            <a:srgbClr val="A6E361"/>
          </a:solidFill>
          <a:ln w="9525">
            <a:noFill/>
            <a:round/>
            <a:headEnd/>
            <a:tailEnd/>
          </a:ln>
        </p:spPr>
        <p:txBody>
          <a:bodyPr/>
          <a:lstStyle/>
          <a:p>
            <a:endParaRPr lang="en-GB"/>
          </a:p>
        </p:txBody>
      </p:sp>
      <p:sp>
        <p:nvSpPr>
          <p:cNvPr id="21710" name="Freeform 206"/>
          <p:cNvSpPr>
            <a:spLocks/>
          </p:cNvSpPr>
          <p:nvPr/>
        </p:nvSpPr>
        <p:spPr bwMode="auto">
          <a:xfrm>
            <a:off x="5264150" y="5502275"/>
            <a:ext cx="134938" cy="223838"/>
          </a:xfrm>
          <a:custGeom>
            <a:avLst/>
            <a:gdLst/>
            <a:ahLst/>
            <a:cxnLst>
              <a:cxn ang="0">
                <a:pos x="6" y="0"/>
              </a:cxn>
              <a:cxn ang="0">
                <a:pos x="10" y="2"/>
              </a:cxn>
              <a:cxn ang="0">
                <a:pos x="12" y="6"/>
              </a:cxn>
              <a:cxn ang="0">
                <a:pos x="14" y="13"/>
              </a:cxn>
              <a:cxn ang="0">
                <a:pos x="18" y="21"/>
              </a:cxn>
              <a:cxn ang="0">
                <a:pos x="19" y="25"/>
              </a:cxn>
              <a:cxn ang="0">
                <a:pos x="21" y="30"/>
              </a:cxn>
              <a:cxn ang="0">
                <a:pos x="25" y="36"/>
              </a:cxn>
              <a:cxn ang="0">
                <a:pos x="27" y="42"/>
              </a:cxn>
              <a:cxn ang="0">
                <a:pos x="31" y="47"/>
              </a:cxn>
              <a:cxn ang="0">
                <a:pos x="33" y="53"/>
              </a:cxn>
              <a:cxn ang="0">
                <a:pos x="37" y="59"/>
              </a:cxn>
              <a:cxn ang="0">
                <a:pos x="40" y="65"/>
              </a:cxn>
              <a:cxn ang="0">
                <a:pos x="35" y="65"/>
              </a:cxn>
              <a:cxn ang="0">
                <a:pos x="29" y="63"/>
              </a:cxn>
              <a:cxn ang="0">
                <a:pos x="23" y="59"/>
              </a:cxn>
              <a:cxn ang="0">
                <a:pos x="19" y="55"/>
              </a:cxn>
              <a:cxn ang="0">
                <a:pos x="12" y="46"/>
              </a:cxn>
              <a:cxn ang="0">
                <a:pos x="2" y="40"/>
              </a:cxn>
              <a:cxn ang="0">
                <a:pos x="2" y="30"/>
              </a:cxn>
              <a:cxn ang="0">
                <a:pos x="2" y="23"/>
              </a:cxn>
              <a:cxn ang="0">
                <a:pos x="0" y="11"/>
              </a:cxn>
              <a:cxn ang="0">
                <a:pos x="0" y="4"/>
              </a:cxn>
              <a:cxn ang="0">
                <a:pos x="2" y="0"/>
              </a:cxn>
              <a:cxn ang="0">
                <a:pos x="6" y="0"/>
              </a:cxn>
              <a:cxn ang="0">
                <a:pos x="6" y="0"/>
              </a:cxn>
            </a:cxnLst>
            <a:rect l="0" t="0" r="r" b="b"/>
            <a:pathLst>
              <a:path w="40" h="65">
                <a:moveTo>
                  <a:pt x="6" y="0"/>
                </a:moveTo>
                <a:lnTo>
                  <a:pt x="10" y="2"/>
                </a:lnTo>
                <a:lnTo>
                  <a:pt x="12" y="6"/>
                </a:lnTo>
                <a:lnTo>
                  <a:pt x="14" y="13"/>
                </a:lnTo>
                <a:lnTo>
                  <a:pt x="18" y="21"/>
                </a:lnTo>
                <a:lnTo>
                  <a:pt x="19" y="25"/>
                </a:lnTo>
                <a:lnTo>
                  <a:pt x="21" y="30"/>
                </a:lnTo>
                <a:lnTo>
                  <a:pt x="25" y="36"/>
                </a:lnTo>
                <a:lnTo>
                  <a:pt x="27" y="42"/>
                </a:lnTo>
                <a:lnTo>
                  <a:pt x="31" y="47"/>
                </a:lnTo>
                <a:lnTo>
                  <a:pt x="33" y="53"/>
                </a:lnTo>
                <a:lnTo>
                  <a:pt x="37" y="59"/>
                </a:lnTo>
                <a:lnTo>
                  <a:pt x="40" y="65"/>
                </a:lnTo>
                <a:lnTo>
                  <a:pt x="35" y="65"/>
                </a:lnTo>
                <a:lnTo>
                  <a:pt x="29" y="63"/>
                </a:lnTo>
                <a:lnTo>
                  <a:pt x="23" y="59"/>
                </a:lnTo>
                <a:lnTo>
                  <a:pt x="19" y="55"/>
                </a:lnTo>
                <a:lnTo>
                  <a:pt x="12" y="46"/>
                </a:lnTo>
                <a:lnTo>
                  <a:pt x="2" y="40"/>
                </a:lnTo>
                <a:lnTo>
                  <a:pt x="2" y="30"/>
                </a:lnTo>
                <a:lnTo>
                  <a:pt x="2" y="23"/>
                </a:lnTo>
                <a:lnTo>
                  <a:pt x="0" y="11"/>
                </a:lnTo>
                <a:lnTo>
                  <a:pt x="0" y="4"/>
                </a:lnTo>
                <a:lnTo>
                  <a:pt x="2" y="0"/>
                </a:lnTo>
                <a:lnTo>
                  <a:pt x="6" y="0"/>
                </a:lnTo>
                <a:lnTo>
                  <a:pt x="6" y="0"/>
                </a:lnTo>
                <a:close/>
              </a:path>
            </a:pathLst>
          </a:custGeom>
          <a:solidFill>
            <a:srgbClr val="A6E361"/>
          </a:solidFill>
          <a:ln w="9525">
            <a:noFill/>
            <a:round/>
            <a:headEnd/>
            <a:tailEnd/>
          </a:ln>
        </p:spPr>
        <p:txBody>
          <a:bodyPr/>
          <a:lstStyle/>
          <a:p>
            <a:endParaRPr lang="en-GB"/>
          </a:p>
        </p:txBody>
      </p:sp>
      <p:sp>
        <p:nvSpPr>
          <p:cNvPr id="21711" name="Freeform 207"/>
          <p:cNvSpPr>
            <a:spLocks/>
          </p:cNvSpPr>
          <p:nvPr/>
        </p:nvSpPr>
        <p:spPr bwMode="auto">
          <a:xfrm>
            <a:off x="5399088" y="5502275"/>
            <a:ext cx="128587" cy="304800"/>
          </a:xfrm>
          <a:custGeom>
            <a:avLst/>
            <a:gdLst/>
            <a:ahLst/>
            <a:cxnLst>
              <a:cxn ang="0">
                <a:pos x="4" y="0"/>
              </a:cxn>
              <a:cxn ang="0">
                <a:pos x="8" y="2"/>
              </a:cxn>
              <a:cxn ang="0">
                <a:pos x="10" y="6"/>
              </a:cxn>
              <a:cxn ang="0">
                <a:pos x="14" y="11"/>
              </a:cxn>
              <a:cxn ang="0">
                <a:pos x="16" y="17"/>
              </a:cxn>
              <a:cxn ang="0">
                <a:pos x="19" y="27"/>
              </a:cxn>
              <a:cxn ang="0">
                <a:pos x="21" y="34"/>
              </a:cxn>
              <a:cxn ang="0">
                <a:pos x="25" y="44"/>
              </a:cxn>
              <a:cxn ang="0">
                <a:pos x="27" y="53"/>
              </a:cxn>
              <a:cxn ang="0">
                <a:pos x="29" y="61"/>
              </a:cxn>
              <a:cxn ang="0">
                <a:pos x="33" y="72"/>
              </a:cxn>
              <a:cxn ang="0">
                <a:pos x="35" y="80"/>
              </a:cxn>
              <a:cxn ang="0">
                <a:pos x="38" y="89"/>
              </a:cxn>
              <a:cxn ang="0">
                <a:pos x="33" y="84"/>
              </a:cxn>
              <a:cxn ang="0">
                <a:pos x="27" y="80"/>
              </a:cxn>
              <a:cxn ang="0">
                <a:pos x="21" y="74"/>
              </a:cxn>
              <a:cxn ang="0">
                <a:pos x="16" y="67"/>
              </a:cxn>
              <a:cxn ang="0">
                <a:pos x="14" y="61"/>
              </a:cxn>
              <a:cxn ang="0">
                <a:pos x="10" y="53"/>
              </a:cxn>
              <a:cxn ang="0">
                <a:pos x="8" y="47"/>
              </a:cxn>
              <a:cxn ang="0">
                <a:pos x="6" y="42"/>
              </a:cxn>
              <a:cxn ang="0">
                <a:pos x="4" y="36"/>
              </a:cxn>
              <a:cxn ang="0">
                <a:pos x="2" y="28"/>
              </a:cxn>
              <a:cxn ang="0">
                <a:pos x="0" y="23"/>
              </a:cxn>
              <a:cxn ang="0">
                <a:pos x="0" y="17"/>
              </a:cxn>
              <a:cxn ang="0">
                <a:pos x="2" y="11"/>
              </a:cxn>
              <a:cxn ang="0">
                <a:pos x="2" y="8"/>
              </a:cxn>
              <a:cxn ang="0">
                <a:pos x="0" y="2"/>
              </a:cxn>
              <a:cxn ang="0">
                <a:pos x="4" y="0"/>
              </a:cxn>
              <a:cxn ang="0">
                <a:pos x="4" y="0"/>
              </a:cxn>
            </a:cxnLst>
            <a:rect l="0" t="0" r="r" b="b"/>
            <a:pathLst>
              <a:path w="38" h="89">
                <a:moveTo>
                  <a:pt x="4" y="0"/>
                </a:moveTo>
                <a:lnTo>
                  <a:pt x="8" y="2"/>
                </a:lnTo>
                <a:lnTo>
                  <a:pt x="10" y="6"/>
                </a:lnTo>
                <a:lnTo>
                  <a:pt x="14" y="11"/>
                </a:lnTo>
                <a:lnTo>
                  <a:pt x="16" y="17"/>
                </a:lnTo>
                <a:lnTo>
                  <a:pt x="19" y="27"/>
                </a:lnTo>
                <a:lnTo>
                  <a:pt x="21" y="34"/>
                </a:lnTo>
                <a:lnTo>
                  <a:pt x="25" y="44"/>
                </a:lnTo>
                <a:lnTo>
                  <a:pt x="27" y="53"/>
                </a:lnTo>
                <a:lnTo>
                  <a:pt x="29" y="61"/>
                </a:lnTo>
                <a:lnTo>
                  <a:pt x="33" y="72"/>
                </a:lnTo>
                <a:lnTo>
                  <a:pt x="35" y="80"/>
                </a:lnTo>
                <a:lnTo>
                  <a:pt x="38" y="89"/>
                </a:lnTo>
                <a:lnTo>
                  <a:pt x="33" y="84"/>
                </a:lnTo>
                <a:lnTo>
                  <a:pt x="27" y="80"/>
                </a:lnTo>
                <a:lnTo>
                  <a:pt x="21" y="74"/>
                </a:lnTo>
                <a:lnTo>
                  <a:pt x="16" y="67"/>
                </a:lnTo>
                <a:lnTo>
                  <a:pt x="14" y="61"/>
                </a:lnTo>
                <a:lnTo>
                  <a:pt x="10" y="53"/>
                </a:lnTo>
                <a:lnTo>
                  <a:pt x="8" y="47"/>
                </a:lnTo>
                <a:lnTo>
                  <a:pt x="6" y="42"/>
                </a:lnTo>
                <a:lnTo>
                  <a:pt x="4" y="36"/>
                </a:lnTo>
                <a:lnTo>
                  <a:pt x="2" y="28"/>
                </a:lnTo>
                <a:lnTo>
                  <a:pt x="0" y="23"/>
                </a:lnTo>
                <a:lnTo>
                  <a:pt x="0" y="17"/>
                </a:lnTo>
                <a:lnTo>
                  <a:pt x="2" y="11"/>
                </a:lnTo>
                <a:lnTo>
                  <a:pt x="2" y="8"/>
                </a:lnTo>
                <a:lnTo>
                  <a:pt x="0" y="2"/>
                </a:lnTo>
                <a:lnTo>
                  <a:pt x="4" y="0"/>
                </a:lnTo>
                <a:lnTo>
                  <a:pt x="4" y="0"/>
                </a:lnTo>
                <a:close/>
              </a:path>
            </a:pathLst>
          </a:custGeom>
          <a:solidFill>
            <a:srgbClr val="A6E361"/>
          </a:solidFill>
          <a:ln w="9525">
            <a:noFill/>
            <a:round/>
            <a:headEnd/>
            <a:tailEnd/>
          </a:ln>
        </p:spPr>
        <p:txBody>
          <a:bodyPr/>
          <a:lstStyle/>
          <a:p>
            <a:endParaRPr lang="en-GB"/>
          </a:p>
        </p:txBody>
      </p:sp>
      <p:sp>
        <p:nvSpPr>
          <p:cNvPr id="21713" name="Freeform 209"/>
          <p:cNvSpPr>
            <a:spLocks/>
          </p:cNvSpPr>
          <p:nvPr/>
        </p:nvSpPr>
        <p:spPr bwMode="auto">
          <a:xfrm>
            <a:off x="6084888" y="5508625"/>
            <a:ext cx="196850" cy="387350"/>
          </a:xfrm>
          <a:custGeom>
            <a:avLst/>
            <a:gdLst/>
            <a:ahLst/>
            <a:cxnLst>
              <a:cxn ang="0">
                <a:pos x="15" y="0"/>
              </a:cxn>
              <a:cxn ang="0">
                <a:pos x="21" y="2"/>
              </a:cxn>
              <a:cxn ang="0">
                <a:pos x="25" y="7"/>
              </a:cxn>
              <a:cxn ang="0">
                <a:pos x="26" y="11"/>
              </a:cxn>
              <a:cxn ang="0">
                <a:pos x="26" y="19"/>
              </a:cxn>
              <a:cxn ang="0">
                <a:pos x="26" y="23"/>
              </a:cxn>
              <a:cxn ang="0">
                <a:pos x="26" y="28"/>
              </a:cxn>
              <a:cxn ang="0">
                <a:pos x="26" y="34"/>
              </a:cxn>
              <a:cxn ang="0">
                <a:pos x="26" y="40"/>
              </a:cxn>
              <a:cxn ang="0">
                <a:pos x="26" y="45"/>
              </a:cxn>
              <a:cxn ang="0">
                <a:pos x="26" y="51"/>
              </a:cxn>
              <a:cxn ang="0">
                <a:pos x="26" y="57"/>
              </a:cxn>
              <a:cxn ang="0">
                <a:pos x="26" y="63"/>
              </a:cxn>
              <a:cxn ang="0">
                <a:pos x="28" y="55"/>
              </a:cxn>
              <a:cxn ang="0">
                <a:pos x="32" y="49"/>
              </a:cxn>
              <a:cxn ang="0">
                <a:pos x="36" y="42"/>
              </a:cxn>
              <a:cxn ang="0">
                <a:pos x="38" y="36"/>
              </a:cxn>
              <a:cxn ang="0">
                <a:pos x="42" y="38"/>
              </a:cxn>
              <a:cxn ang="0">
                <a:pos x="44" y="42"/>
              </a:cxn>
              <a:cxn ang="0">
                <a:pos x="47" y="44"/>
              </a:cxn>
              <a:cxn ang="0">
                <a:pos x="49" y="45"/>
              </a:cxn>
              <a:cxn ang="0">
                <a:pos x="49" y="38"/>
              </a:cxn>
              <a:cxn ang="0">
                <a:pos x="49" y="32"/>
              </a:cxn>
              <a:cxn ang="0">
                <a:pos x="49" y="26"/>
              </a:cxn>
              <a:cxn ang="0">
                <a:pos x="53" y="23"/>
              </a:cxn>
              <a:cxn ang="0">
                <a:pos x="55" y="26"/>
              </a:cxn>
              <a:cxn ang="0">
                <a:pos x="57" y="34"/>
              </a:cxn>
              <a:cxn ang="0">
                <a:pos x="57" y="40"/>
              </a:cxn>
              <a:cxn ang="0">
                <a:pos x="57" y="47"/>
              </a:cxn>
              <a:cxn ang="0">
                <a:pos x="53" y="53"/>
              </a:cxn>
              <a:cxn ang="0">
                <a:pos x="51" y="59"/>
              </a:cxn>
              <a:cxn ang="0">
                <a:pos x="49" y="65"/>
              </a:cxn>
              <a:cxn ang="0">
                <a:pos x="47" y="72"/>
              </a:cxn>
              <a:cxn ang="0">
                <a:pos x="45" y="78"/>
              </a:cxn>
              <a:cxn ang="0">
                <a:pos x="44" y="84"/>
              </a:cxn>
              <a:cxn ang="0">
                <a:pos x="42" y="89"/>
              </a:cxn>
              <a:cxn ang="0">
                <a:pos x="40" y="97"/>
              </a:cxn>
              <a:cxn ang="0">
                <a:pos x="32" y="104"/>
              </a:cxn>
              <a:cxn ang="0">
                <a:pos x="25" y="114"/>
              </a:cxn>
              <a:cxn ang="0">
                <a:pos x="23" y="106"/>
              </a:cxn>
              <a:cxn ang="0">
                <a:pos x="25" y="101"/>
              </a:cxn>
              <a:cxn ang="0">
                <a:pos x="17" y="106"/>
              </a:cxn>
              <a:cxn ang="0">
                <a:pos x="11" y="108"/>
              </a:cxn>
              <a:cxn ang="0">
                <a:pos x="6" y="108"/>
              </a:cxn>
              <a:cxn ang="0">
                <a:pos x="4" y="106"/>
              </a:cxn>
              <a:cxn ang="0">
                <a:pos x="0" y="103"/>
              </a:cxn>
              <a:cxn ang="0">
                <a:pos x="2" y="97"/>
              </a:cxn>
              <a:cxn ang="0">
                <a:pos x="2" y="91"/>
              </a:cxn>
              <a:cxn ang="0">
                <a:pos x="6" y="85"/>
              </a:cxn>
              <a:cxn ang="0">
                <a:pos x="7" y="78"/>
              </a:cxn>
              <a:cxn ang="0">
                <a:pos x="9" y="70"/>
              </a:cxn>
              <a:cxn ang="0">
                <a:pos x="11" y="61"/>
              </a:cxn>
              <a:cxn ang="0">
                <a:pos x="13" y="53"/>
              </a:cxn>
              <a:cxn ang="0">
                <a:pos x="7" y="51"/>
              </a:cxn>
              <a:cxn ang="0">
                <a:pos x="6" y="45"/>
              </a:cxn>
              <a:cxn ang="0">
                <a:pos x="4" y="40"/>
              </a:cxn>
              <a:cxn ang="0">
                <a:pos x="6" y="36"/>
              </a:cxn>
              <a:cxn ang="0">
                <a:pos x="7" y="26"/>
              </a:cxn>
              <a:cxn ang="0">
                <a:pos x="9" y="19"/>
              </a:cxn>
              <a:cxn ang="0">
                <a:pos x="11" y="7"/>
              </a:cxn>
              <a:cxn ang="0">
                <a:pos x="15" y="0"/>
              </a:cxn>
              <a:cxn ang="0">
                <a:pos x="15" y="0"/>
              </a:cxn>
            </a:cxnLst>
            <a:rect l="0" t="0" r="r" b="b"/>
            <a:pathLst>
              <a:path w="57" h="114">
                <a:moveTo>
                  <a:pt x="15" y="0"/>
                </a:moveTo>
                <a:lnTo>
                  <a:pt x="21" y="2"/>
                </a:lnTo>
                <a:lnTo>
                  <a:pt x="25" y="7"/>
                </a:lnTo>
                <a:lnTo>
                  <a:pt x="26" y="11"/>
                </a:lnTo>
                <a:lnTo>
                  <a:pt x="26" y="19"/>
                </a:lnTo>
                <a:lnTo>
                  <a:pt x="26" y="23"/>
                </a:lnTo>
                <a:lnTo>
                  <a:pt x="26" y="28"/>
                </a:lnTo>
                <a:lnTo>
                  <a:pt x="26" y="34"/>
                </a:lnTo>
                <a:lnTo>
                  <a:pt x="26" y="40"/>
                </a:lnTo>
                <a:lnTo>
                  <a:pt x="26" y="45"/>
                </a:lnTo>
                <a:lnTo>
                  <a:pt x="26" y="51"/>
                </a:lnTo>
                <a:lnTo>
                  <a:pt x="26" y="57"/>
                </a:lnTo>
                <a:lnTo>
                  <a:pt x="26" y="63"/>
                </a:lnTo>
                <a:lnTo>
                  <a:pt x="28" y="55"/>
                </a:lnTo>
                <a:lnTo>
                  <a:pt x="32" y="49"/>
                </a:lnTo>
                <a:lnTo>
                  <a:pt x="36" y="42"/>
                </a:lnTo>
                <a:lnTo>
                  <a:pt x="38" y="36"/>
                </a:lnTo>
                <a:lnTo>
                  <a:pt x="42" y="38"/>
                </a:lnTo>
                <a:lnTo>
                  <a:pt x="44" y="42"/>
                </a:lnTo>
                <a:lnTo>
                  <a:pt x="47" y="44"/>
                </a:lnTo>
                <a:lnTo>
                  <a:pt x="49" y="45"/>
                </a:lnTo>
                <a:lnTo>
                  <a:pt x="49" y="38"/>
                </a:lnTo>
                <a:lnTo>
                  <a:pt x="49" y="32"/>
                </a:lnTo>
                <a:lnTo>
                  <a:pt x="49" y="26"/>
                </a:lnTo>
                <a:lnTo>
                  <a:pt x="53" y="23"/>
                </a:lnTo>
                <a:lnTo>
                  <a:pt x="55" y="26"/>
                </a:lnTo>
                <a:lnTo>
                  <a:pt x="57" y="34"/>
                </a:lnTo>
                <a:lnTo>
                  <a:pt x="57" y="40"/>
                </a:lnTo>
                <a:lnTo>
                  <a:pt x="57" y="47"/>
                </a:lnTo>
                <a:lnTo>
                  <a:pt x="53" y="53"/>
                </a:lnTo>
                <a:lnTo>
                  <a:pt x="51" y="59"/>
                </a:lnTo>
                <a:lnTo>
                  <a:pt x="49" y="65"/>
                </a:lnTo>
                <a:lnTo>
                  <a:pt x="47" y="72"/>
                </a:lnTo>
                <a:lnTo>
                  <a:pt x="45" y="78"/>
                </a:lnTo>
                <a:lnTo>
                  <a:pt x="44" y="84"/>
                </a:lnTo>
                <a:lnTo>
                  <a:pt x="42" y="89"/>
                </a:lnTo>
                <a:lnTo>
                  <a:pt x="40" y="97"/>
                </a:lnTo>
                <a:lnTo>
                  <a:pt x="32" y="104"/>
                </a:lnTo>
                <a:lnTo>
                  <a:pt x="25" y="114"/>
                </a:lnTo>
                <a:lnTo>
                  <a:pt x="23" y="106"/>
                </a:lnTo>
                <a:lnTo>
                  <a:pt x="25" y="101"/>
                </a:lnTo>
                <a:lnTo>
                  <a:pt x="17" y="106"/>
                </a:lnTo>
                <a:lnTo>
                  <a:pt x="11" y="108"/>
                </a:lnTo>
                <a:lnTo>
                  <a:pt x="6" y="108"/>
                </a:lnTo>
                <a:lnTo>
                  <a:pt x="4" y="106"/>
                </a:lnTo>
                <a:lnTo>
                  <a:pt x="0" y="103"/>
                </a:lnTo>
                <a:lnTo>
                  <a:pt x="2" y="97"/>
                </a:lnTo>
                <a:lnTo>
                  <a:pt x="2" y="91"/>
                </a:lnTo>
                <a:lnTo>
                  <a:pt x="6" y="85"/>
                </a:lnTo>
                <a:lnTo>
                  <a:pt x="7" y="78"/>
                </a:lnTo>
                <a:lnTo>
                  <a:pt x="9" y="70"/>
                </a:lnTo>
                <a:lnTo>
                  <a:pt x="11" y="61"/>
                </a:lnTo>
                <a:lnTo>
                  <a:pt x="13" y="53"/>
                </a:lnTo>
                <a:lnTo>
                  <a:pt x="7" y="51"/>
                </a:lnTo>
                <a:lnTo>
                  <a:pt x="6" y="45"/>
                </a:lnTo>
                <a:lnTo>
                  <a:pt x="4" y="40"/>
                </a:lnTo>
                <a:lnTo>
                  <a:pt x="6" y="36"/>
                </a:lnTo>
                <a:lnTo>
                  <a:pt x="7" y="26"/>
                </a:lnTo>
                <a:lnTo>
                  <a:pt x="9" y="19"/>
                </a:lnTo>
                <a:lnTo>
                  <a:pt x="11" y="7"/>
                </a:lnTo>
                <a:lnTo>
                  <a:pt x="15" y="0"/>
                </a:lnTo>
                <a:lnTo>
                  <a:pt x="15" y="0"/>
                </a:lnTo>
                <a:close/>
              </a:path>
            </a:pathLst>
          </a:custGeom>
          <a:solidFill>
            <a:srgbClr val="A6E361"/>
          </a:solidFill>
          <a:ln w="9525">
            <a:noFill/>
            <a:round/>
            <a:headEnd/>
            <a:tailEnd/>
          </a:ln>
        </p:spPr>
        <p:txBody>
          <a:bodyPr/>
          <a:lstStyle/>
          <a:p>
            <a:endParaRPr lang="en-GB"/>
          </a:p>
        </p:txBody>
      </p:sp>
      <p:sp>
        <p:nvSpPr>
          <p:cNvPr id="21714" name="Freeform 210"/>
          <p:cNvSpPr>
            <a:spLocks/>
          </p:cNvSpPr>
          <p:nvPr/>
        </p:nvSpPr>
        <p:spPr bwMode="auto">
          <a:xfrm>
            <a:off x="3324225" y="5549900"/>
            <a:ext cx="203200" cy="230188"/>
          </a:xfrm>
          <a:custGeom>
            <a:avLst/>
            <a:gdLst/>
            <a:ahLst/>
            <a:cxnLst>
              <a:cxn ang="0">
                <a:pos x="59" y="0"/>
              </a:cxn>
              <a:cxn ang="0">
                <a:pos x="61" y="8"/>
              </a:cxn>
              <a:cxn ang="0">
                <a:pos x="61" y="19"/>
              </a:cxn>
              <a:cxn ang="0">
                <a:pos x="59" y="23"/>
              </a:cxn>
              <a:cxn ang="0">
                <a:pos x="59" y="29"/>
              </a:cxn>
              <a:cxn ang="0">
                <a:pos x="57" y="34"/>
              </a:cxn>
              <a:cxn ang="0">
                <a:pos x="55" y="40"/>
              </a:cxn>
              <a:cxn ang="0">
                <a:pos x="50" y="46"/>
              </a:cxn>
              <a:cxn ang="0">
                <a:pos x="42" y="52"/>
              </a:cxn>
              <a:cxn ang="0">
                <a:pos x="34" y="59"/>
              </a:cxn>
              <a:cxn ang="0">
                <a:pos x="27" y="65"/>
              </a:cxn>
              <a:cxn ang="0">
                <a:pos x="25" y="67"/>
              </a:cxn>
              <a:cxn ang="0">
                <a:pos x="25" y="69"/>
              </a:cxn>
              <a:cxn ang="0">
                <a:pos x="27" y="59"/>
              </a:cxn>
              <a:cxn ang="0">
                <a:pos x="29" y="52"/>
              </a:cxn>
              <a:cxn ang="0">
                <a:pos x="29" y="48"/>
              </a:cxn>
              <a:cxn ang="0">
                <a:pos x="27" y="46"/>
              </a:cxn>
              <a:cxn ang="0">
                <a:pos x="23" y="44"/>
              </a:cxn>
              <a:cxn ang="0">
                <a:pos x="19" y="44"/>
              </a:cxn>
              <a:cxn ang="0">
                <a:pos x="12" y="44"/>
              </a:cxn>
              <a:cxn ang="0">
                <a:pos x="2" y="44"/>
              </a:cxn>
              <a:cxn ang="0">
                <a:pos x="0" y="38"/>
              </a:cxn>
              <a:cxn ang="0">
                <a:pos x="4" y="34"/>
              </a:cxn>
              <a:cxn ang="0">
                <a:pos x="12" y="34"/>
              </a:cxn>
              <a:cxn ang="0">
                <a:pos x="17" y="34"/>
              </a:cxn>
              <a:cxn ang="0">
                <a:pos x="27" y="27"/>
              </a:cxn>
              <a:cxn ang="0">
                <a:pos x="34" y="19"/>
              </a:cxn>
              <a:cxn ang="0">
                <a:pos x="44" y="14"/>
              </a:cxn>
              <a:cxn ang="0">
                <a:pos x="51" y="8"/>
              </a:cxn>
              <a:cxn ang="0">
                <a:pos x="53" y="2"/>
              </a:cxn>
              <a:cxn ang="0">
                <a:pos x="59" y="0"/>
              </a:cxn>
              <a:cxn ang="0">
                <a:pos x="59" y="0"/>
              </a:cxn>
            </a:cxnLst>
            <a:rect l="0" t="0" r="r" b="b"/>
            <a:pathLst>
              <a:path w="61" h="69">
                <a:moveTo>
                  <a:pt x="59" y="0"/>
                </a:moveTo>
                <a:lnTo>
                  <a:pt x="61" y="8"/>
                </a:lnTo>
                <a:lnTo>
                  <a:pt x="61" y="19"/>
                </a:lnTo>
                <a:lnTo>
                  <a:pt x="59" y="23"/>
                </a:lnTo>
                <a:lnTo>
                  <a:pt x="59" y="29"/>
                </a:lnTo>
                <a:lnTo>
                  <a:pt x="57" y="34"/>
                </a:lnTo>
                <a:lnTo>
                  <a:pt x="55" y="40"/>
                </a:lnTo>
                <a:lnTo>
                  <a:pt x="50" y="46"/>
                </a:lnTo>
                <a:lnTo>
                  <a:pt x="42" y="52"/>
                </a:lnTo>
                <a:lnTo>
                  <a:pt x="34" y="59"/>
                </a:lnTo>
                <a:lnTo>
                  <a:pt x="27" y="65"/>
                </a:lnTo>
                <a:lnTo>
                  <a:pt x="25" y="67"/>
                </a:lnTo>
                <a:lnTo>
                  <a:pt x="25" y="69"/>
                </a:lnTo>
                <a:lnTo>
                  <a:pt x="27" y="59"/>
                </a:lnTo>
                <a:lnTo>
                  <a:pt x="29" y="52"/>
                </a:lnTo>
                <a:lnTo>
                  <a:pt x="29" y="48"/>
                </a:lnTo>
                <a:lnTo>
                  <a:pt x="27" y="46"/>
                </a:lnTo>
                <a:lnTo>
                  <a:pt x="23" y="44"/>
                </a:lnTo>
                <a:lnTo>
                  <a:pt x="19" y="44"/>
                </a:lnTo>
                <a:lnTo>
                  <a:pt x="12" y="44"/>
                </a:lnTo>
                <a:lnTo>
                  <a:pt x="2" y="44"/>
                </a:lnTo>
                <a:lnTo>
                  <a:pt x="0" y="38"/>
                </a:lnTo>
                <a:lnTo>
                  <a:pt x="4" y="34"/>
                </a:lnTo>
                <a:lnTo>
                  <a:pt x="12" y="34"/>
                </a:lnTo>
                <a:lnTo>
                  <a:pt x="17" y="34"/>
                </a:lnTo>
                <a:lnTo>
                  <a:pt x="27" y="27"/>
                </a:lnTo>
                <a:lnTo>
                  <a:pt x="34" y="19"/>
                </a:lnTo>
                <a:lnTo>
                  <a:pt x="44" y="14"/>
                </a:lnTo>
                <a:lnTo>
                  <a:pt x="51" y="8"/>
                </a:lnTo>
                <a:lnTo>
                  <a:pt x="53" y="2"/>
                </a:lnTo>
                <a:lnTo>
                  <a:pt x="59" y="0"/>
                </a:lnTo>
                <a:lnTo>
                  <a:pt x="59" y="0"/>
                </a:lnTo>
                <a:close/>
              </a:path>
            </a:pathLst>
          </a:custGeom>
          <a:solidFill>
            <a:srgbClr val="A6E361"/>
          </a:solidFill>
          <a:ln w="9525">
            <a:noFill/>
            <a:round/>
            <a:headEnd/>
            <a:tailEnd/>
          </a:ln>
        </p:spPr>
        <p:txBody>
          <a:bodyPr/>
          <a:lstStyle/>
          <a:p>
            <a:endParaRPr lang="en-GB"/>
          </a:p>
        </p:txBody>
      </p:sp>
      <p:sp>
        <p:nvSpPr>
          <p:cNvPr id="21715" name="Freeform 211"/>
          <p:cNvSpPr>
            <a:spLocks/>
          </p:cNvSpPr>
          <p:nvPr/>
        </p:nvSpPr>
        <p:spPr bwMode="auto">
          <a:xfrm>
            <a:off x="4205288" y="5576888"/>
            <a:ext cx="298450" cy="236537"/>
          </a:xfrm>
          <a:custGeom>
            <a:avLst/>
            <a:gdLst/>
            <a:ahLst/>
            <a:cxnLst>
              <a:cxn ang="0">
                <a:pos x="2" y="2"/>
              </a:cxn>
              <a:cxn ang="0">
                <a:pos x="9" y="0"/>
              </a:cxn>
              <a:cxn ang="0">
                <a:pos x="17" y="2"/>
              </a:cxn>
              <a:cxn ang="0">
                <a:pos x="22" y="2"/>
              </a:cxn>
              <a:cxn ang="0">
                <a:pos x="28" y="7"/>
              </a:cxn>
              <a:cxn ang="0">
                <a:pos x="32" y="13"/>
              </a:cxn>
              <a:cxn ang="0">
                <a:pos x="38" y="21"/>
              </a:cxn>
              <a:cxn ang="0">
                <a:pos x="43" y="26"/>
              </a:cxn>
              <a:cxn ang="0">
                <a:pos x="49" y="34"/>
              </a:cxn>
              <a:cxn ang="0">
                <a:pos x="59" y="40"/>
              </a:cxn>
              <a:cxn ang="0">
                <a:pos x="68" y="47"/>
              </a:cxn>
              <a:cxn ang="0">
                <a:pos x="76" y="53"/>
              </a:cxn>
              <a:cxn ang="0">
                <a:pos x="85" y="61"/>
              </a:cxn>
              <a:cxn ang="0">
                <a:pos x="85" y="65"/>
              </a:cxn>
              <a:cxn ang="0">
                <a:pos x="87" y="68"/>
              </a:cxn>
              <a:cxn ang="0">
                <a:pos x="87" y="70"/>
              </a:cxn>
              <a:cxn ang="0">
                <a:pos x="87" y="70"/>
              </a:cxn>
              <a:cxn ang="0">
                <a:pos x="81" y="70"/>
              </a:cxn>
              <a:cxn ang="0">
                <a:pos x="79" y="68"/>
              </a:cxn>
              <a:cxn ang="0">
                <a:pos x="72" y="65"/>
              </a:cxn>
              <a:cxn ang="0">
                <a:pos x="64" y="61"/>
              </a:cxn>
              <a:cxn ang="0">
                <a:pos x="57" y="55"/>
              </a:cxn>
              <a:cxn ang="0">
                <a:pos x="49" y="51"/>
              </a:cxn>
              <a:cxn ang="0">
                <a:pos x="41" y="46"/>
              </a:cxn>
              <a:cxn ang="0">
                <a:pos x="36" y="42"/>
              </a:cxn>
              <a:cxn ang="0">
                <a:pos x="28" y="38"/>
              </a:cxn>
              <a:cxn ang="0">
                <a:pos x="22" y="34"/>
              </a:cxn>
              <a:cxn ang="0">
                <a:pos x="17" y="26"/>
              </a:cxn>
              <a:cxn ang="0">
                <a:pos x="11" y="21"/>
              </a:cxn>
              <a:cxn ang="0">
                <a:pos x="5" y="11"/>
              </a:cxn>
              <a:cxn ang="0">
                <a:pos x="2" y="6"/>
              </a:cxn>
              <a:cxn ang="0">
                <a:pos x="0" y="2"/>
              </a:cxn>
              <a:cxn ang="0">
                <a:pos x="2" y="2"/>
              </a:cxn>
              <a:cxn ang="0">
                <a:pos x="2" y="2"/>
              </a:cxn>
            </a:cxnLst>
            <a:rect l="0" t="0" r="r" b="b"/>
            <a:pathLst>
              <a:path w="87" h="70">
                <a:moveTo>
                  <a:pt x="2" y="2"/>
                </a:moveTo>
                <a:lnTo>
                  <a:pt x="9" y="0"/>
                </a:lnTo>
                <a:lnTo>
                  <a:pt x="17" y="2"/>
                </a:lnTo>
                <a:lnTo>
                  <a:pt x="22" y="2"/>
                </a:lnTo>
                <a:lnTo>
                  <a:pt x="28" y="7"/>
                </a:lnTo>
                <a:lnTo>
                  <a:pt x="32" y="13"/>
                </a:lnTo>
                <a:lnTo>
                  <a:pt x="38" y="21"/>
                </a:lnTo>
                <a:lnTo>
                  <a:pt x="43" y="26"/>
                </a:lnTo>
                <a:lnTo>
                  <a:pt x="49" y="34"/>
                </a:lnTo>
                <a:lnTo>
                  <a:pt x="59" y="40"/>
                </a:lnTo>
                <a:lnTo>
                  <a:pt x="68" y="47"/>
                </a:lnTo>
                <a:lnTo>
                  <a:pt x="76" y="53"/>
                </a:lnTo>
                <a:lnTo>
                  <a:pt x="85" y="61"/>
                </a:lnTo>
                <a:lnTo>
                  <a:pt x="85" y="65"/>
                </a:lnTo>
                <a:lnTo>
                  <a:pt x="87" y="68"/>
                </a:lnTo>
                <a:lnTo>
                  <a:pt x="87" y="70"/>
                </a:lnTo>
                <a:lnTo>
                  <a:pt x="87" y="70"/>
                </a:lnTo>
                <a:lnTo>
                  <a:pt x="81" y="70"/>
                </a:lnTo>
                <a:lnTo>
                  <a:pt x="79" y="68"/>
                </a:lnTo>
                <a:lnTo>
                  <a:pt x="72" y="65"/>
                </a:lnTo>
                <a:lnTo>
                  <a:pt x="64" y="61"/>
                </a:lnTo>
                <a:lnTo>
                  <a:pt x="57" y="55"/>
                </a:lnTo>
                <a:lnTo>
                  <a:pt x="49" y="51"/>
                </a:lnTo>
                <a:lnTo>
                  <a:pt x="41" y="46"/>
                </a:lnTo>
                <a:lnTo>
                  <a:pt x="36" y="42"/>
                </a:lnTo>
                <a:lnTo>
                  <a:pt x="28" y="38"/>
                </a:lnTo>
                <a:lnTo>
                  <a:pt x="22" y="34"/>
                </a:lnTo>
                <a:lnTo>
                  <a:pt x="17" y="26"/>
                </a:lnTo>
                <a:lnTo>
                  <a:pt x="11" y="21"/>
                </a:lnTo>
                <a:lnTo>
                  <a:pt x="5" y="11"/>
                </a:lnTo>
                <a:lnTo>
                  <a:pt x="2" y="6"/>
                </a:lnTo>
                <a:lnTo>
                  <a:pt x="0" y="2"/>
                </a:lnTo>
                <a:lnTo>
                  <a:pt x="2" y="2"/>
                </a:lnTo>
                <a:lnTo>
                  <a:pt x="2" y="2"/>
                </a:lnTo>
                <a:close/>
              </a:path>
            </a:pathLst>
          </a:custGeom>
          <a:solidFill>
            <a:srgbClr val="A6E361"/>
          </a:solidFill>
          <a:ln w="9525">
            <a:noFill/>
            <a:round/>
            <a:headEnd/>
            <a:tailEnd/>
          </a:ln>
        </p:spPr>
        <p:txBody>
          <a:bodyPr/>
          <a:lstStyle/>
          <a:p>
            <a:endParaRPr lang="en-GB"/>
          </a:p>
        </p:txBody>
      </p:sp>
      <p:sp>
        <p:nvSpPr>
          <p:cNvPr id="21716" name="Freeform 212"/>
          <p:cNvSpPr>
            <a:spLocks/>
          </p:cNvSpPr>
          <p:nvPr/>
        </p:nvSpPr>
        <p:spPr bwMode="auto">
          <a:xfrm>
            <a:off x="8493125" y="5589588"/>
            <a:ext cx="304800" cy="298450"/>
          </a:xfrm>
          <a:custGeom>
            <a:avLst/>
            <a:gdLst/>
            <a:ahLst/>
            <a:cxnLst>
              <a:cxn ang="0">
                <a:pos x="61" y="0"/>
              </a:cxn>
              <a:cxn ang="0">
                <a:pos x="65" y="0"/>
              </a:cxn>
              <a:cxn ang="0">
                <a:pos x="70" y="3"/>
              </a:cxn>
              <a:cxn ang="0">
                <a:pos x="74" y="9"/>
              </a:cxn>
              <a:cxn ang="0">
                <a:pos x="76" y="15"/>
              </a:cxn>
              <a:cxn ang="0">
                <a:pos x="76" y="21"/>
              </a:cxn>
              <a:cxn ang="0">
                <a:pos x="78" y="24"/>
              </a:cxn>
              <a:cxn ang="0">
                <a:pos x="80" y="30"/>
              </a:cxn>
              <a:cxn ang="0">
                <a:pos x="80" y="36"/>
              </a:cxn>
              <a:cxn ang="0">
                <a:pos x="80" y="42"/>
              </a:cxn>
              <a:cxn ang="0">
                <a:pos x="82" y="49"/>
              </a:cxn>
              <a:cxn ang="0">
                <a:pos x="82" y="55"/>
              </a:cxn>
              <a:cxn ang="0">
                <a:pos x="84" y="61"/>
              </a:cxn>
              <a:cxn ang="0">
                <a:pos x="84" y="66"/>
              </a:cxn>
              <a:cxn ang="0">
                <a:pos x="86" y="74"/>
              </a:cxn>
              <a:cxn ang="0">
                <a:pos x="88" y="80"/>
              </a:cxn>
              <a:cxn ang="0">
                <a:pos x="89" y="87"/>
              </a:cxn>
              <a:cxn ang="0">
                <a:pos x="80" y="83"/>
              </a:cxn>
              <a:cxn ang="0">
                <a:pos x="70" y="80"/>
              </a:cxn>
              <a:cxn ang="0">
                <a:pos x="63" y="74"/>
              </a:cxn>
              <a:cxn ang="0">
                <a:pos x="55" y="72"/>
              </a:cxn>
              <a:cxn ang="0">
                <a:pos x="48" y="64"/>
              </a:cxn>
              <a:cxn ang="0">
                <a:pos x="40" y="59"/>
              </a:cxn>
              <a:cxn ang="0">
                <a:pos x="34" y="53"/>
              </a:cxn>
              <a:cxn ang="0">
                <a:pos x="27" y="47"/>
              </a:cxn>
              <a:cxn ang="0">
                <a:pos x="19" y="42"/>
              </a:cxn>
              <a:cxn ang="0">
                <a:pos x="13" y="36"/>
              </a:cxn>
              <a:cxn ang="0">
                <a:pos x="6" y="30"/>
              </a:cxn>
              <a:cxn ang="0">
                <a:pos x="0" y="24"/>
              </a:cxn>
              <a:cxn ang="0">
                <a:pos x="2" y="19"/>
              </a:cxn>
              <a:cxn ang="0">
                <a:pos x="6" y="15"/>
              </a:cxn>
              <a:cxn ang="0">
                <a:pos x="11" y="13"/>
              </a:cxn>
              <a:cxn ang="0">
                <a:pos x="17" y="15"/>
              </a:cxn>
              <a:cxn ang="0">
                <a:pos x="27" y="24"/>
              </a:cxn>
              <a:cxn ang="0">
                <a:pos x="34" y="34"/>
              </a:cxn>
              <a:cxn ang="0">
                <a:pos x="44" y="43"/>
              </a:cxn>
              <a:cxn ang="0">
                <a:pos x="51" y="53"/>
              </a:cxn>
              <a:cxn ang="0">
                <a:pos x="51" y="57"/>
              </a:cxn>
              <a:cxn ang="0">
                <a:pos x="61" y="62"/>
              </a:cxn>
              <a:cxn ang="0">
                <a:pos x="70" y="72"/>
              </a:cxn>
              <a:cxn ang="0">
                <a:pos x="69" y="64"/>
              </a:cxn>
              <a:cxn ang="0">
                <a:pos x="69" y="57"/>
              </a:cxn>
              <a:cxn ang="0">
                <a:pos x="67" y="51"/>
              </a:cxn>
              <a:cxn ang="0">
                <a:pos x="67" y="43"/>
              </a:cxn>
              <a:cxn ang="0">
                <a:pos x="65" y="36"/>
              </a:cxn>
              <a:cxn ang="0">
                <a:pos x="65" y="30"/>
              </a:cxn>
              <a:cxn ang="0">
                <a:pos x="63" y="22"/>
              </a:cxn>
              <a:cxn ang="0">
                <a:pos x="63" y="17"/>
              </a:cxn>
              <a:cxn ang="0">
                <a:pos x="61" y="13"/>
              </a:cxn>
              <a:cxn ang="0">
                <a:pos x="61" y="7"/>
              </a:cxn>
              <a:cxn ang="0">
                <a:pos x="59" y="3"/>
              </a:cxn>
              <a:cxn ang="0">
                <a:pos x="61" y="0"/>
              </a:cxn>
              <a:cxn ang="0">
                <a:pos x="61" y="0"/>
              </a:cxn>
            </a:cxnLst>
            <a:rect l="0" t="0" r="r" b="b"/>
            <a:pathLst>
              <a:path w="89" h="87">
                <a:moveTo>
                  <a:pt x="61" y="0"/>
                </a:moveTo>
                <a:lnTo>
                  <a:pt x="65" y="0"/>
                </a:lnTo>
                <a:lnTo>
                  <a:pt x="70" y="3"/>
                </a:lnTo>
                <a:lnTo>
                  <a:pt x="74" y="9"/>
                </a:lnTo>
                <a:lnTo>
                  <a:pt x="76" y="15"/>
                </a:lnTo>
                <a:lnTo>
                  <a:pt x="76" y="21"/>
                </a:lnTo>
                <a:lnTo>
                  <a:pt x="78" y="24"/>
                </a:lnTo>
                <a:lnTo>
                  <a:pt x="80" y="30"/>
                </a:lnTo>
                <a:lnTo>
                  <a:pt x="80" y="36"/>
                </a:lnTo>
                <a:lnTo>
                  <a:pt x="80" y="42"/>
                </a:lnTo>
                <a:lnTo>
                  <a:pt x="82" y="49"/>
                </a:lnTo>
                <a:lnTo>
                  <a:pt x="82" y="55"/>
                </a:lnTo>
                <a:lnTo>
                  <a:pt x="84" y="61"/>
                </a:lnTo>
                <a:lnTo>
                  <a:pt x="84" y="66"/>
                </a:lnTo>
                <a:lnTo>
                  <a:pt x="86" y="74"/>
                </a:lnTo>
                <a:lnTo>
                  <a:pt x="88" y="80"/>
                </a:lnTo>
                <a:lnTo>
                  <a:pt x="89" y="87"/>
                </a:lnTo>
                <a:lnTo>
                  <a:pt x="80" y="83"/>
                </a:lnTo>
                <a:lnTo>
                  <a:pt x="70" y="80"/>
                </a:lnTo>
                <a:lnTo>
                  <a:pt x="63" y="74"/>
                </a:lnTo>
                <a:lnTo>
                  <a:pt x="55" y="72"/>
                </a:lnTo>
                <a:lnTo>
                  <a:pt x="48" y="64"/>
                </a:lnTo>
                <a:lnTo>
                  <a:pt x="40" y="59"/>
                </a:lnTo>
                <a:lnTo>
                  <a:pt x="34" y="53"/>
                </a:lnTo>
                <a:lnTo>
                  <a:pt x="27" y="47"/>
                </a:lnTo>
                <a:lnTo>
                  <a:pt x="19" y="42"/>
                </a:lnTo>
                <a:lnTo>
                  <a:pt x="13" y="36"/>
                </a:lnTo>
                <a:lnTo>
                  <a:pt x="6" y="30"/>
                </a:lnTo>
                <a:lnTo>
                  <a:pt x="0" y="24"/>
                </a:lnTo>
                <a:lnTo>
                  <a:pt x="2" y="19"/>
                </a:lnTo>
                <a:lnTo>
                  <a:pt x="6" y="15"/>
                </a:lnTo>
                <a:lnTo>
                  <a:pt x="11" y="13"/>
                </a:lnTo>
                <a:lnTo>
                  <a:pt x="17" y="15"/>
                </a:lnTo>
                <a:lnTo>
                  <a:pt x="27" y="24"/>
                </a:lnTo>
                <a:lnTo>
                  <a:pt x="34" y="34"/>
                </a:lnTo>
                <a:lnTo>
                  <a:pt x="44" y="43"/>
                </a:lnTo>
                <a:lnTo>
                  <a:pt x="51" y="53"/>
                </a:lnTo>
                <a:lnTo>
                  <a:pt x="51" y="57"/>
                </a:lnTo>
                <a:lnTo>
                  <a:pt x="61" y="62"/>
                </a:lnTo>
                <a:lnTo>
                  <a:pt x="70" y="72"/>
                </a:lnTo>
                <a:lnTo>
                  <a:pt x="69" y="64"/>
                </a:lnTo>
                <a:lnTo>
                  <a:pt x="69" y="57"/>
                </a:lnTo>
                <a:lnTo>
                  <a:pt x="67" y="51"/>
                </a:lnTo>
                <a:lnTo>
                  <a:pt x="67" y="43"/>
                </a:lnTo>
                <a:lnTo>
                  <a:pt x="65" y="36"/>
                </a:lnTo>
                <a:lnTo>
                  <a:pt x="65" y="30"/>
                </a:lnTo>
                <a:lnTo>
                  <a:pt x="63" y="22"/>
                </a:lnTo>
                <a:lnTo>
                  <a:pt x="63" y="17"/>
                </a:lnTo>
                <a:lnTo>
                  <a:pt x="61" y="13"/>
                </a:lnTo>
                <a:lnTo>
                  <a:pt x="61" y="7"/>
                </a:lnTo>
                <a:lnTo>
                  <a:pt x="59" y="3"/>
                </a:lnTo>
                <a:lnTo>
                  <a:pt x="61" y="0"/>
                </a:lnTo>
                <a:lnTo>
                  <a:pt x="61" y="0"/>
                </a:lnTo>
                <a:close/>
              </a:path>
            </a:pathLst>
          </a:custGeom>
          <a:solidFill>
            <a:srgbClr val="A6E361"/>
          </a:solidFill>
          <a:ln w="9525">
            <a:noFill/>
            <a:round/>
            <a:headEnd/>
            <a:tailEnd/>
          </a:ln>
        </p:spPr>
        <p:txBody>
          <a:bodyPr/>
          <a:lstStyle/>
          <a:p>
            <a:endParaRPr lang="en-GB"/>
          </a:p>
        </p:txBody>
      </p:sp>
      <p:sp>
        <p:nvSpPr>
          <p:cNvPr id="21717" name="Freeform 213"/>
          <p:cNvSpPr>
            <a:spLocks/>
          </p:cNvSpPr>
          <p:nvPr/>
        </p:nvSpPr>
        <p:spPr bwMode="auto">
          <a:xfrm>
            <a:off x="3127375" y="5597525"/>
            <a:ext cx="236538" cy="263525"/>
          </a:xfrm>
          <a:custGeom>
            <a:avLst/>
            <a:gdLst/>
            <a:ahLst/>
            <a:cxnLst>
              <a:cxn ang="0">
                <a:pos x="0" y="1"/>
              </a:cxn>
              <a:cxn ang="0">
                <a:pos x="6" y="0"/>
              </a:cxn>
              <a:cxn ang="0">
                <a:pos x="10" y="3"/>
              </a:cxn>
              <a:cxn ang="0">
                <a:pos x="11" y="7"/>
              </a:cxn>
              <a:cxn ang="0">
                <a:pos x="15" y="13"/>
              </a:cxn>
              <a:cxn ang="0">
                <a:pos x="19" y="19"/>
              </a:cxn>
              <a:cxn ang="0">
                <a:pos x="25" y="24"/>
              </a:cxn>
              <a:cxn ang="0">
                <a:pos x="29" y="30"/>
              </a:cxn>
              <a:cxn ang="0">
                <a:pos x="32" y="38"/>
              </a:cxn>
              <a:cxn ang="0">
                <a:pos x="36" y="43"/>
              </a:cxn>
              <a:cxn ang="0">
                <a:pos x="42" y="51"/>
              </a:cxn>
              <a:cxn ang="0">
                <a:pos x="46" y="57"/>
              </a:cxn>
              <a:cxn ang="0">
                <a:pos x="50" y="62"/>
              </a:cxn>
              <a:cxn ang="0">
                <a:pos x="59" y="70"/>
              </a:cxn>
              <a:cxn ang="0">
                <a:pos x="70" y="78"/>
              </a:cxn>
              <a:cxn ang="0">
                <a:pos x="61" y="74"/>
              </a:cxn>
              <a:cxn ang="0">
                <a:pos x="51" y="70"/>
              </a:cxn>
              <a:cxn ang="0">
                <a:pos x="42" y="66"/>
              </a:cxn>
              <a:cxn ang="0">
                <a:pos x="34" y="62"/>
              </a:cxn>
              <a:cxn ang="0">
                <a:pos x="27" y="53"/>
              </a:cxn>
              <a:cxn ang="0">
                <a:pos x="21" y="43"/>
              </a:cxn>
              <a:cxn ang="0">
                <a:pos x="11" y="34"/>
              </a:cxn>
              <a:cxn ang="0">
                <a:pos x="4" y="24"/>
              </a:cxn>
              <a:cxn ang="0">
                <a:pos x="2" y="19"/>
              </a:cxn>
              <a:cxn ang="0">
                <a:pos x="2" y="13"/>
              </a:cxn>
              <a:cxn ang="0">
                <a:pos x="0" y="7"/>
              </a:cxn>
              <a:cxn ang="0">
                <a:pos x="0" y="1"/>
              </a:cxn>
              <a:cxn ang="0">
                <a:pos x="0" y="1"/>
              </a:cxn>
            </a:cxnLst>
            <a:rect l="0" t="0" r="r" b="b"/>
            <a:pathLst>
              <a:path w="70" h="78">
                <a:moveTo>
                  <a:pt x="0" y="1"/>
                </a:moveTo>
                <a:lnTo>
                  <a:pt x="6" y="0"/>
                </a:lnTo>
                <a:lnTo>
                  <a:pt x="10" y="3"/>
                </a:lnTo>
                <a:lnTo>
                  <a:pt x="11" y="7"/>
                </a:lnTo>
                <a:lnTo>
                  <a:pt x="15" y="13"/>
                </a:lnTo>
                <a:lnTo>
                  <a:pt x="19" y="19"/>
                </a:lnTo>
                <a:lnTo>
                  <a:pt x="25" y="24"/>
                </a:lnTo>
                <a:lnTo>
                  <a:pt x="29" y="30"/>
                </a:lnTo>
                <a:lnTo>
                  <a:pt x="32" y="38"/>
                </a:lnTo>
                <a:lnTo>
                  <a:pt x="36" y="43"/>
                </a:lnTo>
                <a:lnTo>
                  <a:pt x="42" y="51"/>
                </a:lnTo>
                <a:lnTo>
                  <a:pt x="46" y="57"/>
                </a:lnTo>
                <a:lnTo>
                  <a:pt x="50" y="62"/>
                </a:lnTo>
                <a:lnTo>
                  <a:pt x="59" y="70"/>
                </a:lnTo>
                <a:lnTo>
                  <a:pt x="70" y="78"/>
                </a:lnTo>
                <a:lnTo>
                  <a:pt x="61" y="74"/>
                </a:lnTo>
                <a:lnTo>
                  <a:pt x="51" y="70"/>
                </a:lnTo>
                <a:lnTo>
                  <a:pt x="42" y="66"/>
                </a:lnTo>
                <a:lnTo>
                  <a:pt x="34" y="62"/>
                </a:lnTo>
                <a:lnTo>
                  <a:pt x="27" y="53"/>
                </a:lnTo>
                <a:lnTo>
                  <a:pt x="21" y="43"/>
                </a:lnTo>
                <a:lnTo>
                  <a:pt x="11" y="34"/>
                </a:lnTo>
                <a:lnTo>
                  <a:pt x="4" y="24"/>
                </a:lnTo>
                <a:lnTo>
                  <a:pt x="2" y="19"/>
                </a:lnTo>
                <a:lnTo>
                  <a:pt x="2" y="13"/>
                </a:lnTo>
                <a:lnTo>
                  <a:pt x="0" y="7"/>
                </a:lnTo>
                <a:lnTo>
                  <a:pt x="0" y="1"/>
                </a:lnTo>
                <a:lnTo>
                  <a:pt x="0" y="1"/>
                </a:lnTo>
                <a:close/>
              </a:path>
            </a:pathLst>
          </a:custGeom>
          <a:solidFill>
            <a:srgbClr val="A6E361"/>
          </a:solidFill>
          <a:ln w="9525">
            <a:noFill/>
            <a:round/>
            <a:headEnd/>
            <a:tailEnd/>
          </a:ln>
        </p:spPr>
        <p:txBody>
          <a:bodyPr/>
          <a:lstStyle/>
          <a:p>
            <a:endParaRPr lang="en-GB"/>
          </a:p>
        </p:txBody>
      </p:sp>
      <p:sp>
        <p:nvSpPr>
          <p:cNvPr id="21718" name="Freeform 214"/>
          <p:cNvSpPr>
            <a:spLocks/>
          </p:cNvSpPr>
          <p:nvPr/>
        </p:nvSpPr>
        <p:spPr bwMode="auto">
          <a:xfrm>
            <a:off x="2605088" y="5630863"/>
            <a:ext cx="155575" cy="277812"/>
          </a:xfrm>
          <a:custGeom>
            <a:avLst/>
            <a:gdLst/>
            <a:ahLst/>
            <a:cxnLst>
              <a:cxn ang="0">
                <a:pos x="34" y="0"/>
              </a:cxn>
              <a:cxn ang="0">
                <a:pos x="36" y="8"/>
              </a:cxn>
              <a:cxn ang="0">
                <a:pos x="38" y="17"/>
              </a:cxn>
              <a:cxn ang="0">
                <a:pos x="42" y="25"/>
              </a:cxn>
              <a:cxn ang="0">
                <a:pos x="46" y="36"/>
              </a:cxn>
              <a:cxn ang="0">
                <a:pos x="40" y="46"/>
              </a:cxn>
              <a:cxn ang="0">
                <a:pos x="34" y="55"/>
              </a:cxn>
              <a:cxn ang="0">
                <a:pos x="29" y="65"/>
              </a:cxn>
              <a:cxn ang="0">
                <a:pos x="23" y="76"/>
              </a:cxn>
              <a:cxn ang="0">
                <a:pos x="19" y="80"/>
              </a:cxn>
              <a:cxn ang="0">
                <a:pos x="13" y="84"/>
              </a:cxn>
              <a:cxn ang="0">
                <a:pos x="15" y="76"/>
              </a:cxn>
              <a:cxn ang="0">
                <a:pos x="17" y="70"/>
              </a:cxn>
              <a:cxn ang="0">
                <a:pos x="19" y="65"/>
              </a:cxn>
              <a:cxn ang="0">
                <a:pos x="23" y="61"/>
              </a:cxn>
              <a:cxn ang="0">
                <a:pos x="25" y="55"/>
              </a:cxn>
              <a:cxn ang="0">
                <a:pos x="27" y="50"/>
              </a:cxn>
              <a:cxn ang="0">
                <a:pos x="29" y="44"/>
              </a:cxn>
              <a:cxn ang="0">
                <a:pos x="32" y="38"/>
              </a:cxn>
              <a:cxn ang="0">
                <a:pos x="25" y="44"/>
              </a:cxn>
              <a:cxn ang="0">
                <a:pos x="17" y="53"/>
              </a:cxn>
              <a:cxn ang="0">
                <a:pos x="8" y="59"/>
              </a:cxn>
              <a:cxn ang="0">
                <a:pos x="0" y="67"/>
              </a:cxn>
              <a:cxn ang="0">
                <a:pos x="0" y="61"/>
              </a:cxn>
              <a:cxn ang="0">
                <a:pos x="4" y="55"/>
              </a:cxn>
              <a:cxn ang="0">
                <a:pos x="6" y="48"/>
              </a:cxn>
              <a:cxn ang="0">
                <a:pos x="8" y="42"/>
              </a:cxn>
              <a:cxn ang="0">
                <a:pos x="11" y="36"/>
              </a:cxn>
              <a:cxn ang="0">
                <a:pos x="15" y="31"/>
              </a:cxn>
              <a:cxn ang="0">
                <a:pos x="17" y="25"/>
              </a:cxn>
              <a:cxn ang="0">
                <a:pos x="21" y="21"/>
              </a:cxn>
              <a:cxn ang="0">
                <a:pos x="25" y="15"/>
              </a:cxn>
              <a:cxn ang="0">
                <a:pos x="27" y="10"/>
              </a:cxn>
              <a:cxn ang="0">
                <a:pos x="30" y="4"/>
              </a:cxn>
              <a:cxn ang="0">
                <a:pos x="34" y="0"/>
              </a:cxn>
              <a:cxn ang="0">
                <a:pos x="34" y="0"/>
              </a:cxn>
            </a:cxnLst>
            <a:rect l="0" t="0" r="r" b="b"/>
            <a:pathLst>
              <a:path w="46" h="84">
                <a:moveTo>
                  <a:pt x="34" y="0"/>
                </a:moveTo>
                <a:lnTo>
                  <a:pt x="36" y="8"/>
                </a:lnTo>
                <a:lnTo>
                  <a:pt x="38" y="17"/>
                </a:lnTo>
                <a:lnTo>
                  <a:pt x="42" y="25"/>
                </a:lnTo>
                <a:lnTo>
                  <a:pt x="46" y="36"/>
                </a:lnTo>
                <a:lnTo>
                  <a:pt x="40" y="46"/>
                </a:lnTo>
                <a:lnTo>
                  <a:pt x="34" y="55"/>
                </a:lnTo>
                <a:lnTo>
                  <a:pt x="29" y="65"/>
                </a:lnTo>
                <a:lnTo>
                  <a:pt x="23" y="76"/>
                </a:lnTo>
                <a:lnTo>
                  <a:pt x="19" y="80"/>
                </a:lnTo>
                <a:lnTo>
                  <a:pt x="13" y="84"/>
                </a:lnTo>
                <a:lnTo>
                  <a:pt x="15" y="76"/>
                </a:lnTo>
                <a:lnTo>
                  <a:pt x="17" y="70"/>
                </a:lnTo>
                <a:lnTo>
                  <a:pt x="19" y="65"/>
                </a:lnTo>
                <a:lnTo>
                  <a:pt x="23" y="61"/>
                </a:lnTo>
                <a:lnTo>
                  <a:pt x="25" y="55"/>
                </a:lnTo>
                <a:lnTo>
                  <a:pt x="27" y="50"/>
                </a:lnTo>
                <a:lnTo>
                  <a:pt x="29" y="44"/>
                </a:lnTo>
                <a:lnTo>
                  <a:pt x="32" y="38"/>
                </a:lnTo>
                <a:lnTo>
                  <a:pt x="25" y="44"/>
                </a:lnTo>
                <a:lnTo>
                  <a:pt x="17" y="53"/>
                </a:lnTo>
                <a:lnTo>
                  <a:pt x="8" y="59"/>
                </a:lnTo>
                <a:lnTo>
                  <a:pt x="0" y="67"/>
                </a:lnTo>
                <a:lnTo>
                  <a:pt x="0" y="61"/>
                </a:lnTo>
                <a:lnTo>
                  <a:pt x="4" y="55"/>
                </a:lnTo>
                <a:lnTo>
                  <a:pt x="6" y="48"/>
                </a:lnTo>
                <a:lnTo>
                  <a:pt x="8" y="42"/>
                </a:lnTo>
                <a:lnTo>
                  <a:pt x="11" y="36"/>
                </a:lnTo>
                <a:lnTo>
                  <a:pt x="15" y="31"/>
                </a:lnTo>
                <a:lnTo>
                  <a:pt x="17" y="25"/>
                </a:lnTo>
                <a:lnTo>
                  <a:pt x="21" y="21"/>
                </a:lnTo>
                <a:lnTo>
                  <a:pt x="25" y="15"/>
                </a:lnTo>
                <a:lnTo>
                  <a:pt x="27" y="10"/>
                </a:lnTo>
                <a:lnTo>
                  <a:pt x="30" y="4"/>
                </a:lnTo>
                <a:lnTo>
                  <a:pt x="34" y="0"/>
                </a:lnTo>
                <a:lnTo>
                  <a:pt x="34" y="0"/>
                </a:lnTo>
                <a:close/>
              </a:path>
            </a:pathLst>
          </a:custGeom>
          <a:solidFill>
            <a:srgbClr val="A6E361"/>
          </a:solidFill>
          <a:ln w="9525">
            <a:noFill/>
            <a:round/>
            <a:headEnd/>
            <a:tailEnd/>
          </a:ln>
        </p:spPr>
        <p:txBody>
          <a:bodyPr/>
          <a:lstStyle/>
          <a:p>
            <a:endParaRPr lang="en-GB"/>
          </a:p>
        </p:txBody>
      </p:sp>
      <p:sp>
        <p:nvSpPr>
          <p:cNvPr id="21719" name="Freeform 215"/>
          <p:cNvSpPr>
            <a:spLocks/>
          </p:cNvSpPr>
          <p:nvPr/>
        </p:nvSpPr>
        <p:spPr bwMode="auto">
          <a:xfrm>
            <a:off x="3587750" y="5630863"/>
            <a:ext cx="169863" cy="107950"/>
          </a:xfrm>
          <a:custGeom>
            <a:avLst/>
            <a:gdLst/>
            <a:ahLst/>
            <a:cxnLst>
              <a:cxn ang="0">
                <a:pos x="48" y="0"/>
              </a:cxn>
              <a:cxn ang="0">
                <a:pos x="49" y="4"/>
              </a:cxn>
              <a:cxn ang="0">
                <a:pos x="49" y="9"/>
              </a:cxn>
              <a:cxn ang="0">
                <a:pos x="46" y="15"/>
              </a:cxn>
              <a:cxn ang="0">
                <a:pos x="40" y="17"/>
              </a:cxn>
              <a:cxn ang="0">
                <a:pos x="30" y="21"/>
              </a:cxn>
              <a:cxn ang="0">
                <a:pos x="21" y="25"/>
              </a:cxn>
              <a:cxn ang="0">
                <a:pos x="11" y="27"/>
              </a:cxn>
              <a:cxn ang="0">
                <a:pos x="4" y="30"/>
              </a:cxn>
              <a:cxn ang="0">
                <a:pos x="0" y="27"/>
              </a:cxn>
              <a:cxn ang="0">
                <a:pos x="2" y="23"/>
              </a:cxn>
              <a:cxn ang="0">
                <a:pos x="6" y="19"/>
              </a:cxn>
              <a:cxn ang="0">
                <a:pos x="10" y="15"/>
              </a:cxn>
              <a:cxn ang="0">
                <a:pos x="19" y="11"/>
              </a:cxn>
              <a:cxn ang="0">
                <a:pos x="29" y="8"/>
              </a:cxn>
              <a:cxn ang="0">
                <a:pos x="38" y="2"/>
              </a:cxn>
              <a:cxn ang="0">
                <a:pos x="48" y="0"/>
              </a:cxn>
              <a:cxn ang="0">
                <a:pos x="48" y="0"/>
              </a:cxn>
            </a:cxnLst>
            <a:rect l="0" t="0" r="r" b="b"/>
            <a:pathLst>
              <a:path w="49" h="30">
                <a:moveTo>
                  <a:pt x="48" y="0"/>
                </a:moveTo>
                <a:lnTo>
                  <a:pt x="49" y="4"/>
                </a:lnTo>
                <a:lnTo>
                  <a:pt x="49" y="9"/>
                </a:lnTo>
                <a:lnTo>
                  <a:pt x="46" y="15"/>
                </a:lnTo>
                <a:lnTo>
                  <a:pt x="40" y="17"/>
                </a:lnTo>
                <a:lnTo>
                  <a:pt x="30" y="21"/>
                </a:lnTo>
                <a:lnTo>
                  <a:pt x="21" y="25"/>
                </a:lnTo>
                <a:lnTo>
                  <a:pt x="11" y="27"/>
                </a:lnTo>
                <a:lnTo>
                  <a:pt x="4" y="30"/>
                </a:lnTo>
                <a:lnTo>
                  <a:pt x="0" y="27"/>
                </a:lnTo>
                <a:lnTo>
                  <a:pt x="2" y="23"/>
                </a:lnTo>
                <a:lnTo>
                  <a:pt x="6" y="19"/>
                </a:lnTo>
                <a:lnTo>
                  <a:pt x="10" y="15"/>
                </a:lnTo>
                <a:lnTo>
                  <a:pt x="19" y="11"/>
                </a:lnTo>
                <a:lnTo>
                  <a:pt x="29" y="8"/>
                </a:lnTo>
                <a:lnTo>
                  <a:pt x="38" y="2"/>
                </a:lnTo>
                <a:lnTo>
                  <a:pt x="48" y="0"/>
                </a:lnTo>
                <a:lnTo>
                  <a:pt x="48" y="0"/>
                </a:lnTo>
                <a:close/>
              </a:path>
            </a:pathLst>
          </a:custGeom>
          <a:solidFill>
            <a:srgbClr val="A6E361"/>
          </a:solidFill>
          <a:ln w="9525">
            <a:noFill/>
            <a:round/>
            <a:headEnd/>
            <a:tailEnd/>
          </a:ln>
        </p:spPr>
        <p:txBody>
          <a:bodyPr/>
          <a:lstStyle/>
          <a:p>
            <a:endParaRPr lang="en-GB"/>
          </a:p>
        </p:txBody>
      </p:sp>
      <p:sp>
        <p:nvSpPr>
          <p:cNvPr id="21720" name="Freeform 216"/>
          <p:cNvSpPr>
            <a:spLocks/>
          </p:cNvSpPr>
          <p:nvPr/>
        </p:nvSpPr>
        <p:spPr bwMode="auto">
          <a:xfrm>
            <a:off x="6383338" y="5678488"/>
            <a:ext cx="304800" cy="176212"/>
          </a:xfrm>
          <a:custGeom>
            <a:avLst/>
            <a:gdLst/>
            <a:ahLst/>
            <a:cxnLst>
              <a:cxn ang="0">
                <a:pos x="86" y="0"/>
              </a:cxn>
              <a:cxn ang="0">
                <a:pos x="88" y="4"/>
              </a:cxn>
              <a:cxn ang="0">
                <a:pos x="90" y="10"/>
              </a:cxn>
              <a:cxn ang="0">
                <a:pos x="88" y="16"/>
              </a:cxn>
              <a:cxn ang="0">
                <a:pos x="86" y="23"/>
              </a:cxn>
              <a:cxn ang="0">
                <a:pos x="76" y="29"/>
              </a:cxn>
              <a:cxn ang="0">
                <a:pos x="71" y="33"/>
              </a:cxn>
              <a:cxn ang="0">
                <a:pos x="63" y="38"/>
              </a:cxn>
              <a:cxn ang="0">
                <a:pos x="57" y="46"/>
              </a:cxn>
              <a:cxn ang="0">
                <a:pos x="52" y="46"/>
              </a:cxn>
              <a:cxn ang="0">
                <a:pos x="46" y="46"/>
              </a:cxn>
              <a:cxn ang="0">
                <a:pos x="40" y="46"/>
              </a:cxn>
              <a:cxn ang="0">
                <a:pos x="36" y="48"/>
              </a:cxn>
              <a:cxn ang="0">
                <a:pos x="31" y="48"/>
              </a:cxn>
              <a:cxn ang="0">
                <a:pos x="23" y="48"/>
              </a:cxn>
              <a:cxn ang="0">
                <a:pos x="17" y="50"/>
              </a:cxn>
              <a:cxn ang="0">
                <a:pos x="12" y="50"/>
              </a:cxn>
              <a:cxn ang="0">
                <a:pos x="6" y="50"/>
              </a:cxn>
              <a:cxn ang="0">
                <a:pos x="0" y="52"/>
              </a:cxn>
              <a:cxn ang="0">
                <a:pos x="2" y="46"/>
              </a:cxn>
              <a:cxn ang="0">
                <a:pos x="6" y="44"/>
              </a:cxn>
              <a:cxn ang="0">
                <a:pos x="12" y="42"/>
              </a:cxn>
              <a:cxn ang="0">
                <a:pos x="17" y="38"/>
              </a:cxn>
              <a:cxn ang="0">
                <a:pos x="21" y="36"/>
              </a:cxn>
              <a:cxn ang="0">
                <a:pos x="27" y="33"/>
              </a:cxn>
              <a:cxn ang="0">
                <a:pos x="35" y="31"/>
              </a:cxn>
              <a:cxn ang="0">
                <a:pos x="40" y="29"/>
              </a:cxn>
              <a:cxn ang="0">
                <a:pos x="46" y="25"/>
              </a:cxn>
              <a:cxn ang="0">
                <a:pos x="52" y="23"/>
              </a:cxn>
              <a:cxn ang="0">
                <a:pos x="57" y="21"/>
              </a:cxn>
              <a:cxn ang="0">
                <a:pos x="63" y="21"/>
              </a:cxn>
              <a:cxn ang="0">
                <a:pos x="69" y="14"/>
              </a:cxn>
              <a:cxn ang="0">
                <a:pos x="74" y="10"/>
              </a:cxn>
              <a:cxn ang="0">
                <a:pos x="78" y="4"/>
              </a:cxn>
              <a:cxn ang="0">
                <a:pos x="86" y="0"/>
              </a:cxn>
              <a:cxn ang="0">
                <a:pos x="86" y="0"/>
              </a:cxn>
            </a:cxnLst>
            <a:rect l="0" t="0" r="r" b="b"/>
            <a:pathLst>
              <a:path w="90" h="52">
                <a:moveTo>
                  <a:pt x="86" y="0"/>
                </a:moveTo>
                <a:lnTo>
                  <a:pt x="88" y="4"/>
                </a:lnTo>
                <a:lnTo>
                  <a:pt x="90" y="10"/>
                </a:lnTo>
                <a:lnTo>
                  <a:pt x="88" y="16"/>
                </a:lnTo>
                <a:lnTo>
                  <a:pt x="86" y="23"/>
                </a:lnTo>
                <a:lnTo>
                  <a:pt x="76" y="29"/>
                </a:lnTo>
                <a:lnTo>
                  <a:pt x="71" y="33"/>
                </a:lnTo>
                <a:lnTo>
                  <a:pt x="63" y="38"/>
                </a:lnTo>
                <a:lnTo>
                  <a:pt x="57" y="46"/>
                </a:lnTo>
                <a:lnTo>
                  <a:pt x="52" y="46"/>
                </a:lnTo>
                <a:lnTo>
                  <a:pt x="46" y="46"/>
                </a:lnTo>
                <a:lnTo>
                  <a:pt x="40" y="46"/>
                </a:lnTo>
                <a:lnTo>
                  <a:pt x="36" y="48"/>
                </a:lnTo>
                <a:lnTo>
                  <a:pt x="31" y="48"/>
                </a:lnTo>
                <a:lnTo>
                  <a:pt x="23" y="48"/>
                </a:lnTo>
                <a:lnTo>
                  <a:pt x="17" y="50"/>
                </a:lnTo>
                <a:lnTo>
                  <a:pt x="12" y="50"/>
                </a:lnTo>
                <a:lnTo>
                  <a:pt x="6" y="50"/>
                </a:lnTo>
                <a:lnTo>
                  <a:pt x="0" y="52"/>
                </a:lnTo>
                <a:lnTo>
                  <a:pt x="2" y="46"/>
                </a:lnTo>
                <a:lnTo>
                  <a:pt x="6" y="44"/>
                </a:lnTo>
                <a:lnTo>
                  <a:pt x="12" y="42"/>
                </a:lnTo>
                <a:lnTo>
                  <a:pt x="17" y="38"/>
                </a:lnTo>
                <a:lnTo>
                  <a:pt x="21" y="36"/>
                </a:lnTo>
                <a:lnTo>
                  <a:pt x="27" y="33"/>
                </a:lnTo>
                <a:lnTo>
                  <a:pt x="35" y="31"/>
                </a:lnTo>
                <a:lnTo>
                  <a:pt x="40" y="29"/>
                </a:lnTo>
                <a:lnTo>
                  <a:pt x="46" y="25"/>
                </a:lnTo>
                <a:lnTo>
                  <a:pt x="52" y="23"/>
                </a:lnTo>
                <a:lnTo>
                  <a:pt x="57" y="21"/>
                </a:lnTo>
                <a:lnTo>
                  <a:pt x="63" y="21"/>
                </a:lnTo>
                <a:lnTo>
                  <a:pt x="69" y="14"/>
                </a:lnTo>
                <a:lnTo>
                  <a:pt x="74" y="10"/>
                </a:lnTo>
                <a:lnTo>
                  <a:pt x="78" y="4"/>
                </a:lnTo>
                <a:lnTo>
                  <a:pt x="86" y="0"/>
                </a:lnTo>
                <a:lnTo>
                  <a:pt x="86" y="0"/>
                </a:lnTo>
                <a:close/>
              </a:path>
            </a:pathLst>
          </a:custGeom>
          <a:solidFill>
            <a:srgbClr val="A6E361"/>
          </a:solidFill>
          <a:ln w="9525">
            <a:noFill/>
            <a:round/>
            <a:headEnd/>
            <a:tailEnd/>
          </a:ln>
        </p:spPr>
        <p:txBody>
          <a:bodyPr/>
          <a:lstStyle/>
          <a:p>
            <a:endParaRPr lang="en-GB"/>
          </a:p>
        </p:txBody>
      </p:sp>
      <p:sp>
        <p:nvSpPr>
          <p:cNvPr id="21721" name="Freeform 217"/>
          <p:cNvSpPr>
            <a:spLocks/>
          </p:cNvSpPr>
          <p:nvPr/>
        </p:nvSpPr>
        <p:spPr bwMode="auto">
          <a:xfrm>
            <a:off x="4518025" y="5699125"/>
            <a:ext cx="352425" cy="230188"/>
          </a:xfrm>
          <a:custGeom>
            <a:avLst/>
            <a:gdLst/>
            <a:ahLst/>
            <a:cxnLst>
              <a:cxn ang="0">
                <a:pos x="97" y="0"/>
              </a:cxn>
              <a:cxn ang="0">
                <a:pos x="101" y="0"/>
              </a:cxn>
              <a:cxn ang="0">
                <a:pos x="102" y="6"/>
              </a:cxn>
              <a:cxn ang="0">
                <a:pos x="101" y="11"/>
              </a:cxn>
              <a:cxn ang="0">
                <a:pos x="99" y="17"/>
              </a:cxn>
              <a:cxn ang="0">
                <a:pos x="93" y="25"/>
              </a:cxn>
              <a:cxn ang="0">
                <a:pos x="89" y="32"/>
              </a:cxn>
              <a:cxn ang="0">
                <a:pos x="83" y="40"/>
              </a:cxn>
              <a:cxn ang="0">
                <a:pos x="80" y="48"/>
              </a:cxn>
              <a:cxn ang="0">
                <a:pos x="72" y="53"/>
              </a:cxn>
              <a:cxn ang="0">
                <a:pos x="63" y="59"/>
              </a:cxn>
              <a:cxn ang="0">
                <a:pos x="55" y="63"/>
              </a:cxn>
              <a:cxn ang="0">
                <a:pos x="49" y="68"/>
              </a:cxn>
              <a:cxn ang="0">
                <a:pos x="42" y="68"/>
              </a:cxn>
              <a:cxn ang="0">
                <a:pos x="36" y="68"/>
              </a:cxn>
              <a:cxn ang="0">
                <a:pos x="30" y="68"/>
              </a:cxn>
              <a:cxn ang="0">
                <a:pos x="25" y="68"/>
              </a:cxn>
              <a:cxn ang="0">
                <a:pos x="19" y="68"/>
              </a:cxn>
              <a:cxn ang="0">
                <a:pos x="13" y="68"/>
              </a:cxn>
              <a:cxn ang="0">
                <a:pos x="7" y="68"/>
              </a:cxn>
              <a:cxn ang="0">
                <a:pos x="2" y="68"/>
              </a:cxn>
              <a:cxn ang="0">
                <a:pos x="0" y="68"/>
              </a:cxn>
              <a:cxn ang="0">
                <a:pos x="0" y="67"/>
              </a:cxn>
              <a:cxn ang="0">
                <a:pos x="6" y="65"/>
              </a:cxn>
              <a:cxn ang="0">
                <a:pos x="13" y="61"/>
              </a:cxn>
              <a:cxn ang="0">
                <a:pos x="21" y="59"/>
              </a:cxn>
              <a:cxn ang="0">
                <a:pos x="28" y="55"/>
              </a:cxn>
              <a:cxn ang="0">
                <a:pos x="34" y="53"/>
              </a:cxn>
              <a:cxn ang="0">
                <a:pos x="42" y="49"/>
              </a:cxn>
              <a:cxn ang="0">
                <a:pos x="47" y="48"/>
              </a:cxn>
              <a:cxn ang="0">
                <a:pos x="55" y="44"/>
              </a:cxn>
              <a:cxn ang="0">
                <a:pos x="61" y="40"/>
              </a:cxn>
              <a:cxn ang="0">
                <a:pos x="68" y="40"/>
              </a:cxn>
              <a:cxn ang="0">
                <a:pos x="63" y="38"/>
              </a:cxn>
              <a:cxn ang="0">
                <a:pos x="57" y="38"/>
              </a:cxn>
              <a:cxn ang="0">
                <a:pos x="51" y="38"/>
              </a:cxn>
              <a:cxn ang="0">
                <a:pos x="47" y="38"/>
              </a:cxn>
              <a:cxn ang="0">
                <a:pos x="36" y="36"/>
              </a:cxn>
              <a:cxn ang="0">
                <a:pos x="26" y="34"/>
              </a:cxn>
              <a:cxn ang="0">
                <a:pos x="25" y="32"/>
              </a:cxn>
              <a:cxn ang="0">
                <a:pos x="23" y="30"/>
              </a:cxn>
              <a:cxn ang="0">
                <a:pos x="30" y="27"/>
              </a:cxn>
              <a:cxn ang="0">
                <a:pos x="40" y="23"/>
              </a:cxn>
              <a:cxn ang="0">
                <a:pos x="49" y="19"/>
              </a:cxn>
              <a:cxn ang="0">
                <a:pos x="59" y="15"/>
              </a:cxn>
              <a:cxn ang="0">
                <a:pos x="68" y="11"/>
              </a:cxn>
              <a:cxn ang="0">
                <a:pos x="78" y="8"/>
              </a:cxn>
              <a:cxn ang="0">
                <a:pos x="87" y="4"/>
              </a:cxn>
              <a:cxn ang="0">
                <a:pos x="97" y="0"/>
              </a:cxn>
              <a:cxn ang="0">
                <a:pos x="97" y="0"/>
              </a:cxn>
            </a:cxnLst>
            <a:rect l="0" t="0" r="r" b="b"/>
            <a:pathLst>
              <a:path w="102" h="68">
                <a:moveTo>
                  <a:pt x="97" y="0"/>
                </a:moveTo>
                <a:lnTo>
                  <a:pt x="101" y="0"/>
                </a:lnTo>
                <a:lnTo>
                  <a:pt x="102" y="6"/>
                </a:lnTo>
                <a:lnTo>
                  <a:pt x="101" y="11"/>
                </a:lnTo>
                <a:lnTo>
                  <a:pt x="99" y="17"/>
                </a:lnTo>
                <a:lnTo>
                  <a:pt x="93" y="25"/>
                </a:lnTo>
                <a:lnTo>
                  <a:pt x="89" y="32"/>
                </a:lnTo>
                <a:lnTo>
                  <a:pt x="83" y="40"/>
                </a:lnTo>
                <a:lnTo>
                  <a:pt x="80" y="48"/>
                </a:lnTo>
                <a:lnTo>
                  <a:pt x="72" y="53"/>
                </a:lnTo>
                <a:lnTo>
                  <a:pt x="63" y="59"/>
                </a:lnTo>
                <a:lnTo>
                  <a:pt x="55" y="63"/>
                </a:lnTo>
                <a:lnTo>
                  <a:pt x="49" y="68"/>
                </a:lnTo>
                <a:lnTo>
                  <a:pt x="42" y="68"/>
                </a:lnTo>
                <a:lnTo>
                  <a:pt x="36" y="68"/>
                </a:lnTo>
                <a:lnTo>
                  <a:pt x="30" y="68"/>
                </a:lnTo>
                <a:lnTo>
                  <a:pt x="25" y="68"/>
                </a:lnTo>
                <a:lnTo>
                  <a:pt x="19" y="68"/>
                </a:lnTo>
                <a:lnTo>
                  <a:pt x="13" y="68"/>
                </a:lnTo>
                <a:lnTo>
                  <a:pt x="7" y="68"/>
                </a:lnTo>
                <a:lnTo>
                  <a:pt x="2" y="68"/>
                </a:lnTo>
                <a:lnTo>
                  <a:pt x="0" y="68"/>
                </a:lnTo>
                <a:lnTo>
                  <a:pt x="0" y="67"/>
                </a:lnTo>
                <a:lnTo>
                  <a:pt x="6" y="65"/>
                </a:lnTo>
                <a:lnTo>
                  <a:pt x="13" y="61"/>
                </a:lnTo>
                <a:lnTo>
                  <a:pt x="21" y="59"/>
                </a:lnTo>
                <a:lnTo>
                  <a:pt x="28" y="55"/>
                </a:lnTo>
                <a:lnTo>
                  <a:pt x="34" y="53"/>
                </a:lnTo>
                <a:lnTo>
                  <a:pt x="42" y="49"/>
                </a:lnTo>
                <a:lnTo>
                  <a:pt x="47" y="48"/>
                </a:lnTo>
                <a:lnTo>
                  <a:pt x="55" y="44"/>
                </a:lnTo>
                <a:lnTo>
                  <a:pt x="61" y="40"/>
                </a:lnTo>
                <a:lnTo>
                  <a:pt x="68" y="40"/>
                </a:lnTo>
                <a:lnTo>
                  <a:pt x="63" y="38"/>
                </a:lnTo>
                <a:lnTo>
                  <a:pt x="57" y="38"/>
                </a:lnTo>
                <a:lnTo>
                  <a:pt x="51" y="38"/>
                </a:lnTo>
                <a:lnTo>
                  <a:pt x="47" y="38"/>
                </a:lnTo>
                <a:lnTo>
                  <a:pt x="36" y="36"/>
                </a:lnTo>
                <a:lnTo>
                  <a:pt x="26" y="34"/>
                </a:lnTo>
                <a:lnTo>
                  <a:pt x="25" y="32"/>
                </a:lnTo>
                <a:lnTo>
                  <a:pt x="23" y="30"/>
                </a:lnTo>
                <a:lnTo>
                  <a:pt x="30" y="27"/>
                </a:lnTo>
                <a:lnTo>
                  <a:pt x="40" y="23"/>
                </a:lnTo>
                <a:lnTo>
                  <a:pt x="49" y="19"/>
                </a:lnTo>
                <a:lnTo>
                  <a:pt x="59" y="15"/>
                </a:lnTo>
                <a:lnTo>
                  <a:pt x="68" y="11"/>
                </a:lnTo>
                <a:lnTo>
                  <a:pt x="78" y="8"/>
                </a:lnTo>
                <a:lnTo>
                  <a:pt x="87" y="4"/>
                </a:lnTo>
                <a:lnTo>
                  <a:pt x="97" y="0"/>
                </a:lnTo>
                <a:lnTo>
                  <a:pt x="97" y="0"/>
                </a:lnTo>
                <a:close/>
              </a:path>
            </a:pathLst>
          </a:custGeom>
          <a:solidFill>
            <a:srgbClr val="A6E361"/>
          </a:solidFill>
          <a:ln w="9525">
            <a:noFill/>
            <a:round/>
            <a:headEnd/>
            <a:tailEnd/>
          </a:ln>
        </p:spPr>
        <p:txBody>
          <a:bodyPr/>
          <a:lstStyle/>
          <a:p>
            <a:endParaRPr lang="en-GB"/>
          </a:p>
        </p:txBody>
      </p:sp>
      <p:sp>
        <p:nvSpPr>
          <p:cNvPr id="21722" name="Freeform 218"/>
          <p:cNvSpPr>
            <a:spLocks/>
          </p:cNvSpPr>
          <p:nvPr/>
        </p:nvSpPr>
        <p:spPr bwMode="auto">
          <a:xfrm>
            <a:off x="8194675" y="5699125"/>
            <a:ext cx="406400" cy="292100"/>
          </a:xfrm>
          <a:custGeom>
            <a:avLst/>
            <a:gdLst/>
            <a:ahLst/>
            <a:cxnLst>
              <a:cxn ang="0">
                <a:pos x="3" y="0"/>
              </a:cxn>
              <a:cxn ang="0">
                <a:pos x="13" y="0"/>
              </a:cxn>
              <a:cxn ang="0">
                <a:pos x="22" y="0"/>
              </a:cxn>
              <a:cxn ang="0">
                <a:pos x="30" y="0"/>
              </a:cxn>
              <a:cxn ang="0">
                <a:pos x="40" y="0"/>
              </a:cxn>
              <a:cxn ang="0">
                <a:pos x="47" y="8"/>
              </a:cxn>
              <a:cxn ang="0">
                <a:pos x="55" y="15"/>
              </a:cxn>
              <a:cxn ang="0">
                <a:pos x="64" y="23"/>
              </a:cxn>
              <a:cxn ang="0">
                <a:pos x="74" y="30"/>
              </a:cxn>
              <a:cxn ang="0">
                <a:pos x="81" y="38"/>
              </a:cxn>
              <a:cxn ang="0">
                <a:pos x="91" y="46"/>
              </a:cxn>
              <a:cxn ang="0">
                <a:pos x="98" y="53"/>
              </a:cxn>
              <a:cxn ang="0">
                <a:pos x="108" y="63"/>
              </a:cxn>
              <a:cxn ang="0">
                <a:pos x="114" y="67"/>
              </a:cxn>
              <a:cxn ang="0">
                <a:pos x="119" y="72"/>
              </a:cxn>
              <a:cxn ang="0">
                <a:pos x="108" y="68"/>
              </a:cxn>
              <a:cxn ang="0">
                <a:pos x="98" y="65"/>
              </a:cxn>
              <a:cxn ang="0">
                <a:pos x="93" y="63"/>
              </a:cxn>
              <a:cxn ang="0">
                <a:pos x="87" y="61"/>
              </a:cxn>
              <a:cxn ang="0">
                <a:pos x="83" y="59"/>
              </a:cxn>
              <a:cxn ang="0">
                <a:pos x="78" y="59"/>
              </a:cxn>
              <a:cxn ang="0">
                <a:pos x="70" y="53"/>
              </a:cxn>
              <a:cxn ang="0">
                <a:pos x="60" y="48"/>
              </a:cxn>
              <a:cxn ang="0">
                <a:pos x="51" y="44"/>
              </a:cxn>
              <a:cxn ang="0">
                <a:pos x="43" y="40"/>
              </a:cxn>
              <a:cxn ang="0">
                <a:pos x="41" y="46"/>
              </a:cxn>
              <a:cxn ang="0">
                <a:pos x="41" y="51"/>
              </a:cxn>
              <a:cxn ang="0">
                <a:pos x="45" y="55"/>
              </a:cxn>
              <a:cxn ang="0">
                <a:pos x="49" y="63"/>
              </a:cxn>
              <a:cxn ang="0">
                <a:pos x="51" y="67"/>
              </a:cxn>
              <a:cxn ang="0">
                <a:pos x="55" y="74"/>
              </a:cxn>
              <a:cxn ang="0">
                <a:pos x="57" y="80"/>
              </a:cxn>
              <a:cxn ang="0">
                <a:pos x="59" y="86"/>
              </a:cxn>
              <a:cxn ang="0">
                <a:pos x="53" y="84"/>
              </a:cxn>
              <a:cxn ang="0">
                <a:pos x="49" y="82"/>
              </a:cxn>
              <a:cxn ang="0">
                <a:pos x="45" y="78"/>
              </a:cxn>
              <a:cxn ang="0">
                <a:pos x="41" y="74"/>
              </a:cxn>
              <a:cxn ang="0">
                <a:pos x="36" y="67"/>
              </a:cxn>
              <a:cxn ang="0">
                <a:pos x="32" y="59"/>
              </a:cxn>
              <a:cxn ang="0">
                <a:pos x="26" y="51"/>
              </a:cxn>
              <a:cxn ang="0">
                <a:pos x="22" y="46"/>
              </a:cxn>
              <a:cxn ang="0">
                <a:pos x="19" y="40"/>
              </a:cxn>
              <a:cxn ang="0">
                <a:pos x="15" y="32"/>
              </a:cxn>
              <a:cxn ang="0">
                <a:pos x="9" y="27"/>
              </a:cxn>
              <a:cxn ang="0">
                <a:pos x="5" y="21"/>
              </a:cxn>
              <a:cxn ang="0">
                <a:pos x="3" y="15"/>
              </a:cxn>
              <a:cxn ang="0">
                <a:pos x="2" y="10"/>
              </a:cxn>
              <a:cxn ang="0">
                <a:pos x="0" y="4"/>
              </a:cxn>
              <a:cxn ang="0">
                <a:pos x="3" y="0"/>
              </a:cxn>
              <a:cxn ang="0">
                <a:pos x="3" y="0"/>
              </a:cxn>
            </a:cxnLst>
            <a:rect l="0" t="0" r="r" b="b"/>
            <a:pathLst>
              <a:path w="119" h="86">
                <a:moveTo>
                  <a:pt x="3" y="0"/>
                </a:moveTo>
                <a:lnTo>
                  <a:pt x="13" y="0"/>
                </a:lnTo>
                <a:lnTo>
                  <a:pt x="22" y="0"/>
                </a:lnTo>
                <a:lnTo>
                  <a:pt x="30" y="0"/>
                </a:lnTo>
                <a:lnTo>
                  <a:pt x="40" y="0"/>
                </a:lnTo>
                <a:lnTo>
                  <a:pt x="47" y="8"/>
                </a:lnTo>
                <a:lnTo>
                  <a:pt x="55" y="15"/>
                </a:lnTo>
                <a:lnTo>
                  <a:pt x="64" y="23"/>
                </a:lnTo>
                <a:lnTo>
                  <a:pt x="74" y="30"/>
                </a:lnTo>
                <a:lnTo>
                  <a:pt x="81" y="38"/>
                </a:lnTo>
                <a:lnTo>
                  <a:pt x="91" y="46"/>
                </a:lnTo>
                <a:lnTo>
                  <a:pt x="98" y="53"/>
                </a:lnTo>
                <a:lnTo>
                  <a:pt x="108" y="63"/>
                </a:lnTo>
                <a:lnTo>
                  <a:pt x="114" y="67"/>
                </a:lnTo>
                <a:lnTo>
                  <a:pt x="119" y="72"/>
                </a:lnTo>
                <a:lnTo>
                  <a:pt x="108" y="68"/>
                </a:lnTo>
                <a:lnTo>
                  <a:pt x="98" y="65"/>
                </a:lnTo>
                <a:lnTo>
                  <a:pt x="93" y="63"/>
                </a:lnTo>
                <a:lnTo>
                  <a:pt x="87" y="61"/>
                </a:lnTo>
                <a:lnTo>
                  <a:pt x="83" y="59"/>
                </a:lnTo>
                <a:lnTo>
                  <a:pt x="78" y="59"/>
                </a:lnTo>
                <a:lnTo>
                  <a:pt x="70" y="53"/>
                </a:lnTo>
                <a:lnTo>
                  <a:pt x="60" y="48"/>
                </a:lnTo>
                <a:lnTo>
                  <a:pt x="51" y="44"/>
                </a:lnTo>
                <a:lnTo>
                  <a:pt x="43" y="40"/>
                </a:lnTo>
                <a:lnTo>
                  <a:pt x="41" y="46"/>
                </a:lnTo>
                <a:lnTo>
                  <a:pt x="41" y="51"/>
                </a:lnTo>
                <a:lnTo>
                  <a:pt x="45" y="55"/>
                </a:lnTo>
                <a:lnTo>
                  <a:pt x="49" y="63"/>
                </a:lnTo>
                <a:lnTo>
                  <a:pt x="51" y="67"/>
                </a:lnTo>
                <a:lnTo>
                  <a:pt x="55" y="74"/>
                </a:lnTo>
                <a:lnTo>
                  <a:pt x="57" y="80"/>
                </a:lnTo>
                <a:lnTo>
                  <a:pt x="59" y="86"/>
                </a:lnTo>
                <a:lnTo>
                  <a:pt x="53" y="84"/>
                </a:lnTo>
                <a:lnTo>
                  <a:pt x="49" y="82"/>
                </a:lnTo>
                <a:lnTo>
                  <a:pt x="45" y="78"/>
                </a:lnTo>
                <a:lnTo>
                  <a:pt x="41" y="74"/>
                </a:lnTo>
                <a:lnTo>
                  <a:pt x="36" y="67"/>
                </a:lnTo>
                <a:lnTo>
                  <a:pt x="32" y="59"/>
                </a:lnTo>
                <a:lnTo>
                  <a:pt x="26" y="51"/>
                </a:lnTo>
                <a:lnTo>
                  <a:pt x="22" y="46"/>
                </a:lnTo>
                <a:lnTo>
                  <a:pt x="19" y="40"/>
                </a:lnTo>
                <a:lnTo>
                  <a:pt x="15" y="32"/>
                </a:lnTo>
                <a:lnTo>
                  <a:pt x="9" y="27"/>
                </a:lnTo>
                <a:lnTo>
                  <a:pt x="5" y="21"/>
                </a:lnTo>
                <a:lnTo>
                  <a:pt x="3" y="15"/>
                </a:lnTo>
                <a:lnTo>
                  <a:pt x="2" y="10"/>
                </a:lnTo>
                <a:lnTo>
                  <a:pt x="0" y="4"/>
                </a:lnTo>
                <a:lnTo>
                  <a:pt x="3" y="0"/>
                </a:lnTo>
                <a:lnTo>
                  <a:pt x="3" y="0"/>
                </a:lnTo>
                <a:close/>
              </a:path>
            </a:pathLst>
          </a:custGeom>
          <a:solidFill>
            <a:srgbClr val="A6E361"/>
          </a:solidFill>
          <a:ln w="9525">
            <a:noFill/>
            <a:round/>
            <a:headEnd/>
            <a:tailEnd/>
          </a:ln>
        </p:spPr>
        <p:txBody>
          <a:bodyPr/>
          <a:lstStyle/>
          <a:p>
            <a:endParaRPr lang="en-GB"/>
          </a:p>
        </p:txBody>
      </p:sp>
      <p:sp>
        <p:nvSpPr>
          <p:cNvPr id="21723" name="Freeform 219"/>
          <p:cNvSpPr>
            <a:spLocks/>
          </p:cNvSpPr>
          <p:nvPr/>
        </p:nvSpPr>
        <p:spPr bwMode="auto">
          <a:xfrm>
            <a:off x="5257800" y="5773738"/>
            <a:ext cx="188913" cy="271462"/>
          </a:xfrm>
          <a:custGeom>
            <a:avLst/>
            <a:gdLst/>
            <a:ahLst/>
            <a:cxnLst>
              <a:cxn ang="0">
                <a:pos x="1" y="2"/>
              </a:cxn>
              <a:cxn ang="0">
                <a:pos x="9" y="0"/>
              </a:cxn>
              <a:cxn ang="0">
                <a:pos x="15" y="2"/>
              </a:cxn>
              <a:cxn ang="0">
                <a:pos x="19" y="6"/>
              </a:cxn>
              <a:cxn ang="0">
                <a:pos x="22" y="11"/>
              </a:cxn>
              <a:cxn ang="0">
                <a:pos x="26" y="19"/>
              </a:cxn>
              <a:cxn ang="0">
                <a:pos x="30" y="28"/>
              </a:cxn>
              <a:cxn ang="0">
                <a:pos x="34" y="38"/>
              </a:cxn>
              <a:cxn ang="0">
                <a:pos x="39" y="45"/>
              </a:cxn>
              <a:cxn ang="0">
                <a:pos x="43" y="53"/>
              </a:cxn>
              <a:cxn ang="0">
                <a:pos x="47" y="63"/>
              </a:cxn>
              <a:cxn ang="0">
                <a:pos x="51" y="70"/>
              </a:cxn>
              <a:cxn ang="0">
                <a:pos x="57" y="80"/>
              </a:cxn>
              <a:cxn ang="0">
                <a:pos x="51" y="80"/>
              </a:cxn>
              <a:cxn ang="0">
                <a:pos x="45" y="78"/>
              </a:cxn>
              <a:cxn ang="0">
                <a:pos x="41" y="74"/>
              </a:cxn>
              <a:cxn ang="0">
                <a:pos x="36" y="68"/>
              </a:cxn>
              <a:cxn ang="0">
                <a:pos x="26" y="59"/>
              </a:cxn>
              <a:cxn ang="0">
                <a:pos x="19" y="49"/>
              </a:cxn>
              <a:cxn ang="0">
                <a:pos x="9" y="38"/>
              </a:cxn>
              <a:cxn ang="0">
                <a:pos x="0" y="28"/>
              </a:cxn>
              <a:cxn ang="0">
                <a:pos x="0" y="21"/>
              </a:cxn>
              <a:cxn ang="0">
                <a:pos x="0" y="13"/>
              </a:cxn>
              <a:cxn ang="0">
                <a:pos x="1" y="7"/>
              </a:cxn>
              <a:cxn ang="0">
                <a:pos x="1" y="2"/>
              </a:cxn>
              <a:cxn ang="0">
                <a:pos x="1" y="2"/>
              </a:cxn>
            </a:cxnLst>
            <a:rect l="0" t="0" r="r" b="b"/>
            <a:pathLst>
              <a:path w="57" h="80">
                <a:moveTo>
                  <a:pt x="1" y="2"/>
                </a:moveTo>
                <a:lnTo>
                  <a:pt x="9" y="0"/>
                </a:lnTo>
                <a:lnTo>
                  <a:pt x="15" y="2"/>
                </a:lnTo>
                <a:lnTo>
                  <a:pt x="19" y="6"/>
                </a:lnTo>
                <a:lnTo>
                  <a:pt x="22" y="11"/>
                </a:lnTo>
                <a:lnTo>
                  <a:pt x="26" y="19"/>
                </a:lnTo>
                <a:lnTo>
                  <a:pt x="30" y="28"/>
                </a:lnTo>
                <a:lnTo>
                  <a:pt x="34" y="38"/>
                </a:lnTo>
                <a:lnTo>
                  <a:pt x="39" y="45"/>
                </a:lnTo>
                <a:lnTo>
                  <a:pt x="43" y="53"/>
                </a:lnTo>
                <a:lnTo>
                  <a:pt x="47" y="63"/>
                </a:lnTo>
                <a:lnTo>
                  <a:pt x="51" y="70"/>
                </a:lnTo>
                <a:lnTo>
                  <a:pt x="57" y="80"/>
                </a:lnTo>
                <a:lnTo>
                  <a:pt x="51" y="80"/>
                </a:lnTo>
                <a:lnTo>
                  <a:pt x="45" y="78"/>
                </a:lnTo>
                <a:lnTo>
                  <a:pt x="41" y="74"/>
                </a:lnTo>
                <a:lnTo>
                  <a:pt x="36" y="68"/>
                </a:lnTo>
                <a:lnTo>
                  <a:pt x="26" y="59"/>
                </a:lnTo>
                <a:lnTo>
                  <a:pt x="19" y="49"/>
                </a:lnTo>
                <a:lnTo>
                  <a:pt x="9" y="38"/>
                </a:lnTo>
                <a:lnTo>
                  <a:pt x="0" y="28"/>
                </a:lnTo>
                <a:lnTo>
                  <a:pt x="0" y="21"/>
                </a:lnTo>
                <a:lnTo>
                  <a:pt x="0" y="13"/>
                </a:lnTo>
                <a:lnTo>
                  <a:pt x="1" y="7"/>
                </a:lnTo>
                <a:lnTo>
                  <a:pt x="1" y="2"/>
                </a:lnTo>
                <a:lnTo>
                  <a:pt x="1" y="2"/>
                </a:lnTo>
                <a:close/>
              </a:path>
            </a:pathLst>
          </a:custGeom>
          <a:solidFill>
            <a:srgbClr val="A6E361"/>
          </a:solidFill>
          <a:ln w="9525">
            <a:noFill/>
            <a:round/>
            <a:headEnd/>
            <a:tailEnd/>
          </a:ln>
        </p:spPr>
        <p:txBody>
          <a:bodyPr/>
          <a:lstStyle/>
          <a:p>
            <a:endParaRPr lang="en-GB"/>
          </a:p>
        </p:txBody>
      </p:sp>
      <p:sp>
        <p:nvSpPr>
          <p:cNvPr id="21724" name="Freeform 220"/>
          <p:cNvSpPr>
            <a:spLocks/>
          </p:cNvSpPr>
          <p:nvPr/>
        </p:nvSpPr>
        <p:spPr bwMode="auto">
          <a:xfrm>
            <a:off x="2692400" y="5786438"/>
            <a:ext cx="149225" cy="217487"/>
          </a:xfrm>
          <a:custGeom>
            <a:avLst/>
            <a:gdLst/>
            <a:ahLst/>
            <a:cxnLst>
              <a:cxn ang="0">
                <a:pos x="38" y="0"/>
              </a:cxn>
              <a:cxn ang="0">
                <a:pos x="43" y="3"/>
              </a:cxn>
              <a:cxn ang="0">
                <a:pos x="43" y="11"/>
              </a:cxn>
              <a:cxn ang="0">
                <a:pos x="43" y="19"/>
              </a:cxn>
              <a:cxn ang="0">
                <a:pos x="43" y="26"/>
              </a:cxn>
              <a:cxn ang="0">
                <a:pos x="40" y="32"/>
              </a:cxn>
              <a:cxn ang="0">
                <a:pos x="36" y="38"/>
              </a:cxn>
              <a:cxn ang="0">
                <a:pos x="32" y="43"/>
              </a:cxn>
              <a:cxn ang="0">
                <a:pos x="30" y="51"/>
              </a:cxn>
              <a:cxn ang="0">
                <a:pos x="23" y="53"/>
              </a:cxn>
              <a:cxn ang="0">
                <a:pos x="15" y="55"/>
              </a:cxn>
              <a:cxn ang="0">
                <a:pos x="9" y="59"/>
              </a:cxn>
              <a:cxn ang="0">
                <a:pos x="5" y="62"/>
              </a:cxn>
              <a:cxn ang="0">
                <a:pos x="0" y="55"/>
              </a:cxn>
              <a:cxn ang="0">
                <a:pos x="0" y="51"/>
              </a:cxn>
              <a:cxn ang="0">
                <a:pos x="3" y="47"/>
              </a:cxn>
              <a:cxn ang="0">
                <a:pos x="9" y="47"/>
              </a:cxn>
              <a:cxn ang="0">
                <a:pos x="15" y="38"/>
              </a:cxn>
              <a:cxn ang="0">
                <a:pos x="21" y="28"/>
              </a:cxn>
              <a:cxn ang="0">
                <a:pos x="26" y="21"/>
              </a:cxn>
              <a:cxn ang="0">
                <a:pos x="34" y="13"/>
              </a:cxn>
              <a:cxn ang="0">
                <a:pos x="34" y="3"/>
              </a:cxn>
              <a:cxn ang="0">
                <a:pos x="38" y="0"/>
              </a:cxn>
              <a:cxn ang="0">
                <a:pos x="38" y="0"/>
              </a:cxn>
            </a:cxnLst>
            <a:rect l="0" t="0" r="r" b="b"/>
            <a:pathLst>
              <a:path w="43" h="62">
                <a:moveTo>
                  <a:pt x="38" y="0"/>
                </a:moveTo>
                <a:lnTo>
                  <a:pt x="43" y="3"/>
                </a:lnTo>
                <a:lnTo>
                  <a:pt x="43" y="11"/>
                </a:lnTo>
                <a:lnTo>
                  <a:pt x="43" y="19"/>
                </a:lnTo>
                <a:lnTo>
                  <a:pt x="43" y="26"/>
                </a:lnTo>
                <a:lnTo>
                  <a:pt x="40" y="32"/>
                </a:lnTo>
                <a:lnTo>
                  <a:pt x="36" y="38"/>
                </a:lnTo>
                <a:lnTo>
                  <a:pt x="32" y="43"/>
                </a:lnTo>
                <a:lnTo>
                  <a:pt x="30" y="51"/>
                </a:lnTo>
                <a:lnTo>
                  <a:pt x="23" y="53"/>
                </a:lnTo>
                <a:lnTo>
                  <a:pt x="15" y="55"/>
                </a:lnTo>
                <a:lnTo>
                  <a:pt x="9" y="59"/>
                </a:lnTo>
                <a:lnTo>
                  <a:pt x="5" y="62"/>
                </a:lnTo>
                <a:lnTo>
                  <a:pt x="0" y="55"/>
                </a:lnTo>
                <a:lnTo>
                  <a:pt x="0" y="51"/>
                </a:lnTo>
                <a:lnTo>
                  <a:pt x="3" y="47"/>
                </a:lnTo>
                <a:lnTo>
                  <a:pt x="9" y="47"/>
                </a:lnTo>
                <a:lnTo>
                  <a:pt x="15" y="38"/>
                </a:lnTo>
                <a:lnTo>
                  <a:pt x="21" y="28"/>
                </a:lnTo>
                <a:lnTo>
                  <a:pt x="26" y="21"/>
                </a:lnTo>
                <a:lnTo>
                  <a:pt x="34" y="13"/>
                </a:lnTo>
                <a:lnTo>
                  <a:pt x="34" y="3"/>
                </a:lnTo>
                <a:lnTo>
                  <a:pt x="38" y="0"/>
                </a:lnTo>
                <a:lnTo>
                  <a:pt x="38" y="0"/>
                </a:lnTo>
                <a:close/>
              </a:path>
            </a:pathLst>
          </a:custGeom>
          <a:solidFill>
            <a:srgbClr val="A6E361"/>
          </a:solidFill>
          <a:ln w="9525">
            <a:noFill/>
            <a:round/>
            <a:headEnd/>
            <a:tailEnd/>
          </a:ln>
        </p:spPr>
        <p:txBody>
          <a:bodyPr/>
          <a:lstStyle/>
          <a:p>
            <a:endParaRPr lang="en-GB"/>
          </a:p>
        </p:txBody>
      </p:sp>
      <p:sp>
        <p:nvSpPr>
          <p:cNvPr id="21725" name="Freeform 221"/>
          <p:cNvSpPr>
            <a:spLocks/>
          </p:cNvSpPr>
          <p:nvPr/>
        </p:nvSpPr>
        <p:spPr bwMode="auto">
          <a:xfrm>
            <a:off x="6403975" y="5786438"/>
            <a:ext cx="331788" cy="346075"/>
          </a:xfrm>
          <a:custGeom>
            <a:avLst/>
            <a:gdLst/>
            <a:ahLst/>
            <a:cxnLst>
              <a:cxn ang="0">
                <a:pos x="95" y="0"/>
              </a:cxn>
              <a:cxn ang="0">
                <a:pos x="97" y="2"/>
              </a:cxn>
              <a:cxn ang="0">
                <a:pos x="99" y="7"/>
              </a:cxn>
              <a:cxn ang="0">
                <a:pos x="97" y="11"/>
              </a:cxn>
              <a:cxn ang="0">
                <a:pos x="97" y="17"/>
              </a:cxn>
              <a:cxn ang="0">
                <a:pos x="93" y="22"/>
              </a:cxn>
              <a:cxn ang="0">
                <a:pos x="91" y="28"/>
              </a:cxn>
              <a:cxn ang="0">
                <a:pos x="89" y="34"/>
              </a:cxn>
              <a:cxn ang="0">
                <a:pos x="91" y="40"/>
              </a:cxn>
              <a:cxn ang="0">
                <a:pos x="82" y="49"/>
              </a:cxn>
              <a:cxn ang="0">
                <a:pos x="72" y="60"/>
              </a:cxn>
              <a:cxn ang="0">
                <a:pos x="63" y="70"/>
              </a:cxn>
              <a:cxn ang="0">
                <a:pos x="53" y="79"/>
              </a:cxn>
              <a:cxn ang="0">
                <a:pos x="48" y="83"/>
              </a:cxn>
              <a:cxn ang="0">
                <a:pos x="42" y="85"/>
              </a:cxn>
              <a:cxn ang="0">
                <a:pos x="36" y="87"/>
              </a:cxn>
              <a:cxn ang="0">
                <a:pos x="30" y="91"/>
              </a:cxn>
              <a:cxn ang="0">
                <a:pos x="25" y="93"/>
              </a:cxn>
              <a:cxn ang="0">
                <a:pos x="17" y="95"/>
              </a:cxn>
              <a:cxn ang="0">
                <a:pos x="11" y="97"/>
              </a:cxn>
              <a:cxn ang="0">
                <a:pos x="6" y="98"/>
              </a:cxn>
              <a:cxn ang="0">
                <a:pos x="2" y="100"/>
              </a:cxn>
              <a:cxn ang="0">
                <a:pos x="0" y="100"/>
              </a:cxn>
              <a:cxn ang="0">
                <a:pos x="6" y="95"/>
              </a:cxn>
              <a:cxn ang="0">
                <a:pos x="13" y="89"/>
              </a:cxn>
              <a:cxn ang="0">
                <a:pos x="21" y="83"/>
              </a:cxn>
              <a:cxn ang="0">
                <a:pos x="30" y="76"/>
              </a:cxn>
              <a:cxn ang="0">
                <a:pos x="36" y="70"/>
              </a:cxn>
              <a:cxn ang="0">
                <a:pos x="46" y="64"/>
              </a:cxn>
              <a:cxn ang="0">
                <a:pos x="51" y="59"/>
              </a:cxn>
              <a:cxn ang="0">
                <a:pos x="61" y="53"/>
              </a:cxn>
              <a:cxn ang="0">
                <a:pos x="53" y="53"/>
              </a:cxn>
              <a:cxn ang="0">
                <a:pos x="48" y="55"/>
              </a:cxn>
              <a:cxn ang="0">
                <a:pos x="42" y="55"/>
              </a:cxn>
              <a:cxn ang="0">
                <a:pos x="36" y="55"/>
              </a:cxn>
              <a:cxn ang="0">
                <a:pos x="30" y="55"/>
              </a:cxn>
              <a:cxn ang="0">
                <a:pos x="25" y="55"/>
              </a:cxn>
              <a:cxn ang="0">
                <a:pos x="19" y="57"/>
              </a:cxn>
              <a:cxn ang="0">
                <a:pos x="13" y="59"/>
              </a:cxn>
              <a:cxn ang="0">
                <a:pos x="11" y="59"/>
              </a:cxn>
              <a:cxn ang="0">
                <a:pos x="8" y="59"/>
              </a:cxn>
              <a:cxn ang="0">
                <a:pos x="13" y="55"/>
              </a:cxn>
              <a:cxn ang="0">
                <a:pos x="19" y="51"/>
              </a:cxn>
              <a:cxn ang="0">
                <a:pos x="27" y="47"/>
              </a:cxn>
              <a:cxn ang="0">
                <a:pos x="32" y="45"/>
              </a:cxn>
              <a:cxn ang="0">
                <a:pos x="36" y="41"/>
              </a:cxn>
              <a:cxn ang="0">
                <a:pos x="44" y="38"/>
              </a:cxn>
              <a:cxn ang="0">
                <a:pos x="51" y="34"/>
              </a:cxn>
              <a:cxn ang="0">
                <a:pos x="59" y="32"/>
              </a:cxn>
              <a:cxn ang="0">
                <a:pos x="67" y="22"/>
              </a:cxn>
              <a:cxn ang="0">
                <a:pos x="76" y="15"/>
              </a:cxn>
              <a:cxn ang="0">
                <a:pos x="86" y="7"/>
              </a:cxn>
              <a:cxn ang="0">
                <a:pos x="95" y="0"/>
              </a:cxn>
              <a:cxn ang="0">
                <a:pos x="95" y="0"/>
              </a:cxn>
            </a:cxnLst>
            <a:rect l="0" t="0" r="r" b="b"/>
            <a:pathLst>
              <a:path w="99" h="100">
                <a:moveTo>
                  <a:pt x="95" y="0"/>
                </a:moveTo>
                <a:lnTo>
                  <a:pt x="97" y="2"/>
                </a:lnTo>
                <a:lnTo>
                  <a:pt x="99" y="7"/>
                </a:lnTo>
                <a:lnTo>
                  <a:pt x="97" y="11"/>
                </a:lnTo>
                <a:lnTo>
                  <a:pt x="97" y="17"/>
                </a:lnTo>
                <a:lnTo>
                  <a:pt x="93" y="22"/>
                </a:lnTo>
                <a:lnTo>
                  <a:pt x="91" y="28"/>
                </a:lnTo>
                <a:lnTo>
                  <a:pt x="89" y="34"/>
                </a:lnTo>
                <a:lnTo>
                  <a:pt x="91" y="40"/>
                </a:lnTo>
                <a:lnTo>
                  <a:pt x="82" y="49"/>
                </a:lnTo>
                <a:lnTo>
                  <a:pt x="72" y="60"/>
                </a:lnTo>
                <a:lnTo>
                  <a:pt x="63" y="70"/>
                </a:lnTo>
                <a:lnTo>
                  <a:pt x="53" y="79"/>
                </a:lnTo>
                <a:lnTo>
                  <a:pt x="48" y="83"/>
                </a:lnTo>
                <a:lnTo>
                  <a:pt x="42" y="85"/>
                </a:lnTo>
                <a:lnTo>
                  <a:pt x="36" y="87"/>
                </a:lnTo>
                <a:lnTo>
                  <a:pt x="30" y="91"/>
                </a:lnTo>
                <a:lnTo>
                  <a:pt x="25" y="93"/>
                </a:lnTo>
                <a:lnTo>
                  <a:pt x="17" y="95"/>
                </a:lnTo>
                <a:lnTo>
                  <a:pt x="11" y="97"/>
                </a:lnTo>
                <a:lnTo>
                  <a:pt x="6" y="98"/>
                </a:lnTo>
                <a:lnTo>
                  <a:pt x="2" y="100"/>
                </a:lnTo>
                <a:lnTo>
                  <a:pt x="0" y="100"/>
                </a:lnTo>
                <a:lnTo>
                  <a:pt x="6" y="95"/>
                </a:lnTo>
                <a:lnTo>
                  <a:pt x="13" y="89"/>
                </a:lnTo>
                <a:lnTo>
                  <a:pt x="21" y="83"/>
                </a:lnTo>
                <a:lnTo>
                  <a:pt x="30" y="76"/>
                </a:lnTo>
                <a:lnTo>
                  <a:pt x="36" y="70"/>
                </a:lnTo>
                <a:lnTo>
                  <a:pt x="46" y="64"/>
                </a:lnTo>
                <a:lnTo>
                  <a:pt x="51" y="59"/>
                </a:lnTo>
                <a:lnTo>
                  <a:pt x="61" y="53"/>
                </a:lnTo>
                <a:lnTo>
                  <a:pt x="53" y="53"/>
                </a:lnTo>
                <a:lnTo>
                  <a:pt x="48" y="55"/>
                </a:lnTo>
                <a:lnTo>
                  <a:pt x="42" y="55"/>
                </a:lnTo>
                <a:lnTo>
                  <a:pt x="36" y="55"/>
                </a:lnTo>
                <a:lnTo>
                  <a:pt x="30" y="55"/>
                </a:lnTo>
                <a:lnTo>
                  <a:pt x="25" y="55"/>
                </a:lnTo>
                <a:lnTo>
                  <a:pt x="19" y="57"/>
                </a:lnTo>
                <a:lnTo>
                  <a:pt x="13" y="59"/>
                </a:lnTo>
                <a:lnTo>
                  <a:pt x="11" y="59"/>
                </a:lnTo>
                <a:lnTo>
                  <a:pt x="8" y="59"/>
                </a:lnTo>
                <a:lnTo>
                  <a:pt x="13" y="55"/>
                </a:lnTo>
                <a:lnTo>
                  <a:pt x="19" y="51"/>
                </a:lnTo>
                <a:lnTo>
                  <a:pt x="27" y="47"/>
                </a:lnTo>
                <a:lnTo>
                  <a:pt x="32" y="45"/>
                </a:lnTo>
                <a:lnTo>
                  <a:pt x="36" y="41"/>
                </a:lnTo>
                <a:lnTo>
                  <a:pt x="44" y="38"/>
                </a:lnTo>
                <a:lnTo>
                  <a:pt x="51" y="34"/>
                </a:lnTo>
                <a:lnTo>
                  <a:pt x="59" y="32"/>
                </a:lnTo>
                <a:lnTo>
                  <a:pt x="67" y="22"/>
                </a:lnTo>
                <a:lnTo>
                  <a:pt x="76" y="15"/>
                </a:lnTo>
                <a:lnTo>
                  <a:pt x="86" y="7"/>
                </a:lnTo>
                <a:lnTo>
                  <a:pt x="95" y="0"/>
                </a:lnTo>
                <a:lnTo>
                  <a:pt x="95" y="0"/>
                </a:lnTo>
                <a:close/>
              </a:path>
            </a:pathLst>
          </a:custGeom>
          <a:solidFill>
            <a:srgbClr val="A6E361"/>
          </a:solidFill>
          <a:ln w="9525">
            <a:noFill/>
            <a:round/>
            <a:headEnd/>
            <a:tailEnd/>
          </a:ln>
        </p:spPr>
        <p:txBody>
          <a:bodyPr/>
          <a:lstStyle/>
          <a:p>
            <a:endParaRPr lang="en-GB"/>
          </a:p>
        </p:txBody>
      </p:sp>
      <p:sp>
        <p:nvSpPr>
          <p:cNvPr id="21726" name="Freeform 222"/>
          <p:cNvSpPr>
            <a:spLocks/>
          </p:cNvSpPr>
          <p:nvPr/>
        </p:nvSpPr>
        <p:spPr bwMode="auto">
          <a:xfrm>
            <a:off x="3587750" y="5800725"/>
            <a:ext cx="285750" cy="217488"/>
          </a:xfrm>
          <a:custGeom>
            <a:avLst/>
            <a:gdLst/>
            <a:ahLst/>
            <a:cxnLst>
              <a:cxn ang="0">
                <a:pos x="78" y="0"/>
              </a:cxn>
              <a:cxn ang="0">
                <a:pos x="82" y="6"/>
              </a:cxn>
              <a:cxn ang="0">
                <a:pos x="84" y="12"/>
              </a:cxn>
              <a:cxn ang="0">
                <a:pos x="82" y="18"/>
              </a:cxn>
              <a:cxn ang="0">
                <a:pos x="80" y="23"/>
              </a:cxn>
              <a:cxn ang="0">
                <a:pos x="74" y="27"/>
              </a:cxn>
              <a:cxn ang="0">
                <a:pos x="68" y="33"/>
              </a:cxn>
              <a:cxn ang="0">
                <a:pos x="63" y="37"/>
              </a:cxn>
              <a:cxn ang="0">
                <a:pos x="59" y="40"/>
              </a:cxn>
              <a:cxn ang="0">
                <a:pos x="53" y="44"/>
              </a:cxn>
              <a:cxn ang="0">
                <a:pos x="48" y="50"/>
              </a:cxn>
              <a:cxn ang="0">
                <a:pos x="42" y="54"/>
              </a:cxn>
              <a:cxn ang="0">
                <a:pos x="38" y="59"/>
              </a:cxn>
              <a:cxn ang="0">
                <a:pos x="32" y="59"/>
              </a:cxn>
              <a:cxn ang="0">
                <a:pos x="27" y="61"/>
              </a:cxn>
              <a:cxn ang="0">
                <a:pos x="21" y="63"/>
              </a:cxn>
              <a:cxn ang="0">
                <a:pos x="15" y="63"/>
              </a:cxn>
              <a:cxn ang="0">
                <a:pos x="19" y="57"/>
              </a:cxn>
              <a:cxn ang="0">
                <a:pos x="25" y="54"/>
              </a:cxn>
              <a:cxn ang="0">
                <a:pos x="29" y="48"/>
              </a:cxn>
              <a:cxn ang="0">
                <a:pos x="36" y="42"/>
              </a:cxn>
              <a:cxn ang="0">
                <a:pos x="27" y="42"/>
              </a:cxn>
              <a:cxn ang="0">
                <a:pos x="21" y="44"/>
              </a:cxn>
              <a:cxn ang="0">
                <a:pos x="11" y="44"/>
              </a:cxn>
              <a:cxn ang="0">
                <a:pos x="6" y="46"/>
              </a:cxn>
              <a:cxn ang="0">
                <a:pos x="2" y="44"/>
              </a:cxn>
              <a:cxn ang="0">
                <a:pos x="0" y="46"/>
              </a:cxn>
              <a:cxn ang="0">
                <a:pos x="0" y="38"/>
              </a:cxn>
              <a:cxn ang="0">
                <a:pos x="4" y="37"/>
              </a:cxn>
              <a:cxn ang="0">
                <a:pos x="10" y="35"/>
              </a:cxn>
              <a:cxn ang="0">
                <a:pos x="17" y="33"/>
              </a:cxn>
              <a:cxn ang="0">
                <a:pos x="23" y="29"/>
              </a:cxn>
              <a:cxn ang="0">
                <a:pos x="29" y="25"/>
              </a:cxn>
              <a:cxn ang="0">
                <a:pos x="36" y="23"/>
              </a:cxn>
              <a:cxn ang="0">
                <a:pos x="42" y="21"/>
              </a:cxn>
              <a:cxn ang="0">
                <a:pos x="48" y="18"/>
              </a:cxn>
              <a:cxn ang="0">
                <a:pos x="53" y="16"/>
              </a:cxn>
              <a:cxn ang="0">
                <a:pos x="61" y="12"/>
              </a:cxn>
              <a:cxn ang="0">
                <a:pos x="67" y="10"/>
              </a:cxn>
              <a:cxn ang="0">
                <a:pos x="72" y="4"/>
              </a:cxn>
              <a:cxn ang="0">
                <a:pos x="78" y="0"/>
              </a:cxn>
              <a:cxn ang="0">
                <a:pos x="78" y="0"/>
              </a:cxn>
            </a:cxnLst>
            <a:rect l="0" t="0" r="r" b="b"/>
            <a:pathLst>
              <a:path w="84" h="63">
                <a:moveTo>
                  <a:pt x="78" y="0"/>
                </a:moveTo>
                <a:lnTo>
                  <a:pt x="82" y="6"/>
                </a:lnTo>
                <a:lnTo>
                  <a:pt x="84" y="12"/>
                </a:lnTo>
                <a:lnTo>
                  <a:pt x="82" y="18"/>
                </a:lnTo>
                <a:lnTo>
                  <a:pt x="80" y="23"/>
                </a:lnTo>
                <a:lnTo>
                  <a:pt x="74" y="27"/>
                </a:lnTo>
                <a:lnTo>
                  <a:pt x="68" y="33"/>
                </a:lnTo>
                <a:lnTo>
                  <a:pt x="63" y="37"/>
                </a:lnTo>
                <a:lnTo>
                  <a:pt x="59" y="40"/>
                </a:lnTo>
                <a:lnTo>
                  <a:pt x="53" y="44"/>
                </a:lnTo>
                <a:lnTo>
                  <a:pt x="48" y="50"/>
                </a:lnTo>
                <a:lnTo>
                  <a:pt x="42" y="54"/>
                </a:lnTo>
                <a:lnTo>
                  <a:pt x="38" y="59"/>
                </a:lnTo>
                <a:lnTo>
                  <a:pt x="32" y="59"/>
                </a:lnTo>
                <a:lnTo>
                  <a:pt x="27" y="61"/>
                </a:lnTo>
                <a:lnTo>
                  <a:pt x="21" y="63"/>
                </a:lnTo>
                <a:lnTo>
                  <a:pt x="15" y="63"/>
                </a:lnTo>
                <a:lnTo>
                  <a:pt x="19" y="57"/>
                </a:lnTo>
                <a:lnTo>
                  <a:pt x="25" y="54"/>
                </a:lnTo>
                <a:lnTo>
                  <a:pt x="29" y="48"/>
                </a:lnTo>
                <a:lnTo>
                  <a:pt x="36" y="42"/>
                </a:lnTo>
                <a:lnTo>
                  <a:pt x="27" y="42"/>
                </a:lnTo>
                <a:lnTo>
                  <a:pt x="21" y="44"/>
                </a:lnTo>
                <a:lnTo>
                  <a:pt x="11" y="44"/>
                </a:lnTo>
                <a:lnTo>
                  <a:pt x="6" y="46"/>
                </a:lnTo>
                <a:lnTo>
                  <a:pt x="2" y="44"/>
                </a:lnTo>
                <a:lnTo>
                  <a:pt x="0" y="46"/>
                </a:lnTo>
                <a:lnTo>
                  <a:pt x="0" y="38"/>
                </a:lnTo>
                <a:lnTo>
                  <a:pt x="4" y="37"/>
                </a:lnTo>
                <a:lnTo>
                  <a:pt x="10" y="35"/>
                </a:lnTo>
                <a:lnTo>
                  <a:pt x="17" y="33"/>
                </a:lnTo>
                <a:lnTo>
                  <a:pt x="23" y="29"/>
                </a:lnTo>
                <a:lnTo>
                  <a:pt x="29" y="25"/>
                </a:lnTo>
                <a:lnTo>
                  <a:pt x="36" y="23"/>
                </a:lnTo>
                <a:lnTo>
                  <a:pt x="42" y="21"/>
                </a:lnTo>
                <a:lnTo>
                  <a:pt x="48" y="18"/>
                </a:lnTo>
                <a:lnTo>
                  <a:pt x="53" y="16"/>
                </a:lnTo>
                <a:lnTo>
                  <a:pt x="61" y="12"/>
                </a:lnTo>
                <a:lnTo>
                  <a:pt x="67" y="10"/>
                </a:lnTo>
                <a:lnTo>
                  <a:pt x="72" y="4"/>
                </a:lnTo>
                <a:lnTo>
                  <a:pt x="78" y="0"/>
                </a:lnTo>
                <a:lnTo>
                  <a:pt x="78" y="0"/>
                </a:lnTo>
                <a:close/>
              </a:path>
            </a:pathLst>
          </a:custGeom>
          <a:solidFill>
            <a:srgbClr val="A6E361"/>
          </a:solidFill>
          <a:ln w="9525">
            <a:noFill/>
            <a:round/>
            <a:headEnd/>
            <a:tailEnd/>
          </a:ln>
        </p:spPr>
        <p:txBody>
          <a:bodyPr/>
          <a:lstStyle/>
          <a:p>
            <a:endParaRPr lang="en-GB"/>
          </a:p>
        </p:txBody>
      </p:sp>
      <p:sp>
        <p:nvSpPr>
          <p:cNvPr id="21727" name="Freeform 223"/>
          <p:cNvSpPr>
            <a:spLocks/>
          </p:cNvSpPr>
          <p:nvPr/>
        </p:nvSpPr>
        <p:spPr bwMode="auto">
          <a:xfrm>
            <a:off x="2435225" y="5807075"/>
            <a:ext cx="196850" cy="230188"/>
          </a:xfrm>
          <a:custGeom>
            <a:avLst/>
            <a:gdLst/>
            <a:ahLst/>
            <a:cxnLst>
              <a:cxn ang="0">
                <a:pos x="3" y="0"/>
              </a:cxn>
              <a:cxn ang="0">
                <a:pos x="9" y="0"/>
              </a:cxn>
              <a:cxn ang="0">
                <a:pos x="17" y="2"/>
              </a:cxn>
              <a:cxn ang="0">
                <a:pos x="21" y="6"/>
              </a:cxn>
              <a:cxn ang="0">
                <a:pos x="22" y="12"/>
              </a:cxn>
              <a:cxn ang="0">
                <a:pos x="28" y="21"/>
              </a:cxn>
              <a:cxn ang="0">
                <a:pos x="34" y="31"/>
              </a:cxn>
              <a:cxn ang="0">
                <a:pos x="38" y="40"/>
              </a:cxn>
              <a:cxn ang="0">
                <a:pos x="43" y="50"/>
              </a:cxn>
              <a:cxn ang="0">
                <a:pos x="51" y="57"/>
              </a:cxn>
              <a:cxn ang="0">
                <a:pos x="57" y="69"/>
              </a:cxn>
              <a:cxn ang="0">
                <a:pos x="49" y="63"/>
              </a:cxn>
              <a:cxn ang="0">
                <a:pos x="41" y="59"/>
              </a:cxn>
              <a:cxn ang="0">
                <a:pos x="34" y="54"/>
              </a:cxn>
              <a:cxn ang="0">
                <a:pos x="26" y="50"/>
              </a:cxn>
              <a:cxn ang="0">
                <a:pos x="21" y="42"/>
              </a:cxn>
              <a:cxn ang="0">
                <a:pos x="17" y="36"/>
              </a:cxn>
              <a:cxn ang="0">
                <a:pos x="11" y="27"/>
              </a:cxn>
              <a:cxn ang="0">
                <a:pos x="5" y="21"/>
              </a:cxn>
              <a:cxn ang="0">
                <a:pos x="3" y="16"/>
              </a:cxn>
              <a:cxn ang="0">
                <a:pos x="2" y="10"/>
              </a:cxn>
              <a:cxn ang="0">
                <a:pos x="0" y="6"/>
              </a:cxn>
              <a:cxn ang="0">
                <a:pos x="3" y="0"/>
              </a:cxn>
              <a:cxn ang="0">
                <a:pos x="3" y="0"/>
              </a:cxn>
            </a:cxnLst>
            <a:rect l="0" t="0" r="r" b="b"/>
            <a:pathLst>
              <a:path w="57" h="69">
                <a:moveTo>
                  <a:pt x="3" y="0"/>
                </a:moveTo>
                <a:lnTo>
                  <a:pt x="9" y="0"/>
                </a:lnTo>
                <a:lnTo>
                  <a:pt x="17" y="2"/>
                </a:lnTo>
                <a:lnTo>
                  <a:pt x="21" y="6"/>
                </a:lnTo>
                <a:lnTo>
                  <a:pt x="22" y="12"/>
                </a:lnTo>
                <a:lnTo>
                  <a:pt x="28" y="21"/>
                </a:lnTo>
                <a:lnTo>
                  <a:pt x="34" y="31"/>
                </a:lnTo>
                <a:lnTo>
                  <a:pt x="38" y="40"/>
                </a:lnTo>
                <a:lnTo>
                  <a:pt x="43" y="50"/>
                </a:lnTo>
                <a:lnTo>
                  <a:pt x="51" y="57"/>
                </a:lnTo>
                <a:lnTo>
                  <a:pt x="57" y="69"/>
                </a:lnTo>
                <a:lnTo>
                  <a:pt x="49" y="63"/>
                </a:lnTo>
                <a:lnTo>
                  <a:pt x="41" y="59"/>
                </a:lnTo>
                <a:lnTo>
                  <a:pt x="34" y="54"/>
                </a:lnTo>
                <a:lnTo>
                  <a:pt x="26" y="50"/>
                </a:lnTo>
                <a:lnTo>
                  <a:pt x="21" y="42"/>
                </a:lnTo>
                <a:lnTo>
                  <a:pt x="17" y="36"/>
                </a:lnTo>
                <a:lnTo>
                  <a:pt x="11" y="27"/>
                </a:lnTo>
                <a:lnTo>
                  <a:pt x="5" y="21"/>
                </a:lnTo>
                <a:lnTo>
                  <a:pt x="3" y="16"/>
                </a:lnTo>
                <a:lnTo>
                  <a:pt x="2" y="10"/>
                </a:lnTo>
                <a:lnTo>
                  <a:pt x="0" y="6"/>
                </a:lnTo>
                <a:lnTo>
                  <a:pt x="3" y="0"/>
                </a:lnTo>
                <a:lnTo>
                  <a:pt x="3" y="0"/>
                </a:lnTo>
                <a:close/>
              </a:path>
            </a:pathLst>
          </a:custGeom>
          <a:solidFill>
            <a:srgbClr val="A6E361"/>
          </a:solidFill>
          <a:ln w="9525">
            <a:noFill/>
            <a:round/>
            <a:headEnd/>
            <a:tailEnd/>
          </a:ln>
        </p:spPr>
        <p:txBody>
          <a:bodyPr/>
          <a:lstStyle/>
          <a:p>
            <a:endParaRPr lang="en-GB"/>
          </a:p>
        </p:txBody>
      </p:sp>
      <p:sp>
        <p:nvSpPr>
          <p:cNvPr id="21728" name="Freeform 224"/>
          <p:cNvSpPr>
            <a:spLocks/>
          </p:cNvSpPr>
          <p:nvPr/>
        </p:nvSpPr>
        <p:spPr bwMode="auto">
          <a:xfrm>
            <a:off x="6124575" y="5827713"/>
            <a:ext cx="217488" cy="292100"/>
          </a:xfrm>
          <a:custGeom>
            <a:avLst/>
            <a:gdLst/>
            <a:ahLst/>
            <a:cxnLst>
              <a:cxn ang="0">
                <a:pos x="55" y="0"/>
              </a:cxn>
              <a:cxn ang="0">
                <a:pos x="61" y="0"/>
              </a:cxn>
              <a:cxn ang="0">
                <a:pos x="65" y="6"/>
              </a:cxn>
              <a:cxn ang="0">
                <a:pos x="65" y="11"/>
              </a:cxn>
              <a:cxn ang="0">
                <a:pos x="63" y="17"/>
              </a:cxn>
              <a:cxn ang="0">
                <a:pos x="57" y="27"/>
              </a:cxn>
              <a:cxn ang="0">
                <a:pos x="52" y="36"/>
              </a:cxn>
              <a:cxn ang="0">
                <a:pos x="48" y="44"/>
              </a:cxn>
              <a:cxn ang="0">
                <a:pos x="42" y="53"/>
              </a:cxn>
              <a:cxn ang="0">
                <a:pos x="34" y="59"/>
              </a:cxn>
              <a:cxn ang="0">
                <a:pos x="27" y="68"/>
              </a:cxn>
              <a:cxn ang="0">
                <a:pos x="19" y="76"/>
              </a:cxn>
              <a:cxn ang="0">
                <a:pos x="12" y="84"/>
              </a:cxn>
              <a:cxn ang="0">
                <a:pos x="6" y="84"/>
              </a:cxn>
              <a:cxn ang="0">
                <a:pos x="0" y="86"/>
              </a:cxn>
              <a:cxn ang="0">
                <a:pos x="4" y="78"/>
              </a:cxn>
              <a:cxn ang="0">
                <a:pos x="8" y="72"/>
              </a:cxn>
              <a:cxn ang="0">
                <a:pos x="14" y="63"/>
              </a:cxn>
              <a:cxn ang="0">
                <a:pos x="19" y="55"/>
              </a:cxn>
              <a:cxn ang="0">
                <a:pos x="25" y="48"/>
              </a:cxn>
              <a:cxn ang="0">
                <a:pos x="31" y="40"/>
              </a:cxn>
              <a:cxn ang="0">
                <a:pos x="38" y="32"/>
              </a:cxn>
              <a:cxn ang="0">
                <a:pos x="46" y="25"/>
              </a:cxn>
              <a:cxn ang="0">
                <a:pos x="46" y="17"/>
              </a:cxn>
              <a:cxn ang="0">
                <a:pos x="50" y="10"/>
              </a:cxn>
              <a:cxn ang="0">
                <a:pos x="52" y="4"/>
              </a:cxn>
              <a:cxn ang="0">
                <a:pos x="55" y="0"/>
              </a:cxn>
              <a:cxn ang="0">
                <a:pos x="55" y="0"/>
              </a:cxn>
            </a:cxnLst>
            <a:rect l="0" t="0" r="r" b="b"/>
            <a:pathLst>
              <a:path w="65" h="86">
                <a:moveTo>
                  <a:pt x="55" y="0"/>
                </a:moveTo>
                <a:lnTo>
                  <a:pt x="61" y="0"/>
                </a:lnTo>
                <a:lnTo>
                  <a:pt x="65" y="6"/>
                </a:lnTo>
                <a:lnTo>
                  <a:pt x="65" y="11"/>
                </a:lnTo>
                <a:lnTo>
                  <a:pt x="63" y="17"/>
                </a:lnTo>
                <a:lnTo>
                  <a:pt x="57" y="27"/>
                </a:lnTo>
                <a:lnTo>
                  <a:pt x="52" y="36"/>
                </a:lnTo>
                <a:lnTo>
                  <a:pt x="48" y="44"/>
                </a:lnTo>
                <a:lnTo>
                  <a:pt x="42" y="53"/>
                </a:lnTo>
                <a:lnTo>
                  <a:pt x="34" y="59"/>
                </a:lnTo>
                <a:lnTo>
                  <a:pt x="27" y="68"/>
                </a:lnTo>
                <a:lnTo>
                  <a:pt x="19" y="76"/>
                </a:lnTo>
                <a:lnTo>
                  <a:pt x="12" y="84"/>
                </a:lnTo>
                <a:lnTo>
                  <a:pt x="6" y="84"/>
                </a:lnTo>
                <a:lnTo>
                  <a:pt x="0" y="86"/>
                </a:lnTo>
                <a:lnTo>
                  <a:pt x="4" y="78"/>
                </a:lnTo>
                <a:lnTo>
                  <a:pt x="8" y="72"/>
                </a:lnTo>
                <a:lnTo>
                  <a:pt x="14" y="63"/>
                </a:lnTo>
                <a:lnTo>
                  <a:pt x="19" y="55"/>
                </a:lnTo>
                <a:lnTo>
                  <a:pt x="25" y="48"/>
                </a:lnTo>
                <a:lnTo>
                  <a:pt x="31" y="40"/>
                </a:lnTo>
                <a:lnTo>
                  <a:pt x="38" y="32"/>
                </a:lnTo>
                <a:lnTo>
                  <a:pt x="46" y="25"/>
                </a:lnTo>
                <a:lnTo>
                  <a:pt x="46" y="17"/>
                </a:lnTo>
                <a:lnTo>
                  <a:pt x="50" y="10"/>
                </a:lnTo>
                <a:lnTo>
                  <a:pt x="52" y="4"/>
                </a:lnTo>
                <a:lnTo>
                  <a:pt x="55" y="0"/>
                </a:lnTo>
                <a:lnTo>
                  <a:pt x="55" y="0"/>
                </a:lnTo>
                <a:close/>
              </a:path>
            </a:pathLst>
          </a:custGeom>
          <a:solidFill>
            <a:srgbClr val="A6E361"/>
          </a:solidFill>
          <a:ln w="9525">
            <a:noFill/>
            <a:round/>
            <a:headEnd/>
            <a:tailEnd/>
          </a:ln>
        </p:spPr>
        <p:txBody>
          <a:bodyPr/>
          <a:lstStyle/>
          <a:p>
            <a:endParaRPr lang="en-GB"/>
          </a:p>
        </p:txBody>
      </p:sp>
      <p:sp>
        <p:nvSpPr>
          <p:cNvPr id="21729" name="Freeform 225"/>
          <p:cNvSpPr>
            <a:spLocks/>
          </p:cNvSpPr>
          <p:nvPr/>
        </p:nvSpPr>
        <p:spPr bwMode="auto">
          <a:xfrm>
            <a:off x="4240213" y="5854700"/>
            <a:ext cx="209550" cy="203200"/>
          </a:xfrm>
          <a:custGeom>
            <a:avLst/>
            <a:gdLst/>
            <a:ahLst/>
            <a:cxnLst>
              <a:cxn ang="0">
                <a:pos x="4" y="0"/>
              </a:cxn>
              <a:cxn ang="0">
                <a:pos x="10" y="0"/>
              </a:cxn>
              <a:cxn ang="0">
                <a:pos x="17" y="0"/>
              </a:cxn>
              <a:cxn ang="0">
                <a:pos x="23" y="3"/>
              </a:cxn>
              <a:cxn ang="0">
                <a:pos x="29" y="7"/>
              </a:cxn>
              <a:cxn ang="0">
                <a:pos x="36" y="13"/>
              </a:cxn>
              <a:cxn ang="0">
                <a:pos x="46" y="21"/>
              </a:cxn>
              <a:cxn ang="0">
                <a:pos x="55" y="28"/>
              </a:cxn>
              <a:cxn ang="0">
                <a:pos x="63" y="36"/>
              </a:cxn>
              <a:cxn ang="0">
                <a:pos x="55" y="36"/>
              </a:cxn>
              <a:cxn ang="0">
                <a:pos x="51" y="36"/>
              </a:cxn>
              <a:cxn ang="0">
                <a:pos x="48" y="38"/>
              </a:cxn>
              <a:cxn ang="0">
                <a:pos x="46" y="41"/>
              </a:cxn>
              <a:cxn ang="0">
                <a:pos x="44" y="45"/>
              </a:cxn>
              <a:cxn ang="0">
                <a:pos x="44" y="49"/>
              </a:cxn>
              <a:cxn ang="0">
                <a:pos x="44" y="55"/>
              </a:cxn>
              <a:cxn ang="0">
                <a:pos x="48" y="60"/>
              </a:cxn>
              <a:cxn ang="0">
                <a:pos x="40" y="60"/>
              </a:cxn>
              <a:cxn ang="0">
                <a:pos x="36" y="59"/>
              </a:cxn>
              <a:cxn ang="0">
                <a:pos x="34" y="53"/>
              </a:cxn>
              <a:cxn ang="0">
                <a:pos x="31" y="47"/>
              </a:cxn>
              <a:cxn ang="0">
                <a:pos x="25" y="38"/>
              </a:cxn>
              <a:cxn ang="0">
                <a:pos x="19" y="30"/>
              </a:cxn>
              <a:cxn ang="0">
                <a:pos x="13" y="21"/>
              </a:cxn>
              <a:cxn ang="0">
                <a:pos x="10" y="13"/>
              </a:cxn>
              <a:cxn ang="0">
                <a:pos x="4" y="5"/>
              </a:cxn>
              <a:cxn ang="0">
                <a:pos x="0" y="5"/>
              </a:cxn>
              <a:cxn ang="0">
                <a:pos x="0" y="2"/>
              </a:cxn>
              <a:cxn ang="0">
                <a:pos x="4" y="0"/>
              </a:cxn>
              <a:cxn ang="0">
                <a:pos x="4" y="0"/>
              </a:cxn>
            </a:cxnLst>
            <a:rect l="0" t="0" r="r" b="b"/>
            <a:pathLst>
              <a:path w="63" h="60">
                <a:moveTo>
                  <a:pt x="4" y="0"/>
                </a:moveTo>
                <a:lnTo>
                  <a:pt x="10" y="0"/>
                </a:lnTo>
                <a:lnTo>
                  <a:pt x="17" y="0"/>
                </a:lnTo>
                <a:lnTo>
                  <a:pt x="23" y="3"/>
                </a:lnTo>
                <a:lnTo>
                  <a:pt x="29" y="7"/>
                </a:lnTo>
                <a:lnTo>
                  <a:pt x="36" y="13"/>
                </a:lnTo>
                <a:lnTo>
                  <a:pt x="46" y="21"/>
                </a:lnTo>
                <a:lnTo>
                  <a:pt x="55" y="28"/>
                </a:lnTo>
                <a:lnTo>
                  <a:pt x="63" y="36"/>
                </a:lnTo>
                <a:lnTo>
                  <a:pt x="55" y="36"/>
                </a:lnTo>
                <a:lnTo>
                  <a:pt x="51" y="36"/>
                </a:lnTo>
                <a:lnTo>
                  <a:pt x="48" y="38"/>
                </a:lnTo>
                <a:lnTo>
                  <a:pt x="46" y="41"/>
                </a:lnTo>
                <a:lnTo>
                  <a:pt x="44" y="45"/>
                </a:lnTo>
                <a:lnTo>
                  <a:pt x="44" y="49"/>
                </a:lnTo>
                <a:lnTo>
                  <a:pt x="44" y="55"/>
                </a:lnTo>
                <a:lnTo>
                  <a:pt x="48" y="60"/>
                </a:lnTo>
                <a:lnTo>
                  <a:pt x="40" y="60"/>
                </a:lnTo>
                <a:lnTo>
                  <a:pt x="36" y="59"/>
                </a:lnTo>
                <a:lnTo>
                  <a:pt x="34" y="53"/>
                </a:lnTo>
                <a:lnTo>
                  <a:pt x="31" y="47"/>
                </a:lnTo>
                <a:lnTo>
                  <a:pt x="25" y="38"/>
                </a:lnTo>
                <a:lnTo>
                  <a:pt x="19" y="30"/>
                </a:lnTo>
                <a:lnTo>
                  <a:pt x="13" y="21"/>
                </a:lnTo>
                <a:lnTo>
                  <a:pt x="10" y="13"/>
                </a:lnTo>
                <a:lnTo>
                  <a:pt x="4" y="5"/>
                </a:lnTo>
                <a:lnTo>
                  <a:pt x="0" y="5"/>
                </a:lnTo>
                <a:lnTo>
                  <a:pt x="0" y="2"/>
                </a:lnTo>
                <a:lnTo>
                  <a:pt x="4" y="0"/>
                </a:lnTo>
                <a:lnTo>
                  <a:pt x="4" y="0"/>
                </a:lnTo>
                <a:close/>
              </a:path>
            </a:pathLst>
          </a:custGeom>
          <a:solidFill>
            <a:srgbClr val="A6E361"/>
          </a:solidFill>
          <a:ln w="9525">
            <a:noFill/>
            <a:round/>
            <a:headEnd/>
            <a:tailEnd/>
          </a:ln>
        </p:spPr>
        <p:txBody>
          <a:bodyPr/>
          <a:lstStyle/>
          <a:p>
            <a:endParaRPr lang="en-GB"/>
          </a:p>
        </p:txBody>
      </p:sp>
      <p:sp>
        <p:nvSpPr>
          <p:cNvPr id="21730" name="Freeform 226"/>
          <p:cNvSpPr>
            <a:spLocks/>
          </p:cNvSpPr>
          <p:nvPr/>
        </p:nvSpPr>
        <p:spPr bwMode="auto">
          <a:xfrm>
            <a:off x="5473700" y="5861050"/>
            <a:ext cx="217488" cy="244475"/>
          </a:xfrm>
          <a:custGeom>
            <a:avLst/>
            <a:gdLst/>
            <a:ahLst/>
            <a:cxnLst>
              <a:cxn ang="0">
                <a:pos x="55" y="0"/>
              </a:cxn>
              <a:cxn ang="0">
                <a:pos x="59" y="1"/>
              </a:cxn>
              <a:cxn ang="0">
                <a:pos x="63" y="5"/>
              </a:cxn>
              <a:cxn ang="0">
                <a:pos x="65" y="11"/>
              </a:cxn>
              <a:cxn ang="0">
                <a:pos x="63" y="17"/>
              </a:cxn>
              <a:cxn ang="0">
                <a:pos x="55" y="22"/>
              </a:cxn>
              <a:cxn ang="0">
                <a:pos x="50" y="30"/>
              </a:cxn>
              <a:cxn ang="0">
                <a:pos x="46" y="36"/>
              </a:cxn>
              <a:cxn ang="0">
                <a:pos x="40" y="43"/>
              </a:cxn>
              <a:cxn ang="0">
                <a:pos x="31" y="49"/>
              </a:cxn>
              <a:cxn ang="0">
                <a:pos x="23" y="57"/>
              </a:cxn>
              <a:cxn ang="0">
                <a:pos x="14" y="62"/>
              </a:cxn>
              <a:cxn ang="0">
                <a:pos x="6" y="68"/>
              </a:cxn>
              <a:cxn ang="0">
                <a:pos x="2" y="70"/>
              </a:cxn>
              <a:cxn ang="0">
                <a:pos x="0" y="72"/>
              </a:cxn>
              <a:cxn ang="0">
                <a:pos x="2" y="60"/>
              </a:cxn>
              <a:cxn ang="0">
                <a:pos x="8" y="51"/>
              </a:cxn>
              <a:cxn ang="0">
                <a:pos x="12" y="41"/>
              </a:cxn>
              <a:cxn ang="0">
                <a:pos x="15" y="32"/>
              </a:cxn>
              <a:cxn ang="0">
                <a:pos x="12" y="24"/>
              </a:cxn>
              <a:cxn ang="0">
                <a:pos x="14" y="19"/>
              </a:cxn>
              <a:cxn ang="0">
                <a:pos x="15" y="15"/>
              </a:cxn>
              <a:cxn ang="0">
                <a:pos x="19" y="13"/>
              </a:cxn>
              <a:cxn ang="0">
                <a:pos x="23" y="13"/>
              </a:cxn>
              <a:cxn ang="0">
                <a:pos x="27" y="15"/>
              </a:cxn>
              <a:cxn ang="0">
                <a:pos x="29" y="19"/>
              </a:cxn>
              <a:cxn ang="0">
                <a:pos x="31" y="26"/>
              </a:cxn>
              <a:cxn ang="0">
                <a:pos x="33" y="26"/>
              </a:cxn>
              <a:cxn ang="0">
                <a:pos x="34" y="26"/>
              </a:cxn>
              <a:cxn ang="0">
                <a:pos x="40" y="19"/>
              </a:cxn>
              <a:cxn ang="0">
                <a:pos x="46" y="13"/>
              </a:cxn>
              <a:cxn ang="0">
                <a:pos x="50" y="5"/>
              </a:cxn>
              <a:cxn ang="0">
                <a:pos x="55" y="0"/>
              </a:cxn>
              <a:cxn ang="0">
                <a:pos x="55" y="0"/>
              </a:cxn>
            </a:cxnLst>
            <a:rect l="0" t="0" r="r" b="b"/>
            <a:pathLst>
              <a:path w="65" h="72">
                <a:moveTo>
                  <a:pt x="55" y="0"/>
                </a:moveTo>
                <a:lnTo>
                  <a:pt x="59" y="1"/>
                </a:lnTo>
                <a:lnTo>
                  <a:pt x="63" y="5"/>
                </a:lnTo>
                <a:lnTo>
                  <a:pt x="65" y="11"/>
                </a:lnTo>
                <a:lnTo>
                  <a:pt x="63" y="17"/>
                </a:lnTo>
                <a:lnTo>
                  <a:pt x="55" y="22"/>
                </a:lnTo>
                <a:lnTo>
                  <a:pt x="50" y="30"/>
                </a:lnTo>
                <a:lnTo>
                  <a:pt x="46" y="36"/>
                </a:lnTo>
                <a:lnTo>
                  <a:pt x="40" y="43"/>
                </a:lnTo>
                <a:lnTo>
                  <a:pt x="31" y="49"/>
                </a:lnTo>
                <a:lnTo>
                  <a:pt x="23" y="57"/>
                </a:lnTo>
                <a:lnTo>
                  <a:pt x="14" y="62"/>
                </a:lnTo>
                <a:lnTo>
                  <a:pt x="6" y="68"/>
                </a:lnTo>
                <a:lnTo>
                  <a:pt x="2" y="70"/>
                </a:lnTo>
                <a:lnTo>
                  <a:pt x="0" y="72"/>
                </a:lnTo>
                <a:lnTo>
                  <a:pt x="2" y="60"/>
                </a:lnTo>
                <a:lnTo>
                  <a:pt x="8" y="51"/>
                </a:lnTo>
                <a:lnTo>
                  <a:pt x="12" y="41"/>
                </a:lnTo>
                <a:lnTo>
                  <a:pt x="15" y="32"/>
                </a:lnTo>
                <a:lnTo>
                  <a:pt x="12" y="24"/>
                </a:lnTo>
                <a:lnTo>
                  <a:pt x="14" y="19"/>
                </a:lnTo>
                <a:lnTo>
                  <a:pt x="15" y="15"/>
                </a:lnTo>
                <a:lnTo>
                  <a:pt x="19" y="13"/>
                </a:lnTo>
                <a:lnTo>
                  <a:pt x="23" y="13"/>
                </a:lnTo>
                <a:lnTo>
                  <a:pt x="27" y="15"/>
                </a:lnTo>
                <a:lnTo>
                  <a:pt x="29" y="19"/>
                </a:lnTo>
                <a:lnTo>
                  <a:pt x="31" y="26"/>
                </a:lnTo>
                <a:lnTo>
                  <a:pt x="33" y="26"/>
                </a:lnTo>
                <a:lnTo>
                  <a:pt x="34" y="26"/>
                </a:lnTo>
                <a:lnTo>
                  <a:pt x="40" y="19"/>
                </a:lnTo>
                <a:lnTo>
                  <a:pt x="46" y="13"/>
                </a:lnTo>
                <a:lnTo>
                  <a:pt x="50" y="5"/>
                </a:lnTo>
                <a:lnTo>
                  <a:pt x="55" y="0"/>
                </a:lnTo>
                <a:lnTo>
                  <a:pt x="55" y="0"/>
                </a:lnTo>
                <a:close/>
              </a:path>
            </a:pathLst>
          </a:custGeom>
          <a:solidFill>
            <a:srgbClr val="A6E361"/>
          </a:solidFill>
          <a:ln w="9525">
            <a:noFill/>
            <a:round/>
            <a:headEnd/>
            <a:tailEnd/>
          </a:ln>
        </p:spPr>
        <p:txBody>
          <a:bodyPr/>
          <a:lstStyle/>
          <a:p>
            <a:endParaRPr lang="en-GB"/>
          </a:p>
        </p:txBody>
      </p:sp>
      <p:sp>
        <p:nvSpPr>
          <p:cNvPr id="21731" name="Freeform 227"/>
          <p:cNvSpPr>
            <a:spLocks/>
          </p:cNvSpPr>
          <p:nvPr/>
        </p:nvSpPr>
        <p:spPr bwMode="auto">
          <a:xfrm>
            <a:off x="5622925" y="5881688"/>
            <a:ext cx="184150" cy="203200"/>
          </a:xfrm>
          <a:custGeom>
            <a:avLst/>
            <a:gdLst/>
            <a:ahLst/>
            <a:cxnLst>
              <a:cxn ang="0">
                <a:pos x="44" y="0"/>
              </a:cxn>
              <a:cxn ang="0">
                <a:pos x="47" y="2"/>
              </a:cxn>
              <a:cxn ang="0">
                <a:pos x="51" y="8"/>
              </a:cxn>
              <a:cxn ang="0">
                <a:pos x="53" y="14"/>
              </a:cxn>
              <a:cxn ang="0">
                <a:pos x="53" y="19"/>
              </a:cxn>
              <a:cxn ang="0">
                <a:pos x="49" y="25"/>
              </a:cxn>
              <a:cxn ang="0">
                <a:pos x="47" y="33"/>
              </a:cxn>
              <a:cxn ang="0">
                <a:pos x="42" y="36"/>
              </a:cxn>
              <a:cxn ang="0">
                <a:pos x="38" y="42"/>
              </a:cxn>
              <a:cxn ang="0">
                <a:pos x="28" y="46"/>
              </a:cxn>
              <a:cxn ang="0">
                <a:pos x="21" y="52"/>
              </a:cxn>
              <a:cxn ang="0">
                <a:pos x="11" y="57"/>
              </a:cxn>
              <a:cxn ang="0">
                <a:pos x="4" y="61"/>
              </a:cxn>
              <a:cxn ang="0">
                <a:pos x="0" y="55"/>
              </a:cxn>
              <a:cxn ang="0">
                <a:pos x="2" y="50"/>
              </a:cxn>
              <a:cxn ang="0">
                <a:pos x="6" y="44"/>
              </a:cxn>
              <a:cxn ang="0">
                <a:pos x="11" y="40"/>
              </a:cxn>
              <a:cxn ang="0">
                <a:pos x="21" y="33"/>
              </a:cxn>
              <a:cxn ang="0">
                <a:pos x="32" y="25"/>
              </a:cxn>
              <a:cxn ang="0">
                <a:pos x="34" y="19"/>
              </a:cxn>
              <a:cxn ang="0">
                <a:pos x="38" y="14"/>
              </a:cxn>
              <a:cxn ang="0">
                <a:pos x="40" y="6"/>
              </a:cxn>
              <a:cxn ang="0">
                <a:pos x="44" y="0"/>
              </a:cxn>
              <a:cxn ang="0">
                <a:pos x="44" y="0"/>
              </a:cxn>
            </a:cxnLst>
            <a:rect l="0" t="0" r="r" b="b"/>
            <a:pathLst>
              <a:path w="53" h="61">
                <a:moveTo>
                  <a:pt x="44" y="0"/>
                </a:moveTo>
                <a:lnTo>
                  <a:pt x="47" y="2"/>
                </a:lnTo>
                <a:lnTo>
                  <a:pt x="51" y="8"/>
                </a:lnTo>
                <a:lnTo>
                  <a:pt x="53" y="14"/>
                </a:lnTo>
                <a:lnTo>
                  <a:pt x="53" y="19"/>
                </a:lnTo>
                <a:lnTo>
                  <a:pt x="49" y="25"/>
                </a:lnTo>
                <a:lnTo>
                  <a:pt x="47" y="33"/>
                </a:lnTo>
                <a:lnTo>
                  <a:pt x="42" y="36"/>
                </a:lnTo>
                <a:lnTo>
                  <a:pt x="38" y="42"/>
                </a:lnTo>
                <a:lnTo>
                  <a:pt x="28" y="46"/>
                </a:lnTo>
                <a:lnTo>
                  <a:pt x="21" y="52"/>
                </a:lnTo>
                <a:lnTo>
                  <a:pt x="11" y="57"/>
                </a:lnTo>
                <a:lnTo>
                  <a:pt x="4" y="61"/>
                </a:lnTo>
                <a:lnTo>
                  <a:pt x="0" y="55"/>
                </a:lnTo>
                <a:lnTo>
                  <a:pt x="2" y="50"/>
                </a:lnTo>
                <a:lnTo>
                  <a:pt x="6" y="44"/>
                </a:lnTo>
                <a:lnTo>
                  <a:pt x="11" y="40"/>
                </a:lnTo>
                <a:lnTo>
                  <a:pt x="21" y="33"/>
                </a:lnTo>
                <a:lnTo>
                  <a:pt x="32" y="25"/>
                </a:lnTo>
                <a:lnTo>
                  <a:pt x="34" y="19"/>
                </a:lnTo>
                <a:lnTo>
                  <a:pt x="38" y="14"/>
                </a:lnTo>
                <a:lnTo>
                  <a:pt x="40" y="6"/>
                </a:lnTo>
                <a:lnTo>
                  <a:pt x="44" y="0"/>
                </a:lnTo>
                <a:lnTo>
                  <a:pt x="44" y="0"/>
                </a:lnTo>
                <a:close/>
              </a:path>
            </a:pathLst>
          </a:custGeom>
          <a:solidFill>
            <a:srgbClr val="A6E361"/>
          </a:solidFill>
          <a:ln w="9525">
            <a:noFill/>
            <a:round/>
            <a:headEnd/>
            <a:tailEnd/>
          </a:ln>
        </p:spPr>
        <p:txBody>
          <a:bodyPr/>
          <a:lstStyle/>
          <a:p>
            <a:endParaRPr lang="en-GB"/>
          </a:p>
        </p:txBody>
      </p:sp>
      <p:sp>
        <p:nvSpPr>
          <p:cNvPr id="21732" name="Freeform 228"/>
          <p:cNvSpPr>
            <a:spLocks/>
          </p:cNvSpPr>
          <p:nvPr/>
        </p:nvSpPr>
        <p:spPr bwMode="auto">
          <a:xfrm>
            <a:off x="3106738" y="5916613"/>
            <a:ext cx="373062" cy="155575"/>
          </a:xfrm>
          <a:custGeom>
            <a:avLst/>
            <a:gdLst/>
            <a:ahLst/>
            <a:cxnLst>
              <a:cxn ang="0">
                <a:pos x="4" y="0"/>
              </a:cxn>
              <a:cxn ang="0">
                <a:pos x="12" y="2"/>
              </a:cxn>
              <a:cxn ang="0">
                <a:pos x="19" y="3"/>
              </a:cxn>
              <a:cxn ang="0">
                <a:pos x="29" y="5"/>
              </a:cxn>
              <a:cxn ang="0">
                <a:pos x="38" y="7"/>
              </a:cxn>
              <a:cxn ang="0">
                <a:pos x="46" y="9"/>
              </a:cxn>
              <a:cxn ang="0">
                <a:pos x="54" y="11"/>
              </a:cxn>
              <a:cxn ang="0">
                <a:pos x="63" y="13"/>
              </a:cxn>
              <a:cxn ang="0">
                <a:pos x="73" y="15"/>
              </a:cxn>
              <a:cxn ang="0">
                <a:pos x="80" y="15"/>
              </a:cxn>
              <a:cxn ang="0">
                <a:pos x="88" y="15"/>
              </a:cxn>
              <a:cxn ang="0">
                <a:pos x="97" y="13"/>
              </a:cxn>
              <a:cxn ang="0">
                <a:pos x="105" y="13"/>
              </a:cxn>
              <a:cxn ang="0">
                <a:pos x="109" y="17"/>
              </a:cxn>
              <a:cxn ang="0">
                <a:pos x="111" y="22"/>
              </a:cxn>
              <a:cxn ang="0">
                <a:pos x="109" y="26"/>
              </a:cxn>
              <a:cxn ang="0">
                <a:pos x="103" y="28"/>
              </a:cxn>
              <a:cxn ang="0">
                <a:pos x="94" y="30"/>
              </a:cxn>
              <a:cxn ang="0">
                <a:pos x="84" y="32"/>
              </a:cxn>
              <a:cxn ang="0">
                <a:pos x="75" y="32"/>
              </a:cxn>
              <a:cxn ang="0">
                <a:pos x="65" y="36"/>
              </a:cxn>
              <a:cxn ang="0">
                <a:pos x="54" y="36"/>
              </a:cxn>
              <a:cxn ang="0">
                <a:pos x="44" y="38"/>
              </a:cxn>
              <a:cxn ang="0">
                <a:pos x="35" y="41"/>
              </a:cxn>
              <a:cxn ang="0">
                <a:pos x="27" y="45"/>
              </a:cxn>
              <a:cxn ang="0">
                <a:pos x="25" y="41"/>
              </a:cxn>
              <a:cxn ang="0">
                <a:pos x="21" y="41"/>
              </a:cxn>
              <a:cxn ang="0">
                <a:pos x="23" y="36"/>
              </a:cxn>
              <a:cxn ang="0">
                <a:pos x="31" y="34"/>
              </a:cxn>
              <a:cxn ang="0">
                <a:pos x="38" y="32"/>
              </a:cxn>
              <a:cxn ang="0">
                <a:pos x="46" y="28"/>
              </a:cxn>
              <a:cxn ang="0">
                <a:pos x="46" y="28"/>
              </a:cxn>
              <a:cxn ang="0">
                <a:pos x="46" y="26"/>
              </a:cxn>
              <a:cxn ang="0">
                <a:pos x="42" y="22"/>
              </a:cxn>
              <a:cxn ang="0">
                <a:pos x="38" y="21"/>
              </a:cxn>
              <a:cxn ang="0">
                <a:pos x="29" y="15"/>
              </a:cxn>
              <a:cxn ang="0">
                <a:pos x="19" y="11"/>
              </a:cxn>
              <a:cxn ang="0">
                <a:pos x="10" y="7"/>
              </a:cxn>
              <a:cxn ang="0">
                <a:pos x="2" y="3"/>
              </a:cxn>
              <a:cxn ang="0">
                <a:pos x="0" y="2"/>
              </a:cxn>
              <a:cxn ang="0">
                <a:pos x="4" y="0"/>
              </a:cxn>
              <a:cxn ang="0">
                <a:pos x="4" y="0"/>
              </a:cxn>
            </a:cxnLst>
            <a:rect l="0" t="0" r="r" b="b"/>
            <a:pathLst>
              <a:path w="111" h="45">
                <a:moveTo>
                  <a:pt x="4" y="0"/>
                </a:moveTo>
                <a:lnTo>
                  <a:pt x="12" y="2"/>
                </a:lnTo>
                <a:lnTo>
                  <a:pt x="19" y="3"/>
                </a:lnTo>
                <a:lnTo>
                  <a:pt x="29" y="5"/>
                </a:lnTo>
                <a:lnTo>
                  <a:pt x="38" y="7"/>
                </a:lnTo>
                <a:lnTo>
                  <a:pt x="46" y="9"/>
                </a:lnTo>
                <a:lnTo>
                  <a:pt x="54" y="11"/>
                </a:lnTo>
                <a:lnTo>
                  <a:pt x="63" y="13"/>
                </a:lnTo>
                <a:lnTo>
                  <a:pt x="73" y="15"/>
                </a:lnTo>
                <a:lnTo>
                  <a:pt x="80" y="15"/>
                </a:lnTo>
                <a:lnTo>
                  <a:pt x="88" y="15"/>
                </a:lnTo>
                <a:lnTo>
                  <a:pt x="97" y="13"/>
                </a:lnTo>
                <a:lnTo>
                  <a:pt x="105" y="13"/>
                </a:lnTo>
                <a:lnTo>
                  <a:pt x="109" y="17"/>
                </a:lnTo>
                <a:lnTo>
                  <a:pt x="111" y="22"/>
                </a:lnTo>
                <a:lnTo>
                  <a:pt x="109" y="26"/>
                </a:lnTo>
                <a:lnTo>
                  <a:pt x="103" y="28"/>
                </a:lnTo>
                <a:lnTo>
                  <a:pt x="94" y="30"/>
                </a:lnTo>
                <a:lnTo>
                  <a:pt x="84" y="32"/>
                </a:lnTo>
                <a:lnTo>
                  <a:pt x="75" y="32"/>
                </a:lnTo>
                <a:lnTo>
                  <a:pt x="65" y="36"/>
                </a:lnTo>
                <a:lnTo>
                  <a:pt x="54" y="36"/>
                </a:lnTo>
                <a:lnTo>
                  <a:pt x="44" y="38"/>
                </a:lnTo>
                <a:lnTo>
                  <a:pt x="35" y="41"/>
                </a:lnTo>
                <a:lnTo>
                  <a:pt x="27" y="45"/>
                </a:lnTo>
                <a:lnTo>
                  <a:pt x="25" y="41"/>
                </a:lnTo>
                <a:lnTo>
                  <a:pt x="21" y="41"/>
                </a:lnTo>
                <a:lnTo>
                  <a:pt x="23" y="36"/>
                </a:lnTo>
                <a:lnTo>
                  <a:pt x="31" y="34"/>
                </a:lnTo>
                <a:lnTo>
                  <a:pt x="38" y="32"/>
                </a:lnTo>
                <a:lnTo>
                  <a:pt x="46" y="28"/>
                </a:lnTo>
                <a:lnTo>
                  <a:pt x="46" y="28"/>
                </a:lnTo>
                <a:lnTo>
                  <a:pt x="46" y="26"/>
                </a:lnTo>
                <a:lnTo>
                  <a:pt x="42" y="22"/>
                </a:lnTo>
                <a:lnTo>
                  <a:pt x="38" y="21"/>
                </a:lnTo>
                <a:lnTo>
                  <a:pt x="29" y="15"/>
                </a:lnTo>
                <a:lnTo>
                  <a:pt x="19" y="11"/>
                </a:lnTo>
                <a:lnTo>
                  <a:pt x="10" y="7"/>
                </a:lnTo>
                <a:lnTo>
                  <a:pt x="2" y="3"/>
                </a:lnTo>
                <a:lnTo>
                  <a:pt x="0" y="2"/>
                </a:lnTo>
                <a:lnTo>
                  <a:pt x="4" y="0"/>
                </a:lnTo>
                <a:lnTo>
                  <a:pt x="4" y="0"/>
                </a:lnTo>
                <a:close/>
              </a:path>
            </a:pathLst>
          </a:custGeom>
          <a:solidFill>
            <a:srgbClr val="A6E361"/>
          </a:solidFill>
          <a:ln w="9525">
            <a:noFill/>
            <a:round/>
            <a:headEnd/>
            <a:tailEnd/>
          </a:ln>
        </p:spPr>
        <p:txBody>
          <a:bodyPr/>
          <a:lstStyle/>
          <a:p>
            <a:endParaRPr lang="en-GB"/>
          </a:p>
        </p:txBody>
      </p:sp>
      <p:sp>
        <p:nvSpPr>
          <p:cNvPr id="21733" name="Freeform 229"/>
          <p:cNvSpPr>
            <a:spLocks/>
          </p:cNvSpPr>
          <p:nvPr/>
        </p:nvSpPr>
        <p:spPr bwMode="auto">
          <a:xfrm>
            <a:off x="4632325" y="5943600"/>
            <a:ext cx="265113" cy="134938"/>
          </a:xfrm>
          <a:custGeom>
            <a:avLst/>
            <a:gdLst/>
            <a:ahLst/>
            <a:cxnLst>
              <a:cxn ang="0">
                <a:pos x="76" y="0"/>
              </a:cxn>
              <a:cxn ang="0">
                <a:pos x="78" y="6"/>
              </a:cxn>
              <a:cxn ang="0">
                <a:pos x="76" y="12"/>
              </a:cxn>
              <a:cxn ang="0">
                <a:pos x="74" y="17"/>
              </a:cxn>
              <a:cxn ang="0">
                <a:pos x="69" y="21"/>
              </a:cxn>
              <a:cxn ang="0">
                <a:pos x="63" y="25"/>
              </a:cxn>
              <a:cxn ang="0">
                <a:pos x="57" y="29"/>
              </a:cxn>
              <a:cxn ang="0">
                <a:pos x="51" y="31"/>
              </a:cxn>
              <a:cxn ang="0">
                <a:pos x="48" y="34"/>
              </a:cxn>
              <a:cxn ang="0">
                <a:pos x="36" y="36"/>
              </a:cxn>
              <a:cxn ang="0">
                <a:pos x="27" y="38"/>
              </a:cxn>
              <a:cxn ang="0">
                <a:pos x="15" y="40"/>
              </a:cxn>
              <a:cxn ang="0">
                <a:pos x="6" y="40"/>
              </a:cxn>
              <a:cxn ang="0">
                <a:pos x="4" y="38"/>
              </a:cxn>
              <a:cxn ang="0">
                <a:pos x="0" y="38"/>
              </a:cxn>
              <a:cxn ang="0">
                <a:pos x="10" y="33"/>
              </a:cxn>
              <a:cxn ang="0">
                <a:pos x="19" y="27"/>
              </a:cxn>
              <a:cxn ang="0">
                <a:pos x="29" y="23"/>
              </a:cxn>
              <a:cxn ang="0">
                <a:pos x="38" y="19"/>
              </a:cxn>
              <a:cxn ang="0">
                <a:pos x="48" y="14"/>
              </a:cxn>
              <a:cxn ang="0">
                <a:pos x="57" y="10"/>
              </a:cxn>
              <a:cxn ang="0">
                <a:pos x="67" y="4"/>
              </a:cxn>
              <a:cxn ang="0">
                <a:pos x="76" y="0"/>
              </a:cxn>
              <a:cxn ang="0">
                <a:pos x="76" y="0"/>
              </a:cxn>
            </a:cxnLst>
            <a:rect l="0" t="0" r="r" b="b"/>
            <a:pathLst>
              <a:path w="78" h="40">
                <a:moveTo>
                  <a:pt x="76" y="0"/>
                </a:moveTo>
                <a:lnTo>
                  <a:pt x="78" y="6"/>
                </a:lnTo>
                <a:lnTo>
                  <a:pt x="76" y="12"/>
                </a:lnTo>
                <a:lnTo>
                  <a:pt x="74" y="17"/>
                </a:lnTo>
                <a:lnTo>
                  <a:pt x="69" y="21"/>
                </a:lnTo>
                <a:lnTo>
                  <a:pt x="63" y="25"/>
                </a:lnTo>
                <a:lnTo>
                  <a:pt x="57" y="29"/>
                </a:lnTo>
                <a:lnTo>
                  <a:pt x="51" y="31"/>
                </a:lnTo>
                <a:lnTo>
                  <a:pt x="48" y="34"/>
                </a:lnTo>
                <a:lnTo>
                  <a:pt x="36" y="36"/>
                </a:lnTo>
                <a:lnTo>
                  <a:pt x="27" y="38"/>
                </a:lnTo>
                <a:lnTo>
                  <a:pt x="15" y="40"/>
                </a:lnTo>
                <a:lnTo>
                  <a:pt x="6" y="40"/>
                </a:lnTo>
                <a:lnTo>
                  <a:pt x="4" y="38"/>
                </a:lnTo>
                <a:lnTo>
                  <a:pt x="0" y="38"/>
                </a:lnTo>
                <a:lnTo>
                  <a:pt x="10" y="33"/>
                </a:lnTo>
                <a:lnTo>
                  <a:pt x="19" y="27"/>
                </a:lnTo>
                <a:lnTo>
                  <a:pt x="29" y="23"/>
                </a:lnTo>
                <a:lnTo>
                  <a:pt x="38" y="19"/>
                </a:lnTo>
                <a:lnTo>
                  <a:pt x="48" y="14"/>
                </a:lnTo>
                <a:lnTo>
                  <a:pt x="57" y="10"/>
                </a:lnTo>
                <a:lnTo>
                  <a:pt x="67" y="4"/>
                </a:lnTo>
                <a:lnTo>
                  <a:pt x="76" y="0"/>
                </a:lnTo>
                <a:lnTo>
                  <a:pt x="76" y="0"/>
                </a:lnTo>
                <a:close/>
              </a:path>
            </a:pathLst>
          </a:custGeom>
          <a:solidFill>
            <a:srgbClr val="A6E361"/>
          </a:solidFill>
          <a:ln w="9525">
            <a:noFill/>
            <a:round/>
            <a:headEnd/>
            <a:tailEnd/>
          </a:ln>
        </p:spPr>
        <p:txBody>
          <a:bodyPr/>
          <a:lstStyle/>
          <a:p>
            <a:endParaRPr lang="en-GB"/>
          </a:p>
        </p:txBody>
      </p:sp>
      <p:sp>
        <p:nvSpPr>
          <p:cNvPr id="21734" name="Freeform 230"/>
          <p:cNvSpPr>
            <a:spLocks/>
          </p:cNvSpPr>
          <p:nvPr/>
        </p:nvSpPr>
        <p:spPr bwMode="auto">
          <a:xfrm>
            <a:off x="2360613" y="5962650"/>
            <a:ext cx="149225" cy="142875"/>
          </a:xfrm>
          <a:custGeom>
            <a:avLst/>
            <a:gdLst/>
            <a:ahLst/>
            <a:cxnLst>
              <a:cxn ang="0">
                <a:pos x="2" y="0"/>
              </a:cxn>
              <a:cxn ang="0">
                <a:pos x="7" y="0"/>
              </a:cxn>
              <a:cxn ang="0">
                <a:pos x="13" y="2"/>
              </a:cxn>
              <a:cxn ang="0">
                <a:pos x="19" y="4"/>
              </a:cxn>
              <a:cxn ang="0">
                <a:pos x="25" y="11"/>
              </a:cxn>
              <a:cxn ang="0">
                <a:pos x="26" y="17"/>
              </a:cxn>
              <a:cxn ang="0">
                <a:pos x="32" y="25"/>
              </a:cxn>
              <a:cxn ang="0">
                <a:pos x="36" y="32"/>
              </a:cxn>
              <a:cxn ang="0">
                <a:pos x="44" y="42"/>
              </a:cxn>
              <a:cxn ang="0">
                <a:pos x="36" y="38"/>
              </a:cxn>
              <a:cxn ang="0">
                <a:pos x="30" y="34"/>
              </a:cxn>
              <a:cxn ang="0">
                <a:pos x="25" y="30"/>
              </a:cxn>
              <a:cxn ang="0">
                <a:pos x="19" y="27"/>
              </a:cxn>
              <a:cxn ang="0">
                <a:pos x="9" y="17"/>
              </a:cxn>
              <a:cxn ang="0">
                <a:pos x="0" y="8"/>
              </a:cxn>
              <a:cxn ang="0">
                <a:pos x="0" y="4"/>
              </a:cxn>
              <a:cxn ang="0">
                <a:pos x="2" y="0"/>
              </a:cxn>
              <a:cxn ang="0">
                <a:pos x="2" y="0"/>
              </a:cxn>
            </a:cxnLst>
            <a:rect l="0" t="0" r="r" b="b"/>
            <a:pathLst>
              <a:path w="44" h="42">
                <a:moveTo>
                  <a:pt x="2" y="0"/>
                </a:moveTo>
                <a:lnTo>
                  <a:pt x="7" y="0"/>
                </a:lnTo>
                <a:lnTo>
                  <a:pt x="13" y="2"/>
                </a:lnTo>
                <a:lnTo>
                  <a:pt x="19" y="4"/>
                </a:lnTo>
                <a:lnTo>
                  <a:pt x="25" y="11"/>
                </a:lnTo>
                <a:lnTo>
                  <a:pt x="26" y="17"/>
                </a:lnTo>
                <a:lnTo>
                  <a:pt x="32" y="25"/>
                </a:lnTo>
                <a:lnTo>
                  <a:pt x="36" y="32"/>
                </a:lnTo>
                <a:lnTo>
                  <a:pt x="44" y="42"/>
                </a:lnTo>
                <a:lnTo>
                  <a:pt x="36" y="38"/>
                </a:lnTo>
                <a:lnTo>
                  <a:pt x="30" y="34"/>
                </a:lnTo>
                <a:lnTo>
                  <a:pt x="25" y="30"/>
                </a:lnTo>
                <a:lnTo>
                  <a:pt x="19" y="27"/>
                </a:lnTo>
                <a:lnTo>
                  <a:pt x="9" y="17"/>
                </a:lnTo>
                <a:lnTo>
                  <a:pt x="0" y="8"/>
                </a:lnTo>
                <a:lnTo>
                  <a:pt x="0" y="4"/>
                </a:lnTo>
                <a:lnTo>
                  <a:pt x="2" y="0"/>
                </a:lnTo>
                <a:lnTo>
                  <a:pt x="2" y="0"/>
                </a:lnTo>
                <a:close/>
              </a:path>
            </a:pathLst>
          </a:custGeom>
          <a:solidFill>
            <a:srgbClr val="A6E361"/>
          </a:solidFill>
          <a:ln w="9525">
            <a:noFill/>
            <a:round/>
            <a:headEnd/>
            <a:tailEnd/>
          </a:ln>
        </p:spPr>
        <p:txBody>
          <a:bodyPr/>
          <a:lstStyle/>
          <a:p>
            <a:endParaRPr lang="en-GB"/>
          </a:p>
        </p:txBody>
      </p:sp>
      <p:sp>
        <p:nvSpPr>
          <p:cNvPr id="21735" name="Freeform 231"/>
          <p:cNvSpPr>
            <a:spLocks/>
          </p:cNvSpPr>
          <p:nvPr/>
        </p:nvSpPr>
        <p:spPr bwMode="auto">
          <a:xfrm>
            <a:off x="8445500" y="5962650"/>
            <a:ext cx="298450" cy="82550"/>
          </a:xfrm>
          <a:custGeom>
            <a:avLst/>
            <a:gdLst/>
            <a:ahLst/>
            <a:cxnLst>
              <a:cxn ang="0">
                <a:pos x="83" y="0"/>
              </a:cxn>
              <a:cxn ang="0">
                <a:pos x="85" y="2"/>
              </a:cxn>
              <a:cxn ang="0">
                <a:pos x="87" y="8"/>
              </a:cxn>
              <a:cxn ang="0">
                <a:pos x="85" y="15"/>
              </a:cxn>
              <a:cxn ang="0">
                <a:pos x="87" y="23"/>
              </a:cxn>
              <a:cxn ang="0">
                <a:pos x="82" y="19"/>
              </a:cxn>
              <a:cxn ang="0">
                <a:pos x="76" y="19"/>
              </a:cxn>
              <a:cxn ang="0">
                <a:pos x="70" y="21"/>
              </a:cxn>
              <a:cxn ang="0">
                <a:pos x="64" y="25"/>
              </a:cxn>
              <a:cxn ang="0">
                <a:pos x="57" y="25"/>
              </a:cxn>
              <a:cxn ang="0">
                <a:pos x="47" y="25"/>
              </a:cxn>
              <a:cxn ang="0">
                <a:pos x="40" y="25"/>
              </a:cxn>
              <a:cxn ang="0">
                <a:pos x="30" y="25"/>
              </a:cxn>
              <a:cxn ang="0">
                <a:pos x="23" y="23"/>
              </a:cxn>
              <a:cxn ang="0">
                <a:pos x="15" y="21"/>
              </a:cxn>
              <a:cxn ang="0">
                <a:pos x="7" y="17"/>
              </a:cxn>
              <a:cxn ang="0">
                <a:pos x="0" y="15"/>
              </a:cxn>
              <a:cxn ang="0">
                <a:pos x="2" y="9"/>
              </a:cxn>
              <a:cxn ang="0">
                <a:pos x="7" y="8"/>
              </a:cxn>
              <a:cxn ang="0">
                <a:pos x="15" y="6"/>
              </a:cxn>
              <a:cxn ang="0">
                <a:pos x="23" y="8"/>
              </a:cxn>
              <a:cxn ang="0">
                <a:pos x="26" y="8"/>
              </a:cxn>
              <a:cxn ang="0">
                <a:pos x="32" y="8"/>
              </a:cxn>
              <a:cxn ang="0">
                <a:pos x="40" y="8"/>
              </a:cxn>
              <a:cxn ang="0">
                <a:pos x="45" y="8"/>
              </a:cxn>
              <a:cxn ang="0">
                <a:pos x="51" y="8"/>
              </a:cxn>
              <a:cxn ang="0">
                <a:pos x="57" y="8"/>
              </a:cxn>
              <a:cxn ang="0">
                <a:pos x="63" y="8"/>
              </a:cxn>
              <a:cxn ang="0">
                <a:pos x="70" y="8"/>
              </a:cxn>
              <a:cxn ang="0">
                <a:pos x="74" y="4"/>
              </a:cxn>
              <a:cxn ang="0">
                <a:pos x="83" y="0"/>
              </a:cxn>
              <a:cxn ang="0">
                <a:pos x="83" y="0"/>
              </a:cxn>
            </a:cxnLst>
            <a:rect l="0" t="0" r="r" b="b"/>
            <a:pathLst>
              <a:path w="87" h="25">
                <a:moveTo>
                  <a:pt x="83" y="0"/>
                </a:moveTo>
                <a:lnTo>
                  <a:pt x="85" y="2"/>
                </a:lnTo>
                <a:lnTo>
                  <a:pt x="87" y="8"/>
                </a:lnTo>
                <a:lnTo>
                  <a:pt x="85" y="15"/>
                </a:lnTo>
                <a:lnTo>
                  <a:pt x="87" y="23"/>
                </a:lnTo>
                <a:lnTo>
                  <a:pt x="82" y="19"/>
                </a:lnTo>
                <a:lnTo>
                  <a:pt x="76" y="19"/>
                </a:lnTo>
                <a:lnTo>
                  <a:pt x="70" y="21"/>
                </a:lnTo>
                <a:lnTo>
                  <a:pt x="64" y="25"/>
                </a:lnTo>
                <a:lnTo>
                  <a:pt x="57" y="25"/>
                </a:lnTo>
                <a:lnTo>
                  <a:pt x="47" y="25"/>
                </a:lnTo>
                <a:lnTo>
                  <a:pt x="40" y="25"/>
                </a:lnTo>
                <a:lnTo>
                  <a:pt x="30" y="25"/>
                </a:lnTo>
                <a:lnTo>
                  <a:pt x="23" y="23"/>
                </a:lnTo>
                <a:lnTo>
                  <a:pt x="15" y="21"/>
                </a:lnTo>
                <a:lnTo>
                  <a:pt x="7" y="17"/>
                </a:lnTo>
                <a:lnTo>
                  <a:pt x="0" y="15"/>
                </a:lnTo>
                <a:lnTo>
                  <a:pt x="2" y="9"/>
                </a:lnTo>
                <a:lnTo>
                  <a:pt x="7" y="8"/>
                </a:lnTo>
                <a:lnTo>
                  <a:pt x="15" y="6"/>
                </a:lnTo>
                <a:lnTo>
                  <a:pt x="23" y="8"/>
                </a:lnTo>
                <a:lnTo>
                  <a:pt x="26" y="8"/>
                </a:lnTo>
                <a:lnTo>
                  <a:pt x="32" y="8"/>
                </a:lnTo>
                <a:lnTo>
                  <a:pt x="40" y="8"/>
                </a:lnTo>
                <a:lnTo>
                  <a:pt x="45" y="8"/>
                </a:lnTo>
                <a:lnTo>
                  <a:pt x="51" y="8"/>
                </a:lnTo>
                <a:lnTo>
                  <a:pt x="57" y="8"/>
                </a:lnTo>
                <a:lnTo>
                  <a:pt x="63" y="8"/>
                </a:lnTo>
                <a:lnTo>
                  <a:pt x="70" y="8"/>
                </a:lnTo>
                <a:lnTo>
                  <a:pt x="74" y="4"/>
                </a:lnTo>
                <a:lnTo>
                  <a:pt x="83" y="0"/>
                </a:lnTo>
                <a:lnTo>
                  <a:pt x="83" y="0"/>
                </a:lnTo>
                <a:close/>
              </a:path>
            </a:pathLst>
          </a:custGeom>
          <a:solidFill>
            <a:srgbClr val="A6E361"/>
          </a:solidFill>
          <a:ln w="9525">
            <a:noFill/>
            <a:round/>
            <a:headEnd/>
            <a:tailEnd/>
          </a:ln>
        </p:spPr>
        <p:txBody>
          <a:bodyPr/>
          <a:lstStyle/>
          <a:p>
            <a:endParaRPr lang="en-GB"/>
          </a:p>
        </p:txBody>
      </p:sp>
      <p:sp>
        <p:nvSpPr>
          <p:cNvPr id="21736" name="Freeform 232"/>
          <p:cNvSpPr>
            <a:spLocks/>
          </p:cNvSpPr>
          <p:nvPr/>
        </p:nvSpPr>
        <p:spPr bwMode="auto">
          <a:xfrm>
            <a:off x="2746375" y="6003925"/>
            <a:ext cx="136525" cy="74613"/>
          </a:xfrm>
          <a:custGeom>
            <a:avLst/>
            <a:gdLst/>
            <a:ahLst/>
            <a:cxnLst>
              <a:cxn ang="0">
                <a:pos x="28" y="0"/>
              </a:cxn>
              <a:cxn ang="0">
                <a:pos x="32" y="0"/>
              </a:cxn>
              <a:cxn ang="0">
                <a:pos x="36" y="6"/>
              </a:cxn>
              <a:cxn ang="0">
                <a:pos x="38" y="12"/>
              </a:cxn>
              <a:cxn ang="0">
                <a:pos x="40" y="17"/>
              </a:cxn>
              <a:cxn ang="0">
                <a:pos x="28" y="19"/>
              </a:cxn>
              <a:cxn ang="0">
                <a:pos x="19" y="21"/>
              </a:cxn>
              <a:cxn ang="0">
                <a:pos x="9" y="23"/>
              </a:cxn>
              <a:cxn ang="0">
                <a:pos x="2" y="23"/>
              </a:cxn>
              <a:cxn ang="0">
                <a:pos x="0" y="16"/>
              </a:cxn>
              <a:cxn ang="0">
                <a:pos x="8" y="10"/>
              </a:cxn>
              <a:cxn ang="0">
                <a:pos x="13" y="8"/>
              </a:cxn>
              <a:cxn ang="0">
                <a:pos x="19" y="6"/>
              </a:cxn>
              <a:cxn ang="0">
                <a:pos x="23" y="2"/>
              </a:cxn>
              <a:cxn ang="0">
                <a:pos x="28" y="0"/>
              </a:cxn>
              <a:cxn ang="0">
                <a:pos x="28" y="0"/>
              </a:cxn>
            </a:cxnLst>
            <a:rect l="0" t="0" r="r" b="b"/>
            <a:pathLst>
              <a:path w="40" h="23">
                <a:moveTo>
                  <a:pt x="28" y="0"/>
                </a:moveTo>
                <a:lnTo>
                  <a:pt x="32" y="0"/>
                </a:lnTo>
                <a:lnTo>
                  <a:pt x="36" y="6"/>
                </a:lnTo>
                <a:lnTo>
                  <a:pt x="38" y="12"/>
                </a:lnTo>
                <a:lnTo>
                  <a:pt x="40" y="17"/>
                </a:lnTo>
                <a:lnTo>
                  <a:pt x="28" y="19"/>
                </a:lnTo>
                <a:lnTo>
                  <a:pt x="19" y="21"/>
                </a:lnTo>
                <a:lnTo>
                  <a:pt x="9" y="23"/>
                </a:lnTo>
                <a:lnTo>
                  <a:pt x="2" y="23"/>
                </a:lnTo>
                <a:lnTo>
                  <a:pt x="0" y="16"/>
                </a:lnTo>
                <a:lnTo>
                  <a:pt x="8" y="10"/>
                </a:lnTo>
                <a:lnTo>
                  <a:pt x="13" y="8"/>
                </a:lnTo>
                <a:lnTo>
                  <a:pt x="19" y="6"/>
                </a:lnTo>
                <a:lnTo>
                  <a:pt x="23" y="2"/>
                </a:lnTo>
                <a:lnTo>
                  <a:pt x="28" y="0"/>
                </a:lnTo>
                <a:lnTo>
                  <a:pt x="28" y="0"/>
                </a:lnTo>
                <a:close/>
              </a:path>
            </a:pathLst>
          </a:custGeom>
          <a:solidFill>
            <a:srgbClr val="A6E361"/>
          </a:solidFill>
          <a:ln w="9525">
            <a:noFill/>
            <a:round/>
            <a:headEnd/>
            <a:tailEnd/>
          </a:ln>
        </p:spPr>
        <p:txBody>
          <a:bodyPr/>
          <a:lstStyle/>
          <a:p>
            <a:endParaRPr lang="en-GB"/>
          </a:p>
        </p:txBody>
      </p:sp>
      <p:sp>
        <p:nvSpPr>
          <p:cNvPr id="21737" name="Freeform 233"/>
          <p:cNvSpPr>
            <a:spLocks/>
          </p:cNvSpPr>
          <p:nvPr/>
        </p:nvSpPr>
        <p:spPr bwMode="auto">
          <a:xfrm>
            <a:off x="5210175" y="6003925"/>
            <a:ext cx="209550" cy="190500"/>
          </a:xfrm>
          <a:custGeom>
            <a:avLst/>
            <a:gdLst/>
            <a:ahLst/>
            <a:cxnLst>
              <a:cxn ang="0">
                <a:pos x="2" y="0"/>
              </a:cxn>
              <a:cxn ang="0">
                <a:pos x="8" y="0"/>
              </a:cxn>
              <a:cxn ang="0">
                <a:pos x="15" y="2"/>
              </a:cxn>
              <a:cxn ang="0">
                <a:pos x="21" y="4"/>
              </a:cxn>
              <a:cxn ang="0">
                <a:pos x="27" y="6"/>
              </a:cxn>
              <a:cxn ang="0">
                <a:pos x="31" y="12"/>
              </a:cxn>
              <a:cxn ang="0">
                <a:pos x="36" y="17"/>
              </a:cxn>
              <a:cxn ang="0">
                <a:pos x="40" y="25"/>
              </a:cxn>
              <a:cxn ang="0">
                <a:pos x="46" y="31"/>
              </a:cxn>
              <a:cxn ang="0">
                <a:pos x="50" y="35"/>
              </a:cxn>
              <a:cxn ang="0">
                <a:pos x="53" y="40"/>
              </a:cxn>
              <a:cxn ang="0">
                <a:pos x="59" y="46"/>
              </a:cxn>
              <a:cxn ang="0">
                <a:pos x="63" y="52"/>
              </a:cxn>
              <a:cxn ang="0">
                <a:pos x="57" y="54"/>
              </a:cxn>
              <a:cxn ang="0">
                <a:pos x="50" y="52"/>
              </a:cxn>
              <a:cxn ang="0">
                <a:pos x="52" y="54"/>
              </a:cxn>
              <a:cxn ang="0">
                <a:pos x="50" y="57"/>
              </a:cxn>
              <a:cxn ang="0">
                <a:pos x="42" y="52"/>
              </a:cxn>
              <a:cxn ang="0">
                <a:pos x="36" y="46"/>
              </a:cxn>
              <a:cxn ang="0">
                <a:pos x="29" y="42"/>
              </a:cxn>
              <a:cxn ang="0">
                <a:pos x="23" y="36"/>
              </a:cxn>
              <a:cxn ang="0">
                <a:pos x="17" y="29"/>
              </a:cxn>
              <a:cxn ang="0">
                <a:pos x="12" y="21"/>
              </a:cxn>
              <a:cxn ang="0">
                <a:pos x="8" y="14"/>
              </a:cxn>
              <a:cxn ang="0">
                <a:pos x="2" y="6"/>
              </a:cxn>
              <a:cxn ang="0">
                <a:pos x="0" y="2"/>
              </a:cxn>
              <a:cxn ang="0">
                <a:pos x="2" y="0"/>
              </a:cxn>
              <a:cxn ang="0">
                <a:pos x="2" y="0"/>
              </a:cxn>
            </a:cxnLst>
            <a:rect l="0" t="0" r="r" b="b"/>
            <a:pathLst>
              <a:path w="63" h="57">
                <a:moveTo>
                  <a:pt x="2" y="0"/>
                </a:moveTo>
                <a:lnTo>
                  <a:pt x="8" y="0"/>
                </a:lnTo>
                <a:lnTo>
                  <a:pt x="15" y="2"/>
                </a:lnTo>
                <a:lnTo>
                  <a:pt x="21" y="4"/>
                </a:lnTo>
                <a:lnTo>
                  <a:pt x="27" y="6"/>
                </a:lnTo>
                <a:lnTo>
                  <a:pt x="31" y="12"/>
                </a:lnTo>
                <a:lnTo>
                  <a:pt x="36" y="17"/>
                </a:lnTo>
                <a:lnTo>
                  <a:pt x="40" y="25"/>
                </a:lnTo>
                <a:lnTo>
                  <a:pt x="46" y="31"/>
                </a:lnTo>
                <a:lnTo>
                  <a:pt x="50" y="35"/>
                </a:lnTo>
                <a:lnTo>
                  <a:pt x="53" y="40"/>
                </a:lnTo>
                <a:lnTo>
                  <a:pt x="59" y="46"/>
                </a:lnTo>
                <a:lnTo>
                  <a:pt x="63" y="52"/>
                </a:lnTo>
                <a:lnTo>
                  <a:pt x="57" y="54"/>
                </a:lnTo>
                <a:lnTo>
                  <a:pt x="50" y="52"/>
                </a:lnTo>
                <a:lnTo>
                  <a:pt x="52" y="54"/>
                </a:lnTo>
                <a:lnTo>
                  <a:pt x="50" y="57"/>
                </a:lnTo>
                <a:lnTo>
                  <a:pt x="42" y="52"/>
                </a:lnTo>
                <a:lnTo>
                  <a:pt x="36" y="46"/>
                </a:lnTo>
                <a:lnTo>
                  <a:pt x="29" y="42"/>
                </a:lnTo>
                <a:lnTo>
                  <a:pt x="23" y="36"/>
                </a:lnTo>
                <a:lnTo>
                  <a:pt x="17" y="29"/>
                </a:lnTo>
                <a:lnTo>
                  <a:pt x="12" y="21"/>
                </a:lnTo>
                <a:lnTo>
                  <a:pt x="8" y="14"/>
                </a:lnTo>
                <a:lnTo>
                  <a:pt x="2" y="6"/>
                </a:lnTo>
                <a:lnTo>
                  <a:pt x="0" y="2"/>
                </a:lnTo>
                <a:lnTo>
                  <a:pt x="2" y="0"/>
                </a:lnTo>
                <a:lnTo>
                  <a:pt x="2" y="0"/>
                </a:lnTo>
                <a:close/>
              </a:path>
            </a:pathLst>
          </a:custGeom>
          <a:solidFill>
            <a:srgbClr val="A6E361"/>
          </a:solidFill>
          <a:ln w="9525">
            <a:noFill/>
            <a:round/>
            <a:headEnd/>
            <a:tailEnd/>
          </a:ln>
        </p:spPr>
        <p:txBody>
          <a:bodyPr/>
          <a:lstStyle/>
          <a:p>
            <a:endParaRPr lang="en-GB"/>
          </a:p>
        </p:txBody>
      </p:sp>
      <p:sp>
        <p:nvSpPr>
          <p:cNvPr id="21738" name="Freeform 234"/>
          <p:cNvSpPr>
            <a:spLocks/>
          </p:cNvSpPr>
          <p:nvPr/>
        </p:nvSpPr>
        <p:spPr bwMode="auto">
          <a:xfrm>
            <a:off x="6484938" y="6037263"/>
            <a:ext cx="238125" cy="157162"/>
          </a:xfrm>
          <a:custGeom>
            <a:avLst/>
            <a:gdLst/>
            <a:ahLst/>
            <a:cxnLst>
              <a:cxn ang="0">
                <a:pos x="62" y="0"/>
              </a:cxn>
              <a:cxn ang="0">
                <a:pos x="66" y="2"/>
              </a:cxn>
              <a:cxn ang="0">
                <a:pos x="68" y="9"/>
              </a:cxn>
              <a:cxn ang="0">
                <a:pos x="68" y="15"/>
              </a:cxn>
              <a:cxn ang="0">
                <a:pos x="66" y="21"/>
              </a:cxn>
              <a:cxn ang="0">
                <a:pos x="57" y="26"/>
              </a:cxn>
              <a:cxn ang="0">
                <a:pos x="47" y="32"/>
              </a:cxn>
              <a:cxn ang="0">
                <a:pos x="40" y="38"/>
              </a:cxn>
              <a:cxn ang="0">
                <a:pos x="34" y="45"/>
              </a:cxn>
              <a:cxn ang="0">
                <a:pos x="24" y="44"/>
              </a:cxn>
              <a:cxn ang="0">
                <a:pos x="17" y="44"/>
              </a:cxn>
              <a:cxn ang="0">
                <a:pos x="7" y="42"/>
              </a:cxn>
              <a:cxn ang="0">
                <a:pos x="0" y="42"/>
              </a:cxn>
              <a:cxn ang="0">
                <a:pos x="0" y="36"/>
              </a:cxn>
              <a:cxn ang="0">
                <a:pos x="5" y="34"/>
              </a:cxn>
              <a:cxn ang="0">
                <a:pos x="11" y="32"/>
              </a:cxn>
              <a:cxn ang="0">
                <a:pos x="17" y="32"/>
              </a:cxn>
              <a:cxn ang="0">
                <a:pos x="24" y="26"/>
              </a:cxn>
              <a:cxn ang="0">
                <a:pos x="34" y="23"/>
              </a:cxn>
              <a:cxn ang="0">
                <a:pos x="42" y="19"/>
              </a:cxn>
              <a:cxn ang="0">
                <a:pos x="49" y="15"/>
              </a:cxn>
              <a:cxn ang="0">
                <a:pos x="57" y="7"/>
              </a:cxn>
              <a:cxn ang="0">
                <a:pos x="62" y="0"/>
              </a:cxn>
              <a:cxn ang="0">
                <a:pos x="62" y="0"/>
              </a:cxn>
            </a:cxnLst>
            <a:rect l="0" t="0" r="r" b="b"/>
            <a:pathLst>
              <a:path w="68" h="45">
                <a:moveTo>
                  <a:pt x="62" y="0"/>
                </a:moveTo>
                <a:lnTo>
                  <a:pt x="66" y="2"/>
                </a:lnTo>
                <a:lnTo>
                  <a:pt x="68" y="9"/>
                </a:lnTo>
                <a:lnTo>
                  <a:pt x="68" y="15"/>
                </a:lnTo>
                <a:lnTo>
                  <a:pt x="66" y="21"/>
                </a:lnTo>
                <a:lnTo>
                  <a:pt x="57" y="26"/>
                </a:lnTo>
                <a:lnTo>
                  <a:pt x="47" y="32"/>
                </a:lnTo>
                <a:lnTo>
                  <a:pt x="40" y="38"/>
                </a:lnTo>
                <a:lnTo>
                  <a:pt x="34" y="45"/>
                </a:lnTo>
                <a:lnTo>
                  <a:pt x="24" y="44"/>
                </a:lnTo>
                <a:lnTo>
                  <a:pt x="17" y="44"/>
                </a:lnTo>
                <a:lnTo>
                  <a:pt x="7" y="42"/>
                </a:lnTo>
                <a:lnTo>
                  <a:pt x="0" y="42"/>
                </a:lnTo>
                <a:lnTo>
                  <a:pt x="0" y="36"/>
                </a:lnTo>
                <a:lnTo>
                  <a:pt x="5" y="34"/>
                </a:lnTo>
                <a:lnTo>
                  <a:pt x="11" y="32"/>
                </a:lnTo>
                <a:lnTo>
                  <a:pt x="17" y="32"/>
                </a:lnTo>
                <a:lnTo>
                  <a:pt x="24" y="26"/>
                </a:lnTo>
                <a:lnTo>
                  <a:pt x="34" y="23"/>
                </a:lnTo>
                <a:lnTo>
                  <a:pt x="42" y="19"/>
                </a:lnTo>
                <a:lnTo>
                  <a:pt x="49" y="15"/>
                </a:lnTo>
                <a:lnTo>
                  <a:pt x="57" y="7"/>
                </a:lnTo>
                <a:lnTo>
                  <a:pt x="62" y="0"/>
                </a:lnTo>
                <a:lnTo>
                  <a:pt x="62" y="0"/>
                </a:lnTo>
                <a:close/>
              </a:path>
            </a:pathLst>
          </a:custGeom>
          <a:solidFill>
            <a:srgbClr val="A6E361"/>
          </a:solidFill>
          <a:ln w="9525">
            <a:noFill/>
            <a:round/>
            <a:headEnd/>
            <a:tailEnd/>
          </a:ln>
        </p:spPr>
        <p:txBody>
          <a:bodyPr/>
          <a:lstStyle/>
          <a:p>
            <a:endParaRPr lang="en-GB"/>
          </a:p>
        </p:txBody>
      </p:sp>
      <p:sp>
        <p:nvSpPr>
          <p:cNvPr id="21739" name="Freeform 235"/>
          <p:cNvSpPr>
            <a:spLocks/>
          </p:cNvSpPr>
          <p:nvPr/>
        </p:nvSpPr>
        <p:spPr bwMode="auto">
          <a:xfrm>
            <a:off x="3568700" y="6078538"/>
            <a:ext cx="311150" cy="128587"/>
          </a:xfrm>
          <a:custGeom>
            <a:avLst/>
            <a:gdLst/>
            <a:ahLst/>
            <a:cxnLst>
              <a:cxn ang="0">
                <a:pos x="90" y="0"/>
              </a:cxn>
              <a:cxn ang="0">
                <a:pos x="94" y="4"/>
              </a:cxn>
              <a:cxn ang="0">
                <a:pos x="92" y="10"/>
              </a:cxn>
              <a:cxn ang="0">
                <a:pos x="88" y="13"/>
              </a:cxn>
              <a:cxn ang="0">
                <a:pos x="88" y="21"/>
              </a:cxn>
              <a:cxn ang="0">
                <a:pos x="82" y="23"/>
              </a:cxn>
              <a:cxn ang="0">
                <a:pos x="76" y="27"/>
              </a:cxn>
              <a:cxn ang="0">
                <a:pos x="71" y="33"/>
              </a:cxn>
              <a:cxn ang="0">
                <a:pos x="65" y="38"/>
              </a:cxn>
              <a:cxn ang="0">
                <a:pos x="59" y="38"/>
              </a:cxn>
              <a:cxn ang="0">
                <a:pos x="56" y="38"/>
              </a:cxn>
              <a:cxn ang="0">
                <a:pos x="50" y="38"/>
              </a:cxn>
              <a:cxn ang="0">
                <a:pos x="44" y="38"/>
              </a:cxn>
              <a:cxn ang="0">
                <a:pos x="38" y="38"/>
              </a:cxn>
              <a:cxn ang="0">
                <a:pos x="33" y="38"/>
              </a:cxn>
              <a:cxn ang="0">
                <a:pos x="27" y="38"/>
              </a:cxn>
              <a:cxn ang="0">
                <a:pos x="23" y="38"/>
              </a:cxn>
              <a:cxn ang="0">
                <a:pos x="18" y="34"/>
              </a:cxn>
              <a:cxn ang="0">
                <a:pos x="12" y="34"/>
              </a:cxn>
              <a:cxn ang="0">
                <a:pos x="6" y="33"/>
              </a:cxn>
              <a:cxn ang="0">
                <a:pos x="0" y="31"/>
              </a:cxn>
              <a:cxn ang="0">
                <a:pos x="8" y="31"/>
              </a:cxn>
              <a:cxn ang="0">
                <a:pos x="16" y="29"/>
              </a:cxn>
              <a:cxn ang="0">
                <a:pos x="23" y="29"/>
              </a:cxn>
              <a:cxn ang="0">
                <a:pos x="31" y="27"/>
              </a:cxn>
              <a:cxn ang="0">
                <a:pos x="40" y="27"/>
              </a:cxn>
              <a:cxn ang="0">
                <a:pos x="48" y="25"/>
              </a:cxn>
              <a:cxn ang="0">
                <a:pos x="56" y="25"/>
              </a:cxn>
              <a:cxn ang="0">
                <a:pos x="63" y="25"/>
              </a:cxn>
              <a:cxn ang="0">
                <a:pos x="69" y="17"/>
              </a:cxn>
              <a:cxn ang="0">
                <a:pos x="76" y="12"/>
              </a:cxn>
              <a:cxn ang="0">
                <a:pos x="82" y="6"/>
              </a:cxn>
              <a:cxn ang="0">
                <a:pos x="90" y="0"/>
              </a:cxn>
              <a:cxn ang="0">
                <a:pos x="90" y="0"/>
              </a:cxn>
            </a:cxnLst>
            <a:rect l="0" t="0" r="r" b="b"/>
            <a:pathLst>
              <a:path w="94" h="38">
                <a:moveTo>
                  <a:pt x="90" y="0"/>
                </a:moveTo>
                <a:lnTo>
                  <a:pt x="94" y="4"/>
                </a:lnTo>
                <a:lnTo>
                  <a:pt x="92" y="10"/>
                </a:lnTo>
                <a:lnTo>
                  <a:pt x="88" y="13"/>
                </a:lnTo>
                <a:lnTo>
                  <a:pt x="88" y="21"/>
                </a:lnTo>
                <a:lnTo>
                  <a:pt x="82" y="23"/>
                </a:lnTo>
                <a:lnTo>
                  <a:pt x="76" y="27"/>
                </a:lnTo>
                <a:lnTo>
                  <a:pt x="71" y="33"/>
                </a:lnTo>
                <a:lnTo>
                  <a:pt x="65" y="38"/>
                </a:lnTo>
                <a:lnTo>
                  <a:pt x="59" y="38"/>
                </a:lnTo>
                <a:lnTo>
                  <a:pt x="56" y="38"/>
                </a:lnTo>
                <a:lnTo>
                  <a:pt x="50" y="38"/>
                </a:lnTo>
                <a:lnTo>
                  <a:pt x="44" y="38"/>
                </a:lnTo>
                <a:lnTo>
                  <a:pt x="38" y="38"/>
                </a:lnTo>
                <a:lnTo>
                  <a:pt x="33" y="38"/>
                </a:lnTo>
                <a:lnTo>
                  <a:pt x="27" y="38"/>
                </a:lnTo>
                <a:lnTo>
                  <a:pt x="23" y="38"/>
                </a:lnTo>
                <a:lnTo>
                  <a:pt x="18" y="34"/>
                </a:lnTo>
                <a:lnTo>
                  <a:pt x="12" y="34"/>
                </a:lnTo>
                <a:lnTo>
                  <a:pt x="6" y="33"/>
                </a:lnTo>
                <a:lnTo>
                  <a:pt x="0" y="31"/>
                </a:lnTo>
                <a:lnTo>
                  <a:pt x="8" y="31"/>
                </a:lnTo>
                <a:lnTo>
                  <a:pt x="16" y="29"/>
                </a:lnTo>
                <a:lnTo>
                  <a:pt x="23" y="29"/>
                </a:lnTo>
                <a:lnTo>
                  <a:pt x="31" y="27"/>
                </a:lnTo>
                <a:lnTo>
                  <a:pt x="40" y="27"/>
                </a:lnTo>
                <a:lnTo>
                  <a:pt x="48" y="25"/>
                </a:lnTo>
                <a:lnTo>
                  <a:pt x="56" y="25"/>
                </a:lnTo>
                <a:lnTo>
                  <a:pt x="63" y="25"/>
                </a:lnTo>
                <a:lnTo>
                  <a:pt x="69" y="17"/>
                </a:lnTo>
                <a:lnTo>
                  <a:pt x="76" y="12"/>
                </a:lnTo>
                <a:lnTo>
                  <a:pt x="82" y="6"/>
                </a:lnTo>
                <a:lnTo>
                  <a:pt x="90" y="0"/>
                </a:lnTo>
                <a:lnTo>
                  <a:pt x="90" y="0"/>
                </a:lnTo>
                <a:close/>
              </a:path>
            </a:pathLst>
          </a:custGeom>
          <a:solidFill>
            <a:srgbClr val="A6E361"/>
          </a:solidFill>
          <a:ln w="9525">
            <a:noFill/>
            <a:round/>
            <a:headEnd/>
            <a:tailEnd/>
          </a:ln>
        </p:spPr>
        <p:txBody>
          <a:bodyPr/>
          <a:lstStyle/>
          <a:p>
            <a:endParaRPr lang="en-GB"/>
          </a:p>
        </p:txBody>
      </p:sp>
      <p:sp>
        <p:nvSpPr>
          <p:cNvPr id="21747" name="Freeform 243"/>
          <p:cNvSpPr>
            <a:spLocks/>
          </p:cNvSpPr>
          <p:nvPr/>
        </p:nvSpPr>
        <p:spPr bwMode="auto">
          <a:xfrm>
            <a:off x="6335713" y="2455863"/>
            <a:ext cx="603250" cy="115887"/>
          </a:xfrm>
          <a:custGeom>
            <a:avLst/>
            <a:gdLst/>
            <a:ahLst/>
            <a:cxnLst>
              <a:cxn ang="0">
                <a:pos x="144" y="0"/>
              </a:cxn>
              <a:cxn ang="0">
                <a:pos x="152" y="0"/>
              </a:cxn>
              <a:cxn ang="0">
                <a:pos x="159" y="2"/>
              </a:cxn>
              <a:cxn ang="0">
                <a:pos x="167" y="2"/>
              </a:cxn>
              <a:cxn ang="0">
                <a:pos x="176" y="2"/>
              </a:cxn>
              <a:cxn ang="0">
                <a:pos x="171" y="2"/>
              </a:cxn>
              <a:cxn ang="0">
                <a:pos x="165" y="4"/>
              </a:cxn>
              <a:cxn ang="0">
                <a:pos x="159" y="4"/>
              </a:cxn>
              <a:cxn ang="0">
                <a:pos x="156" y="6"/>
              </a:cxn>
              <a:cxn ang="0">
                <a:pos x="144" y="8"/>
              </a:cxn>
              <a:cxn ang="0">
                <a:pos x="135" y="9"/>
              </a:cxn>
              <a:cxn ang="0">
                <a:pos x="123" y="11"/>
              </a:cxn>
              <a:cxn ang="0">
                <a:pos x="114" y="13"/>
              </a:cxn>
              <a:cxn ang="0">
                <a:pos x="104" y="15"/>
              </a:cxn>
              <a:cxn ang="0">
                <a:pos x="93" y="19"/>
              </a:cxn>
              <a:cxn ang="0">
                <a:pos x="87" y="19"/>
              </a:cxn>
              <a:cxn ang="0">
                <a:pos x="81" y="21"/>
              </a:cxn>
              <a:cxn ang="0">
                <a:pos x="78" y="21"/>
              </a:cxn>
              <a:cxn ang="0">
                <a:pos x="72" y="23"/>
              </a:cxn>
              <a:cxn ang="0">
                <a:pos x="62" y="25"/>
              </a:cxn>
              <a:cxn ang="0">
                <a:pos x="53" y="27"/>
              </a:cxn>
              <a:cxn ang="0">
                <a:pos x="41" y="28"/>
              </a:cxn>
              <a:cxn ang="0">
                <a:pos x="32" y="30"/>
              </a:cxn>
              <a:cxn ang="0">
                <a:pos x="21" y="32"/>
              </a:cxn>
              <a:cxn ang="0">
                <a:pos x="11" y="34"/>
              </a:cxn>
              <a:cxn ang="0">
                <a:pos x="5" y="27"/>
              </a:cxn>
              <a:cxn ang="0">
                <a:pos x="0" y="15"/>
              </a:cxn>
              <a:cxn ang="0">
                <a:pos x="9" y="13"/>
              </a:cxn>
              <a:cxn ang="0">
                <a:pos x="17" y="13"/>
              </a:cxn>
              <a:cxn ang="0">
                <a:pos x="26" y="11"/>
              </a:cxn>
              <a:cxn ang="0">
                <a:pos x="34" y="11"/>
              </a:cxn>
              <a:cxn ang="0">
                <a:pos x="43" y="11"/>
              </a:cxn>
              <a:cxn ang="0">
                <a:pos x="53" y="9"/>
              </a:cxn>
              <a:cxn ang="0">
                <a:pos x="60" y="9"/>
              </a:cxn>
              <a:cxn ang="0">
                <a:pos x="70" y="9"/>
              </a:cxn>
              <a:cxn ang="0">
                <a:pos x="79" y="8"/>
              </a:cxn>
              <a:cxn ang="0">
                <a:pos x="87" y="6"/>
              </a:cxn>
              <a:cxn ang="0">
                <a:pos x="97" y="6"/>
              </a:cxn>
              <a:cxn ang="0">
                <a:pos x="106" y="6"/>
              </a:cxn>
              <a:cxn ang="0">
                <a:pos x="116" y="4"/>
              </a:cxn>
              <a:cxn ang="0">
                <a:pos x="123" y="4"/>
              </a:cxn>
              <a:cxn ang="0">
                <a:pos x="133" y="2"/>
              </a:cxn>
              <a:cxn ang="0">
                <a:pos x="142" y="2"/>
              </a:cxn>
              <a:cxn ang="0">
                <a:pos x="142" y="0"/>
              </a:cxn>
              <a:cxn ang="0">
                <a:pos x="144" y="0"/>
              </a:cxn>
              <a:cxn ang="0">
                <a:pos x="144" y="0"/>
              </a:cxn>
            </a:cxnLst>
            <a:rect l="0" t="0" r="r" b="b"/>
            <a:pathLst>
              <a:path w="176" h="34">
                <a:moveTo>
                  <a:pt x="144" y="0"/>
                </a:moveTo>
                <a:lnTo>
                  <a:pt x="152" y="0"/>
                </a:lnTo>
                <a:lnTo>
                  <a:pt x="159" y="2"/>
                </a:lnTo>
                <a:lnTo>
                  <a:pt x="167" y="2"/>
                </a:lnTo>
                <a:lnTo>
                  <a:pt x="176" y="2"/>
                </a:lnTo>
                <a:lnTo>
                  <a:pt x="171" y="2"/>
                </a:lnTo>
                <a:lnTo>
                  <a:pt x="165" y="4"/>
                </a:lnTo>
                <a:lnTo>
                  <a:pt x="159" y="4"/>
                </a:lnTo>
                <a:lnTo>
                  <a:pt x="156" y="6"/>
                </a:lnTo>
                <a:lnTo>
                  <a:pt x="144" y="8"/>
                </a:lnTo>
                <a:lnTo>
                  <a:pt x="135" y="9"/>
                </a:lnTo>
                <a:lnTo>
                  <a:pt x="123" y="11"/>
                </a:lnTo>
                <a:lnTo>
                  <a:pt x="114" y="13"/>
                </a:lnTo>
                <a:lnTo>
                  <a:pt x="104" y="15"/>
                </a:lnTo>
                <a:lnTo>
                  <a:pt x="93" y="19"/>
                </a:lnTo>
                <a:lnTo>
                  <a:pt x="87" y="19"/>
                </a:lnTo>
                <a:lnTo>
                  <a:pt x="81" y="21"/>
                </a:lnTo>
                <a:lnTo>
                  <a:pt x="78" y="21"/>
                </a:lnTo>
                <a:lnTo>
                  <a:pt x="72" y="23"/>
                </a:lnTo>
                <a:lnTo>
                  <a:pt x="62" y="25"/>
                </a:lnTo>
                <a:lnTo>
                  <a:pt x="53" y="27"/>
                </a:lnTo>
                <a:lnTo>
                  <a:pt x="41" y="28"/>
                </a:lnTo>
                <a:lnTo>
                  <a:pt x="32" y="30"/>
                </a:lnTo>
                <a:lnTo>
                  <a:pt x="21" y="32"/>
                </a:lnTo>
                <a:lnTo>
                  <a:pt x="11" y="34"/>
                </a:lnTo>
                <a:lnTo>
                  <a:pt x="5" y="27"/>
                </a:lnTo>
                <a:lnTo>
                  <a:pt x="0" y="15"/>
                </a:lnTo>
                <a:lnTo>
                  <a:pt x="9" y="13"/>
                </a:lnTo>
                <a:lnTo>
                  <a:pt x="17" y="13"/>
                </a:lnTo>
                <a:lnTo>
                  <a:pt x="26" y="11"/>
                </a:lnTo>
                <a:lnTo>
                  <a:pt x="34" y="11"/>
                </a:lnTo>
                <a:lnTo>
                  <a:pt x="43" y="11"/>
                </a:lnTo>
                <a:lnTo>
                  <a:pt x="53" y="9"/>
                </a:lnTo>
                <a:lnTo>
                  <a:pt x="60" y="9"/>
                </a:lnTo>
                <a:lnTo>
                  <a:pt x="70" y="9"/>
                </a:lnTo>
                <a:lnTo>
                  <a:pt x="79" y="8"/>
                </a:lnTo>
                <a:lnTo>
                  <a:pt x="87" y="6"/>
                </a:lnTo>
                <a:lnTo>
                  <a:pt x="97" y="6"/>
                </a:lnTo>
                <a:lnTo>
                  <a:pt x="106" y="6"/>
                </a:lnTo>
                <a:lnTo>
                  <a:pt x="116" y="4"/>
                </a:lnTo>
                <a:lnTo>
                  <a:pt x="123" y="4"/>
                </a:lnTo>
                <a:lnTo>
                  <a:pt x="133" y="2"/>
                </a:lnTo>
                <a:lnTo>
                  <a:pt x="142" y="2"/>
                </a:lnTo>
                <a:lnTo>
                  <a:pt x="142" y="0"/>
                </a:lnTo>
                <a:lnTo>
                  <a:pt x="144" y="0"/>
                </a:lnTo>
                <a:lnTo>
                  <a:pt x="144" y="0"/>
                </a:lnTo>
                <a:close/>
              </a:path>
            </a:pathLst>
          </a:custGeom>
          <a:solidFill>
            <a:srgbClr val="000000"/>
          </a:solidFill>
          <a:ln w="9525">
            <a:noFill/>
            <a:round/>
            <a:headEnd/>
            <a:tailEnd/>
          </a:ln>
        </p:spPr>
        <p:txBody>
          <a:bodyPr/>
          <a:lstStyle/>
          <a:p>
            <a:endParaRPr lang="en-GB"/>
          </a:p>
        </p:txBody>
      </p:sp>
      <p:sp>
        <p:nvSpPr>
          <p:cNvPr id="21750" name="Freeform 246"/>
          <p:cNvSpPr>
            <a:spLocks/>
          </p:cNvSpPr>
          <p:nvPr/>
        </p:nvSpPr>
        <p:spPr bwMode="auto">
          <a:xfrm>
            <a:off x="5921375" y="3040063"/>
            <a:ext cx="74613" cy="6350"/>
          </a:xfrm>
          <a:custGeom>
            <a:avLst/>
            <a:gdLst/>
            <a:ahLst/>
            <a:cxnLst>
              <a:cxn ang="0">
                <a:pos x="2" y="0"/>
              </a:cxn>
              <a:cxn ang="0">
                <a:pos x="9" y="0"/>
              </a:cxn>
              <a:cxn ang="0">
                <a:pos x="21" y="0"/>
              </a:cxn>
              <a:cxn ang="0">
                <a:pos x="21" y="2"/>
              </a:cxn>
              <a:cxn ang="0">
                <a:pos x="9" y="2"/>
              </a:cxn>
              <a:cxn ang="0">
                <a:pos x="0" y="2"/>
              </a:cxn>
              <a:cxn ang="0">
                <a:pos x="0" y="0"/>
              </a:cxn>
              <a:cxn ang="0">
                <a:pos x="2" y="0"/>
              </a:cxn>
              <a:cxn ang="0">
                <a:pos x="2" y="0"/>
              </a:cxn>
            </a:cxnLst>
            <a:rect l="0" t="0" r="r" b="b"/>
            <a:pathLst>
              <a:path w="21" h="2">
                <a:moveTo>
                  <a:pt x="2" y="0"/>
                </a:moveTo>
                <a:lnTo>
                  <a:pt x="9" y="0"/>
                </a:lnTo>
                <a:lnTo>
                  <a:pt x="21" y="0"/>
                </a:lnTo>
                <a:lnTo>
                  <a:pt x="21" y="2"/>
                </a:lnTo>
                <a:lnTo>
                  <a:pt x="9" y="2"/>
                </a:lnTo>
                <a:lnTo>
                  <a:pt x="0" y="2"/>
                </a:lnTo>
                <a:lnTo>
                  <a:pt x="0" y="0"/>
                </a:lnTo>
                <a:lnTo>
                  <a:pt x="2" y="0"/>
                </a:lnTo>
                <a:lnTo>
                  <a:pt x="2" y="0"/>
                </a:lnTo>
                <a:close/>
              </a:path>
            </a:pathLst>
          </a:custGeom>
          <a:solidFill>
            <a:srgbClr val="000000"/>
          </a:solidFill>
          <a:ln w="9525">
            <a:noFill/>
            <a:round/>
            <a:headEnd/>
            <a:tailEnd/>
          </a:ln>
        </p:spPr>
        <p:txBody>
          <a:bodyPr/>
          <a:lstStyle/>
          <a:p>
            <a:endParaRPr lang="en-GB"/>
          </a:p>
        </p:txBody>
      </p:sp>
      <p:sp>
        <p:nvSpPr>
          <p:cNvPr id="21535" name="Line 31"/>
          <p:cNvSpPr>
            <a:spLocks noChangeShapeType="1"/>
          </p:cNvSpPr>
          <p:nvPr/>
        </p:nvSpPr>
        <p:spPr bwMode="auto">
          <a:xfrm>
            <a:off x="1695450" y="1666875"/>
            <a:ext cx="3143250" cy="2152650"/>
          </a:xfrm>
          <a:prstGeom prst="line">
            <a:avLst/>
          </a:prstGeom>
          <a:noFill/>
          <a:ln w="254000">
            <a:solidFill>
              <a:srgbClr val="FFFF00"/>
            </a:solidFill>
            <a:round/>
            <a:headEnd/>
            <a:tailEnd type="triangle" w="med" len="med"/>
          </a:ln>
          <a:effectLst/>
          <a:scene3d>
            <a:camera prst="legacyObliqueTopRight"/>
            <a:lightRig rig="legacyFlat4" dir="b"/>
          </a:scene3d>
          <a:sp3d extrusionH="430200" prstMaterial="legacyMatte">
            <a:bevelT w="13500" h="13500" prst="angle"/>
            <a:bevelB w="13500" h="13500" prst="angle"/>
            <a:extrusionClr>
              <a:schemeClr val="tx2"/>
            </a:extrusionClr>
          </a:sp3d>
        </p:spPr>
        <p:txBody>
          <a:bodyPr>
            <a:flatTx/>
          </a:bodyPr>
          <a:lstStyle/>
          <a:p>
            <a:endParaRPr lang="en-GB"/>
          </a:p>
        </p:txBody>
      </p:sp>
      <p:sp>
        <p:nvSpPr>
          <p:cNvPr id="21609" name="Freeform 105"/>
          <p:cNvSpPr>
            <a:spLocks/>
          </p:cNvSpPr>
          <p:nvPr/>
        </p:nvSpPr>
        <p:spPr bwMode="auto">
          <a:xfrm>
            <a:off x="4171950" y="2944813"/>
            <a:ext cx="1098550" cy="908050"/>
          </a:xfrm>
          <a:custGeom>
            <a:avLst/>
            <a:gdLst/>
            <a:ahLst/>
            <a:cxnLst>
              <a:cxn ang="0">
                <a:pos x="194" y="0"/>
              </a:cxn>
              <a:cxn ang="0">
                <a:pos x="232" y="0"/>
              </a:cxn>
              <a:cxn ang="0">
                <a:pos x="272" y="2"/>
              </a:cxn>
              <a:cxn ang="0">
                <a:pos x="312" y="4"/>
              </a:cxn>
              <a:cxn ang="0">
                <a:pos x="316" y="21"/>
              </a:cxn>
              <a:cxn ang="0">
                <a:pos x="295" y="36"/>
              </a:cxn>
              <a:cxn ang="0">
                <a:pos x="276" y="69"/>
              </a:cxn>
              <a:cxn ang="0">
                <a:pos x="253" y="101"/>
              </a:cxn>
              <a:cxn ang="0">
                <a:pos x="232" y="133"/>
              </a:cxn>
              <a:cxn ang="0">
                <a:pos x="211" y="167"/>
              </a:cxn>
              <a:cxn ang="0">
                <a:pos x="192" y="198"/>
              </a:cxn>
              <a:cxn ang="0">
                <a:pos x="177" y="226"/>
              </a:cxn>
              <a:cxn ang="0">
                <a:pos x="158" y="245"/>
              </a:cxn>
              <a:cxn ang="0">
                <a:pos x="154" y="234"/>
              </a:cxn>
              <a:cxn ang="0">
                <a:pos x="177" y="200"/>
              </a:cxn>
              <a:cxn ang="0">
                <a:pos x="177" y="186"/>
              </a:cxn>
              <a:cxn ang="0">
                <a:pos x="162" y="202"/>
              </a:cxn>
              <a:cxn ang="0">
                <a:pos x="147" y="219"/>
              </a:cxn>
              <a:cxn ang="0">
                <a:pos x="129" y="242"/>
              </a:cxn>
              <a:cxn ang="0">
                <a:pos x="118" y="264"/>
              </a:cxn>
              <a:cxn ang="0">
                <a:pos x="112" y="261"/>
              </a:cxn>
              <a:cxn ang="0">
                <a:pos x="112" y="240"/>
              </a:cxn>
              <a:cxn ang="0">
                <a:pos x="133" y="207"/>
              </a:cxn>
              <a:cxn ang="0">
                <a:pos x="156" y="169"/>
              </a:cxn>
              <a:cxn ang="0">
                <a:pos x="141" y="175"/>
              </a:cxn>
              <a:cxn ang="0">
                <a:pos x="122" y="204"/>
              </a:cxn>
              <a:cxn ang="0">
                <a:pos x="101" y="234"/>
              </a:cxn>
              <a:cxn ang="0">
                <a:pos x="89" y="242"/>
              </a:cxn>
              <a:cxn ang="0">
                <a:pos x="93" y="219"/>
              </a:cxn>
              <a:cxn ang="0">
                <a:pos x="107" y="190"/>
              </a:cxn>
              <a:cxn ang="0">
                <a:pos x="116" y="166"/>
              </a:cxn>
              <a:cxn ang="0">
                <a:pos x="101" y="175"/>
              </a:cxn>
              <a:cxn ang="0">
                <a:pos x="74" y="207"/>
              </a:cxn>
              <a:cxn ang="0">
                <a:pos x="61" y="219"/>
              </a:cxn>
              <a:cxn ang="0">
                <a:pos x="61" y="204"/>
              </a:cxn>
              <a:cxn ang="0">
                <a:pos x="74" y="179"/>
              </a:cxn>
              <a:cxn ang="0">
                <a:pos x="86" y="156"/>
              </a:cxn>
              <a:cxn ang="0">
                <a:pos x="99" y="131"/>
              </a:cxn>
              <a:cxn ang="0">
                <a:pos x="110" y="108"/>
              </a:cxn>
              <a:cxn ang="0">
                <a:pos x="97" y="122"/>
              </a:cxn>
              <a:cxn ang="0">
                <a:pos x="78" y="147"/>
              </a:cxn>
              <a:cxn ang="0">
                <a:pos x="59" y="173"/>
              </a:cxn>
              <a:cxn ang="0">
                <a:pos x="38" y="202"/>
              </a:cxn>
              <a:cxn ang="0">
                <a:pos x="21" y="228"/>
              </a:cxn>
              <a:cxn ang="0">
                <a:pos x="0" y="236"/>
              </a:cxn>
              <a:cxn ang="0">
                <a:pos x="19" y="207"/>
              </a:cxn>
              <a:cxn ang="0">
                <a:pos x="38" y="181"/>
              </a:cxn>
              <a:cxn ang="0">
                <a:pos x="55" y="154"/>
              </a:cxn>
              <a:cxn ang="0">
                <a:pos x="76" y="126"/>
              </a:cxn>
              <a:cxn ang="0">
                <a:pos x="93" y="99"/>
              </a:cxn>
              <a:cxn ang="0">
                <a:pos x="112" y="72"/>
              </a:cxn>
              <a:cxn ang="0">
                <a:pos x="133" y="44"/>
              </a:cxn>
              <a:cxn ang="0">
                <a:pos x="152" y="17"/>
              </a:cxn>
              <a:cxn ang="0">
                <a:pos x="166" y="0"/>
              </a:cxn>
            </a:cxnLst>
            <a:rect l="0" t="0" r="r" b="b"/>
            <a:pathLst>
              <a:path w="323" h="268">
                <a:moveTo>
                  <a:pt x="166" y="0"/>
                </a:moveTo>
                <a:lnTo>
                  <a:pt x="175" y="0"/>
                </a:lnTo>
                <a:lnTo>
                  <a:pt x="185" y="0"/>
                </a:lnTo>
                <a:lnTo>
                  <a:pt x="194" y="0"/>
                </a:lnTo>
                <a:lnTo>
                  <a:pt x="204" y="0"/>
                </a:lnTo>
                <a:lnTo>
                  <a:pt x="213" y="0"/>
                </a:lnTo>
                <a:lnTo>
                  <a:pt x="223" y="0"/>
                </a:lnTo>
                <a:lnTo>
                  <a:pt x="232" y="0"/>
                </a:lnTo>
                <a:lnTo>
                  <a:pt x="244" y="2"/>
                </a:lnTo>
                <a:lnTo>
                  <a:pt x="251" y="2"/>
                </a:lnTo>
                <a:lnTo>
                  <a:pt x="263" y="2"/>
                </a:lnTo>
                <a:lnTo>
                  <a:pt x="272" y="2"/>
                </a:lnTo>
                <a:lnTo>
                  <a:pt x="283" y="2"/>
                </a:lnTo>
                <a:lnTo>
                  <a:pt x="291" y="2"/>
                </a:lnTo>
                <a:lnTo>
                  <a:pt x="302" y="4"/>
                </a:lnTo>
                <a:lnTo>
                  <a:pt x="312" y="4"/>
                </a:lnTo>
                <a:lnTo>
                  <a:pt x="321" y="4"/>
                </a:lnTo>
                <a:lnTo>
                  <a:pt x="323" y="12"/>
                </a:lnTo>
                <a:lnTo>
                  <a:pt x="321" y="17"/>
                </a:lnTo>
                <a:lnTo>
                  <a:pt x="316" y="21"/>
                </a:lnTo>
                <a:lnTo>
                  <a:pt x="312" y="25"/>
                </a:lnTo>
                <a:lnTo>
                  <a:pt x="304" y="29"/>
                </a:lnTo>
                <a:lnTo>
                  <a:pt x="299" y="32"/>
                </a:lnTo>
                <a:lnTo>
                  <a:pt x="295" y="36"/>
                </a:lnTo>
                <a:lnTo>
                  <a:pt x="293" y="44"/>
                </a:lnTo>
                <a:lnTo>
                  <a:pt x="287" y="51"/>
                </a:lnTo>
                <a:lnTo>
                  <a:pt x="282" y="61"/>
                </a:lnTo>
                <a:lnTo>
                  <a:pt x="276" y="69"/>
                </a:lnTo>
                <a:lnTo>
                  <a:pt x="270" y="76"/>
                </a:lnTo>
                <a:lnTo>
                  <a:pt x="264" y="84"/>
                </a:lnTo>
                <a:lnTo>
                  <a:pt x="259" y="91"/>
                </a:lnTo>
                <a:lnTo>
                  <a:pt x="253" y="101"/>
                </a:lnTo>
                <a:lnTo>
                  <a:pt x="247" y="110"/>
                </a:lnTo>
                <a:lnTo>
                  <a:pt x="242" y="118"/>
                </a:lnTo>
                <a:lnTo>
                  <a:pt x="236" y="126"/>
                </a:lnTo>
                <a:lnTo>
                  <a:pt x="232" y="133"/>
                </a:lnTo>
                <a:lnTo>
                  <a:pt x="226" y="141"/>
                </a:lnTo>
                <a:lnTo>
                  <a:pt x="221" y="150"/>
                </a:lnTo>
                <a:lnTo>
                  <a:pt x="215" y="160"/>
                </a:lnTo>
                <a:lnTo>
                  <a:pt x="211" y="167"/>
                </a:lnTo>
                <a:lnTo>
                  <a:pt x="205" y="177"/>
                </a:lnTo>
                <a:lnTo>
                  <a:pt x="202" y="183"/>
                </a:lnTo>
                <a:lnTo>
                  <a:pt x="198" y="190"/>
                </a:lnTo>
                <a:lnTo>
                  <a:pt x="192" y="198"/>
                </a:lnTo>
                <a:lnTo>
                  <a:pt x="188" y="205"/>
                </a:lnTo>
                <a:lnTo>
                  <a:pt x="185" y="211"/>
                </a:lnTo>
                <a:lnTo>
                  <a:pt x="181" y="221"/>
                </a:lnTo>
                <a:lnTo>
                  <a:pt x="177" y="226"/>
                </a:lnTo>
                <a:lnTo>
                  <a:pt x="173" y="236"/>
                </a:lnTo>
                <a:lnTo>
                  <a:pt x="166" y="236"/>
                </a:lnTo>
                <a:lnTo>
                  <a:pt x="162" y="240"/>
                </a:lnTo>
                <a:lnTo>
                  <a:pt x="158" y="245"/>
                </a:lnTo>
                <a:lnTo>
                  <a:pt x="152" y="251"/>
                </a:lnTo>
                <a:lnTo>
                  <a:pt x="150" y="243"/>
                </a:lnTo>
                <a:lnTo>
                  <a:pt x="152" y="238"/>
                </a:lnTo>
                <a:lnTo>
                  <a:pt x="154" y="234"/>
                </a:lnTo>
                <a:lnTo>
                  <a:pt x="158" y="228"/>
                </a:lnTo>
                <a:lnTo>
                  <a:pt x="164" y="219"/>
                </a:lnTo>
                <a:lnTo>
                  <a:pt x="171" y="209"/>
                </a:lnTo>
                <a:lnTo>
                  <a:pt x="177" y="200"/>
                </a:lnTo>
                <a:lnTo>
                  <a:pt x="183" y="190"/>
                </a:lnTo>
                <a:lnTo>
                  <a:pt x="183" y="188"/>
                </a:lnTo>
                <a:lnTo>
                  <a:pt x="185" y="188"/>
                </a:lnTo>
                <a:lnTo>
                  <a:pt x="177" y="186"/>
                </a:lnTo>
                <a:lnTo>
                  <a:pt x="173" y="192"/>
                </a:lnTo>
                <a:lnTo>
                  <a:pt x="169" y="198"/>
                </a:lnTo>
                <a:lnTo>
                  <a:pt x="169" y="202"/>
                </a:lnTo>
                <a:lnTo>
                  <a:pt x="162" y="202"/>
                </a:lnTo>
                <a:lnTo>
                  <a:pt x="158" y="205"/>
                </a:lnTo>
                <a:lnTo>
                  <a:pt x="154" y="209"/>
                </a:lnTo>
                <a:lnTo>
                  <a:pt x="150" y="213"/>
                </a:lnTo>
                <a:lnTo>
                  <a:pt x="147" y="219"/>
                </a:lnTo>
                <a:lnTo>
                  <a:pt x="143" y="224"/>
                </a:lnTo>
                <a:lnTo>
                  <a:pt x="139" y="230"/>
                </a:lnTo>
                <a:lnTo>
                  <a:pt x="135" y="236"/>
                </a:lnTo>
                <a:lnTo>
                  <a:pt x="129" y="242"/>
                </a:lnTo>
                <a:lnTo>
                  <a:pt x="126" y="249"/>
                </a:lnTo>
                <a:lnTo>
                  <a:pt x="122" y="255"/>
                </a:lnTo>
                <a:lnTo>
                  <a:pt x="118" y="263"/>
                </a:lnTo>
                <a:lnTo>
                  <a:pt x="118" y="264"/>
                </a:lnTo>
                <a:lnTo>
                  <a:pt x="118" y="266"/>
                </a:lnTo>
                <a:lnTo>
                  <a:pt x="114" y="268"/>
                </a:lnTo>
                <a:lnTo>
                  <a:pt x="110" y="266"/>
                </a:lnTo>
                <a:lnTo>
                  <a:pt x="112" y="261"/>
                </a:lnTo>
                <a:lnTo>
                  <a:pt x="116" y="253"/>
                </a:lnTo>
                <a:lnTo>
                  <a:pt x="110" y="251"/>
                </a:lnTo>
                <a:lnTo>
                  <a:pt x="110" y="245"/>
                </a:lnTo>
                <a:lnTo>
                  <a:pt x="112" y="240"/>
                </a:lnTo>
                <a:lnTo>
                  <a:pt x="118" y="236"/>
                </a:lnTo>
                <a:lnTo>
                  <a:pt x="124" y="224"/>
                </a:lnTo>
                <a:lnTo>
                  <a:pt x="128" y="217"/>
                </a:lnTo>
                <a:lnTo>
                  <a:pt x="133" y="207"/>
                </a:lnTo>
                <a:lnTo>
                  <a:pt x="141" y="198"/>
                </a:lnTo>
                <a:lnTo>
                  <a:pt x="147" y="186"/>
                </a:lnTo>
                <a:lnTo>
                  <a:pt x="150" y="177"/>
                </a:lnTo>
                <a:lnTo>
                  <a:pt x="156" y="169"/>
                </a:lnTo>
                <a:lnTo>
                  <a:pt x="162" y="162"/>
                </a:lnTo>
                <a:lnTo>
                  <a:pt x="154" y="166"/>
                </a:lnTo>
                <a:lnTo>
                  <a:pt x="147" y="171"/>
                </a:lnTo>
                <a:lnTo>
                  <a:pt x="141" y="175"/>
                </a:lnTo>
                <a:lnTo>
                  <a:pt x="137" y="181"/>
                </a:lnTo>
                <a:lnTo>
                  <a:pt x="131" y="188"/>
                </a:lnTo>
                <a:lnTo>
                  <a:pt x="126" y="196"/>
                </a:lnTo>
                <a:lnTo>
                  <a:pt x="122" y="204"/>
                </a:lnTo>
                <a:lnTo>
                  <a:pt x="116" y="211"/>
                </a:lnTo>
                <a:lnTo>
                  <a:pt x="110" y="219"/>
                </a:lnTo>
                <a:lnTo>
                  <a:pt x="105" y="226"/>
                </a:lnTo>
                <a:lnTo>
                  <a:pt x="101" y="234"/>
                </a:lnTo>
                <a:lnTo>
                  <a:pt x="95" y="242"/>
                </a:lnTo>
                <a:lnTo>
                  <a:pt x="95" y="243"/>
                </a:lnTo>
                <a:lnTo>
                  <a:pt x="95" y="243"/>
                </a:lnTo>
                <a:lnTo>
                  <a:pt x="89" y="242"/>
                </a:lnTo>
                <a:lnTo>
                  <a:pt x="89" y="238"/>
                </a:lnTo>
                <a:lnTo>
                  <a:pt x="89" y="230"/>
                </a:lnTo>
                <a:lnTo>
                  <a:pt x="91" y="226"/>
                </a:lnTo>
                <a:lnTo>
                  <a:pt x="93" y="219"/>
                </a:lnTo>
                <a:lnTo>
                  <a:pt x="97" y="211"/>
                </a:lnTo>
                <a:lnTo>
                  <a:pt x="101" y="205"/>
                </a:lnTo>
                <a:lnTo>
                  <a:pt x="105" y="198"/>
                </a:lnTo>
                <a:lnTo>
                  <a:pt x="107" y="190"/>
                </a:lnTo>
                <a:lnTo>
                  <a:pt x="110" y="183"/>
                </a:lnTo>
                <a:lnTo>
                  <a:pt x="114" y="175"/>
                </a:lnTo>
                <a:lnTo>
                  <a:pt x="118" y="169"/>
                </a:lnTo>
                <a:lnTo>
                  <a:pt x="116" y="166"/>
                </a:lnTo>
                <a:lnTo>
                  <a:pt x="118" y="164"/>
                </a:lnTo>
                <a:lnTo>
                  <a:pt x="112" y="166"/>
                </a:lnTo>
                <a:lnTo>
                  <a:pt x="107" y="171"/>
                </a:lnTo>
                <a:lnTo>
                  <a:pt x="101" y="175"/>
                </a:lnTo>
                <a:lnTo>
                  <a:pt x="95" y="179"/>
                </a:lnTo>
                <a:lnTo>
                  <a:pt x="88" y="186"/>
                </a:lnTo>
                <a:lnTo>
                  <a:pt x="82" y="198"/>
                </a:lnTo>
                <a:lnTo>
                  <a:pt x="74" y="207"/>
                </a:lnTo>
                <a:lnTo>
                  <a:pt x="69" y="217"/>
                </a:lnTo>
                <a:lnTo>
                  <a:pt x="69" y="219"/>
                </a:lnTo>
                <a:lnTo>
                  <a:pt x="65" y="219"/>
                </a:lnTo>
                <a:lnTo>
                  <a:pt x="61" y="219"/>
                </a:lnTo>
                <a:lnTo>
                  <a:pt x="59" y="217"/>
                </a:lnTo>
                <a:lnTo>
                  <a:pt x="59" y="213"/>
                </a:lnTo>
                <a:lnTo>
                  <a:pt x="59" y="207"/>
                </a:lnTo>
                <a:lnTo>
                  <a:pt x="61" y="204"/>
                </a:lnTo>
                <a:lnTo>
                  <a:pt x="65" y="198"/>
                </a:lnTo>
                <a:lnTo>
                  <a:pt x="69" y="190"/>
                </a:lnTo>
                <a:lnTo>
                  <a:pt x="70" y="185"/>
                </a:lnTo>
                <a:lnTo>
                  <a:pt x="74" y="179"/>
                </a:lnTo>
                <a:lnTo>
                  <a:pt x="76" y="173"/>
                </a:lnTo>
                <a:lnTo>
                  <a:pt x="80" y="167"/>
                </a:lnTo>
                <a:lnTo>
                  <a:pt x="82" y="162"/>
                </a:lnTo>
                <a:lnTo>
                  <a:pt x="86" y="156"/>
                </a:lnTo>
                <a:lnTo>
                  <a:pt x="89" y="150"/>
                </a:lnTo>
                <a:lnTo>
                  <a:pt x="91" y="143"/>
                </a:lnTo>
                <a:lnTo>
                  <a:pt x="95" y="137"/>
                </a:lnTo>
                <a:lnTo>
                  <a:pt x="99" y="131"/>
                </a:lnTo>
                <a:lnTo>
                  <a:pt x="101" y="126"/>
                </a:lnTo>
                <a:lnTo>
                  <a:pt x="105" y="120"/>
                </a:lnTo>
                <a:lnTo>
                  <a:pt x="107" y="114"/>
                </a:lnTo>
                <a:lnTo>
                  <a:pt x="110" y="108"/>
                </a:lnTo>
                <a:lnTo>
                  <a:pt x="105" y="107"/>
                </a:lnTo>
                <a:lnTo>
                  <a:pt x="103" y="112"/>
                </a:lnTo>
                <a:lnTo>
                  <a:pt x="101" y="116"/>
                </a:lnTo>
                <a:lnTo>
                  <a:pt x="97" y="122"/>
                </a:lnTo>
                <a:lnTo>
                  <a:pt x="91" y="128"/>
                </a:lnTo>
                <a:lnTo>
                  <a:pt x="88" y="133"/>
                </a:lnTo>
                <a:lnTo>
                  <a:pt x="82" y="141"/>
                </a:lnTo>
                <a:lnTo>
                  <a:pt x="78" y="147"/>
                </a:lnTo>
                <a:lnTo>
                  <a:pt x="72" y="154"/>
                </a:lnTo>
                <a:lnTo>
                  <a:pt x="69" y="160"/>
                </a:lnTo>
                <a:lnTo>
                  <a:pt x="63" y="167"/>
                </a:lnTo>
                <a:lnTo>
                  <a:pt x="59" y="173"/>
                </a:lnTo>
                <a:lnTo>
                  <a:pt x="53" y="179"/>
                </a:lnTo>
                <a:lnTo>
                  <a:pt x="48" y="186"/>
                </a:lnTo>
                <a:lnTo>
                  <a:pt x="44" y="192"/>
                </a:lnTo>
                <a:lnTo>
                  <a:pt x="38" y="202"/>
                </a:lnTo>
                <a:lnTo>
                  <a:pt x="34" y="207"/>
                </a:lnTo>
                <a:lnTo>
                  <a:pt x="31" y="215"/>
                </a:lnTo>
                <a:lnTo>
                  <a:pt x="25" y="221"/>
                </a:lnTo>
                <a:lnTo>
                  <a:pt x="21" y="228"/>
                </a:lnTo>
                <a:lnTo>
                  <a:pt x="15" y="230"/>
                </a:lnTo>
                <a:lnTo>
                  <a:pt x="10" y="232"/>
                </a:lnTo>
                <a:lnTo>
                  <a:pt x="4" y="232"/>
                </a:lnTo>
                <a:lnTo>
                  <a:pt x="0" y="236"/>
                </a:lnTo>
                <a:lnTo>
                  <a:pt x="4" y="228"/>
                </a:lnTo>
                <a:lnTo>
                  <a:pt x="8" y="221"/>
                </a:lnTo>
                <a:lnTo>
                  <a:pt x="13" y="215"/>
                </a:lnTo>
                <a:lnTo>
                  <a:pt x="19" y="207"/>
                </a:lnTo>
                <a:lnTo>
                  <a:pt x="23" y="200"/>
                </a:lnTo>
                <a:lnTo>
                  <a:pt x="29" y="194"/>
                </a:lnTo>
                <a:lnTo>
                  <a:pt x="32" y="186"/>
                </a:lnTo>
                <a:lnTo>
                  <a:pt x="38" y="181"/>
                </a:lnTo>
                <a:lnTo>
                  <a:pt x="42" y="173"/>
                </a:lnTo>
                <a:lnTo>
                  <a:pt x="46" y="166"/>
                </a:lnTo>
                <a:lnTo>
                  <a:pt x="51" y="160"/>
                </a:lnTo>
                <a:lnTo>
                  <a:pt x="55" y="154"/>
                </a:lnTo>
                <a:lnTo>
                  <a:pt x="59" y="145"/>
                </a:lnTo>
                <a:lnTo>
                  <a:pt x="67" y="139"/>
                </a:lnTo>
                <a:lnTo>
                  <a:pt x="70" y="131"/>
                </a:lnTo>
                <a:lnTo>
                  <a:pt x="76" y="126"/>
                </a:lnTo>
                <a:lnTo>
                  <a:pt x="80" y="118"/>
                </a:lnTo>
                <a:lnTo>
                  <a:pt x="84" y="112"/>
                </a:lnTo>
                <a:lnTo>
                  <a:pt x="89" y="105"/>
                </a:lnTo>
                <a:lnTo>
                  <a:pt x="93" y="99"/>
                </a:lnTo>
                <a:lnTo>
                  <a:pt x="97" y="91"/>
                </a:lnTo>
                <a:lnTo>
                  <a:pt x="103" y="84"/>
                </a:lnTo>
                <a:lnTo>
                  <a:pt x="107" y="78"/>
                </a:lnTo>
                <a:lnTo>
                  <a:pt x="112" y="72"/>
                </a:lnTo>
                <a:lnTo>
                  <a:pt x="116" y="65"/>
                </a:lnTo>
                <a:lnTo>
                  <a:pt x="124" y="57"/>
                </a:lnTo>
                <a:lnTo>
                  <a:pt x="128" y="50"/>
                </a:lnTo>
                <a:lnTo>
                  <a:pt x="133" y="44"/>
                </a:lnTo>
                <a:lnTo>
                  <a:pt x="137" y="36"/>
                </a:lnTo>
                <a:lnTo>
                  <a:pt x="143" y="31"/>
                </a:lnTo>
                <a:lnTo>
                  <a:pt x="147" y="23"/>
                </a:lnTo>
                <a:lnTo>
                  <a:pt x="152" y="17"/>
                </a:lnTo>
                <a:lnTo>
                  <a:pt x="148" y="10"/>
                </a:lnTo>
                <a:lnTo>
                  <a:pt x="152" y="6"/>
                </a:lnTo>
                <a:lnTo>
                  <a:pt x="158" y="2"/>
                </a:lnTo>
                <a:lnTo>
                  <a:pt x="166" y="0"/>
                </a:lnTo>
                <a:lnTo>
                  <a:pt x="166" y="0"/>
                </a:lnTo>
                <a:close/>
              </a:path>
            </a:pathLst>
          </a:custGeom>
          <a:solidFill>
            <a:srgbClr val="E0E0F0"/>
          </a:solidFill>
          <a:ln w="9525">
            <a:noFill/>
            <a:round/>
            <a:headEnd/>
            <a:tailEnd/>
          </a:ln>
        </p:spPr>
        <p:txBody>
          <a:bodyPr/>
          <a:lstStyle/>
          <a:p>
            <a:endParaRPr lang="en-GB"/>
          </a:p>
        </p:txBody>
      </p:sp>
      <p:sp>
        <p:nvSpPr>
          <p:cNvPr id="21612" name="Freeform 108"/>
          <p:cNvSpPr>
            <a:spLocks/>
          </p:cNvSpPr>
          <p:nvPr/>
        </p:nvSpPr>
        <p:spPr bwMode="auto">
          <a:xfrm>
            <a:off x="3100388" y="2992438"/>
            <a:ext cx="1308100" cy="820737"/>
          </a:xfrm>
          <a:custGeom>
            <a:avLst/>
            <a:gdLst/>
            <a:ahLst/>
            <a:cxnLst>
              <a:cxn ang="0">
                <a:pos x="291" y="0"/>
              </a:cxn>
              <a:cxn ang="0">
                <a:pos x="331" y="2"/>
              </a:cxn>
              <a:cxn ang="0">
                <a:pos x="367" y="6"/>
              </a:cxn>
              <a:cxn ang="0">
                <a:pos x="377" y="14"/>
              </a:cxn>
              <a:cxn ang="0">
                <a:pos x="352" y="44"/>
              </a:cxn>
              <a:cxn ang="0">
                <a:pos x="328" y="76"/>
              </a:cxn>
              <a:cxn ang="0">
                <a:pos x="307" y="111"/>
              </a:cxn>
              <a:cxn ang="0">
                <a:pos x="286" y="145"/>
              </a:cxn>
              <a:cxn ang="0">
                <a:pos x="246" y="200"/>
              </a:cxn>
              <a:cxn ang="0">
                <a:pos x="208" y="230"/>
              </a:cxn>
              <a:cxn ang="0">
                <a:pos x="232" y="192"/>
              </a:cxn>
              <a:cxn ang="0">
                <a:pos x="261" y="143"/>
              </a:cxn>
              <a:cxn ang="0">
                <a:pos x="290" y="99"/>
              </a:cxn>
              <a:cxn ang="0">
                <a:pos x="318" y="56"/>
              </a:cxn>
              <a:cxn ang="0">
                <a:pos x="328" y="29"/>
              </a:cxn>
              <a:cxn ang="0">
                <a:pos x="297" y="61"/>
              </a:cxn>
              <a:cxn ang="0">
                <a:pos x="263" y="113"/>
              </a:cxn>
              <a:cxn ang="0">
                <a:pos x="234" y="156"/>
              </a:cxn>
              <a:cxn ang="0">
                <a:pos x="206" y="202"/>
              </a:cxn>
              <a:cxn ang="0">
                <a:pos x="179" y="232"/>
              </a:cxn>
              <a:cxn ang="0">
                <a:pos x="196" y="185"/>
              </a:cxn>
              <a:cxn ang="0">
                <a:pos x="227" y="126"/>
              </a:cxn>
              <a:cxn ang="0">
                <a:pos x="261" y="71"/>
              </a:cxn>
              <a:cxn ang="0">
                <a:pos x="288" y="38"/>
              </a:cxn>
              <a:cxn ang="0">
                <a:pos x="270" y="27"/>
              </a:cxn>
              <a:cxn ang="0">
                <a:pos x="246" y="65"/>
              </a:cxn>
              <a:cxn ang="0">
                <a:pos x="215" y="115"/>
              </a:cxn>
              <a:cxn ang="0">
                <a:pos x="183" y="170"/>
              </a:cxn>
              <a:cxn ang="0">
                <a:pos x="156" y="208"/>
              </a:cxn>
              <a:cxn ang="0">
                <a:pos x="141" y="208"/>
              </a:cxn>
              <a:cxn ang="0">
                <a:pos x="155" y="173"/>
              </a:cxn>
              <a:cxn ang="0">
                <a:pos x="179" y="128"/>
              </a:cxn>
              <a:cxn ang="0">
                <a:pos x="204" y="84"/>
              </a:cxn>
              <a:cxn ang="0">
                <a:pos x="231" y="42"/>
              </a:cxn>
              <a:cxn ang="0">
                <a:pos x="210" y="33"/>
              </a:cxn>
              <a:cxn ang="0">
                <a:pos x="185" y="73"/>
              </a:cxn>
              <a:cxn ang="0">
                <a:pos x="151" y="128"/>
              </a:cxn>
              <a:cxn ang="0">
                <a:pos x="115" y="183"/>
              </a:cxn>
              <a:cxn ang="0">
                <a:pos x="82" y="227"/>
              </a:cxn>
              <a:cxn ang="0">
                <a:pos x="56" y="238"/>
              </a:cxn>
              <a:cxn ang="0">
                <a:pos x="75" y="204"/>
              </a:cxn>
              <a:cxn ang="0">
                <a:pos x="94" y="172"/>
              </a:cxn>
              <a:cxn ang="0">
                <a:pos x="113" y="139"/>
              </a:cxn>
              <a:cxn ang="0">
                <a:pos x="134" y="103"/>
              </a:cxn>
              <a:cxn ang="0">
                <a:pos x="101" y="137"/>
              </a:cxn>
              <a:cxn ang="0">
                <a:pos x="50" y="187"/>
              </a:cxn>
              <a:cxn ang="0">
                <a:pos x="4" y="232"/>
              </a:cxn>
              <a:cxn ang="0">
                <a:pos x="19" y="196"/>
              </a:cxn>
              <a:cxn ang="0">
                <a:pos x="52" y="158"/>
              </a:cxn>
              <a:cxn ang="0">
                <a:pos x="82" y="120"/>
              </a:cxn>
              <a:cxn ang="0">
                <a:pos x="111" y="78"/>
              </a:cxn>
              <a:cxn ang="0">
                <a:pos x="139" y="35"/>
              </a:cxn>
              <a:cxn ang="0">
                <a:pos x="147" y="18"/>
              </a:cxn>
              <a:cxn ang="0">
                <a:pos x="187" y="8"/>
              </a:cxn>
              <a:cxn ang="0">
                <a:pos x="219" y="4"/>
              </a:cxn>
              <a:cxn ang="0">
                <a:pos x="251" y="2"/>
              </a:cxn>
            </a:cxnLst>
            <a:rect l="0" t="0" r="r" b="b"/>
            <a:pathLst>
              <a:path w="386" h="244">
                <a:moveTo>
                  <a:pt x="259" y="0"/>
                </a:moveTo>
                <a:lnTo>
                  <a:pt x="265" y="0"/>
                </a:lnTo>
                <a:lnTo>
                  <a:pt x="272" y="0"/>
                </a:lnTo>
                <a:lnTo>
                  <a:pt x="280" y="0"/>
                </a:lnTo>
                <a:lnTo>
                  <a:pt x="286" y="0"/>
                </a:lnTo>
                <a:lnTo>
                  <a:pt x="291" y="0"/>
                </a:lnTo>
                <a:lnTo>
                  <a:pt x="299" y="0"/>
                </a:lnTo>
                <a:lnTo>
                  <a:pt x="305" y="0"/>
                </a:lnTo>
                <a:lnTo>
                  <a:pt x="312" y="2"/>
                </a:lnTo>
                <a:lnTo>
                  <a:pt x="318" y="2"/>
                </a:lnTo>
                <a:lnTo>
                  <a:pt x="326" y="2"/>
                </a:lnTo>
                <a:lnTo>
                  <a:pt x="331" y="2"/>
                </a:lnTo>
                <a:lnTo>
                  <a:pt x="339" y="2"/>
                </a:lnTo>
                <a:lnTo>
                  <a:pt x="345" y="2"/>
                </a:lnTo>
                <a:lnTo>
                  <a:pt x="352" y="2"/>
                </a:lnTo>
                <a:lnTo>
                  <a:pt x="358" y="2"/>
                </a:lnTo>
                <a:lnTo>
                  <a:pt x="366" y="2"/>
                </a:lnTo>
                <a:lnTo>
                  <a:pt x="367" y="6"/>
                </a:lnTo>
                <a:lnTo>
                  <a:pt x="373" y="4"/>
                </a:lnTo>
                <a:lnTo>
                  <a:pt x="379" y="0"/>
                </a:lnTo>
                <a:lnTo>
                  <a:pt x="386" y="0"/>
                </a:lnTo>
                <a:lnTo>
                  <a:pt x="385" y="6"/>
                </a:lnTo>
                <a:lnTo>
                  <a:pt x="381" y="10"/>
                </a:lnTo>
                <a:lnTo>
                  <a:pt x="377" y="14"/>
                </a:lnTo>
                <a:lnTo>
                  <a:pt x="373" y="16"/>
                </a:lnTo>
                <a:lnTo>
                  <a:pt x="367" y="21"/>
                </a:lnTo>
                <a:lnTo>
                  <a:pt x="364" y="27"/>
                </a:lnTo>
                <a:lnTo>
                  <a:pt x="360" y="33"/>
                </a:lnTo>
                <a:lnTo>
                  <a:pt x="356" y="38"/>
                </a:lnTo>
                <a:lnTo>
                  <a:pt x="352" y="44"/>
                </a:lnTo>
                <a:lnTo>
                  <a:pt x="348" y="50"/>
                </a:lnTo>
                <a:lnTo>
                  <a:pt x="345" y="56"/>
                </a:lnTo>
                <a:lnTo>
                  <a:pt x="341" y="61"/>
                </a:lnTo>
                <a:lnTo>
                  <a:pt x="337" y="67"/>
                </a:lnTo>
                <a:lnTo>
                  <a:pt x="331" y="73"/>
                </a:lnTo>
                <a:lnTo>
                  <a:pt x="328" y="76"/>
                </a:lnTo>
                <a:lnTo>
                  <a:pt x="326" y="82"/>
                </a:lnTo>
                <a:lnTo>
                  <a:pt x="322" y="88"/>
                </a:lnTo>
                <a:lnTo>
                  <a:pt x="318" y="94"/>
                </a:lnTo>
                <a:lnTo>
                  <a:pt x="314" y="99"/>
                </a:lnTo>
                <a:lnTo>
                  <a:pt x="310" y="105"/>
                </a:lnTo>
                <a:lnTo>
                  <a:pt x="307" y="111"/>
                </a:lnTo>
                <a:lnTo>
                  <a:pt x="303" y="116"/>
                </a:lnTo>
                <a:lnTo>
                  <a:pt x="299" y="122"/>
                </a:lnTo>
                <a:lnTo>
                  <a:pt x="297" y="128"/>
                </a:lnTo>
                <a:lnTo>
                  <a:pt x="293" y="132"/>
                </a:lnTo>
                <a:lnTo>
                  <a:pt x="290" y="139"/>
                </a:lnTo>
                <a:lnTo>
                  <a:pt x="286" y="145"/>
                </a:lnTo>
                <a:lnTo>
                  <a:pt x="282" y="151"/>
                </a:lnTo>
                <a:lnTo>
                  <a:pt x="272" y="160"/>
                </a:lnTo>
                <a:lnTo>
                  <a:pt x="267" y="170"/>
                </a:lnTo>
                <a:lnTo>
                  <a:pt x="259" y="179"/>
                </a:lnTo>
                <a:lnTo>
                  <a:pt x="253" y="191"/>
                </a:lnTo>
                <a:lnTo>
                  <a:pt x="246" y="200"/>
                </a:lnTo>
                <a:lnTo>
                  <a:pt x="238" y="211"/>
                </a:lnTo>
                <a:lnTo>
                  <a:pt x="231" y="221"/>
                </a:lnTo>
                <a:lnTo>
                  <a:pt x="223" y="230"/>
                </a:lnTo>
                <a:lnTo>
                  <a:pt x="215" y="234"/>
                </a:lnTo>
                <a:lnTo>
                  <a:pt x="210" y="238"/>
                </a:lnTo>
                <a:lnTo>
                  <a:pt x="208" y="230"/>
                </a:lnTo>
                <a:lnTo>
                  <a:pt x="212" y="227"/>
                </a:lnTo>
                <a:lnTo>
                  <a:pt x="213" y="221"/>
                </a:lnTo>
                <a:lnTo>
                  <a:pt x="219" y="217"/>
                </a:lnTo>
                <a:lnTo>
                  <a:pt x="223" y="210"/>
                </a:lnTo>
                <a:lnTo>
                  <a:pt x="229" y="200"/>
                </a:lnTo>
                <a:lnTo>
                  <a:pt x="232" y="192"/>
                </a:lnTo>
                <a:lnTo>
                  <a:pt x="238" y="185"/>
                </a:lnTo>
                <a:lnTo>
                  <a:pt x="242" y="175"/>
                </a:lnTo>
                <a:lnTo>
                  <a:pt x="248" y="166"/>
                </a:lnTo>
                <a:lnTo>
                  <a:pt x="251" y="158"/>
                </a:lnTo>
                <a:lnTo>
                  <a:pt x="257" y="151"/>
                </a:lnTo>
                <a:lnTo>
                  <a:pt x="261" y="143"/>
                </a:lnTo>
                <a:lnTo>
                  <a:pt x="267" y="135"/>
                </a:lnTo>
                <a:lnTo>
                  <a:pt x="270" y="128"/>
                </a:lnTo>
                <a:lnTo>
                  <a:pt x="274" y="120"/>
                </a:lnTo>
                <a:lnTo>
                  <a:pt x="280" y="113"/>
                </a:lnTo>
                <a:lnTo>
                  <a:pt x="286" y="107"/>
                </a:lnTo>
                <a:lnTo>
                  <a:pt x="290" y="99"/>
                </a:lnTo>
                <a:lnTo>
                  <a:pt x="295" y="92"/>
                </a:lnTo>
                <a:lnTo>
                  <a:pt x="299" y="84"/>
                </a:lnTo>
                <a:lnTo>
                  <a:pt x="303" y="76"/>
                </a:lnTo>
                <a:lnTo>
                  <a:pt x="309" y="69"/>
                </a:lnTo>
                <a:lnTo>
                  <a:pt x="314" y="63"/>
                </a:lnTo>
                <a:lnTo>
                  <a:pt x="318" y="56"/>
                </a:lnTo>
                <a:lnTo>
                  <a:pt x="324" y="48"/>
                </a:lnTo>
                <a:lnTo>
                  <a:pt x="328" y="40"/>
                </a:lnTo>
                <a:lnTo>
                  <a:pt x="335" y="35"/>
                </a:lnTo>
                <a:lnTo>
                  <a:pt x="335" y="33"/>
                </a:lnTo>
                <a:lnTo>
                  <a:pt x="335" y="31"/>
                </a:lnTo>
                <a:lnTo>
                  <a:pt x="328" y="29"/>
                </a:lnTo>
                <a:lnTo>
                  <a:pt x="322" y="29"/>
                </a:lnTo>
                <a:lnTo>
                  <a:pt x="318" y="31"/>
                </a:lnTo>
                <a:lnTo>
                  <a:pt x="314" y="35"/>
                </a:lnTo>
                <a:lnTo>
                  <a:pt x="309" y="42"/>
                </a:lnTo>
                <a:lnTo>
                  <a:pt x="303" y="52"/>
                </a:lnTo>
                <a:lnTo>
                  <a:pt x="297" y="61"/>
                </a:lnTo>
                <a:lnTo>
                  <a:pt x="291" y="71"/>
                </a:lnTo>
                <a:lnTo>
                  <a:pt x="286" y="78"/>
                </a:lnTo>
                <a:lnTo>
                  <a:pt x="280" y="88"/>
                </a:lnTo>
                <a:lnTo>
                  <a:pt x="272" y="97"/>
                </a:lnTo>
                <a:lnTo>
                  <a:pt x="269" y="107"/>
                </a:lnTo>
                <a:lnTo>
                  <a:pt x="263" y="113"/>
                </a:lnTo>
                <a:lnTo>
                  <a:pt x="259" y="120"/>
                </a:lnTo>
                <a:lnTo>
                  <a:pt x="253" y="128"/>
                </a:lnTo>
                <a:lnTo>
                  <a:pt x="250" y="135"/>
                </a:lnTo>
                <a:lnTo>
                  <a:pt x="244" y="143"/>
                </a:lnTo>
                <a:lnTo>
                  <a:pt x="240" y="151"/>
                </a:lnTo>
                <a:lnTo>
                  <a:pt x="234" y="156"/>
                </a:lnTo>
                <a:lnTo>
                  <a:pt x="229" y="166"/>
                </a:lnTo>
                <a:lnTo>
                  <a:pt x="223" y="172"/>
                </a:lnTo>
                <a:lnTo>
                  <a:pt x="219" y="179"/>
                </a:lnTo>
                <a:lnTo>
                  <a:pt x="213" y="187"/>
                </a:lnTo>
                <a:lnTo>
                  <a:pt x="210" y="194"/>
                </a:lnTo>
                <a:lnTo>
                  <a:pt x="206" y="202"/>
                </a:lnTo>
                <a:lnTo>
                  <a:pt x="200" y="210"/>
                </a:lnTo>
                <a:lnTo>
                  <a:pt x="196" y="217"/>
                </a:lnTo>
                <a:lnTo>
                  <a:pt x="193" y="225"/>
                </a:lnTo>
                <a:lnTo>
                  <a:pt x="187" y="227"/>
                </a:lnTo>
                <a:lnTo>
                  <a:pt x="183" y="230"/>
                </a:lnTo>
                <a:lnTo>
                  <a:pt x="179" y="232"/>
                </a:lnTo>
                <a:lnTo>
                  <a:pt x="175" y="234"/>
                </a:lnTo>
                <a:lnTo>
                  <a:pt x="179" y="223"/>
                </a:lnTo>
                <a:lnTo>
                  <a:pt x="183" y="213"/>
                </a:lnTo>
                <a:lnTo>
                  <a:pt x="187" y="204"/>
                </a:lnTo>
                <a:lnTo>
                  <a:pt x="193" y="194"/>
                </a:lnTo>
                <a:lnTo>
                  <a:pt x="196" y="185"/>
                </a:lnTo>
                <a:lnTo>
                  <a:pt x="200" y="173"/>
                </a:lnTo>
                <a:lnTo>
                  <a:pt x="204" y="164"/>
                </a:lnTo>
                <a:lnTo>
                  <a:pt x="210" y="154"/>
                </a:lnTo>
                <a:lnTo>
                  <a:pt x="215" y="145"/>
                </a:lnTo>
                <a:lnTo>
                  <a:pt x="221" y="135"/>
                </a:lnTo>
                <a:lnTo>
                  <a:pt x="227" y="126"/>
                </a:lnTo>
                <a:lnTo>
                  <a:pt x="232" y="116"/>
                </a:lnTo>
                <a:lnTo>
                  <a:pt x="238" y="107"/>
                </a:lnTo>
                <a:lnTo>
                  <a:pt x="244" y="97"/>
                </a:lnTo>
                <a:lnTo>
                  <a:pt x="250" y="90"/>
                </a:lnTo>
                <a:lnTo>
                  <a:pt x="255" y="80"/>
                </a:lnTo>
                <a:lnTo>
                  <a:pt x="261" y="71"/>
                </a:lnTo>
                <a:lnTo>
                  <a:pt x="267" y="63"/>
                </a:lnTo>
                <a:lnTo>
                  <a:pt x="272" y="54"/>
                </a:lnTo>
                <a:lnTo>
                  <a:pt x="280" y="46"/>
                </a:lnTo>
                <a:lnTo>
                  <a:pt x="282" y="46"/>
                </a:lnTo>
                <a:lnTo>
                  <a:pt x="286" y="46"/>
                </a:lnTo>
                <a:lnTo>
                  <a:pt x="288" y="38"/>
                </a:lnTo>
                <a:lnTo>
                  <a:pt x="288" y="33"/>
                </a:lnTo>
                <a:lnTo>
                  <a:pt x="284" y="27"/>
                </a:lnTo>
                <a:lnTo>
                  <a:pt x="282" y="25"/>
                </a:lnTo>
                <a:lnTo>
                  <a:pt x="276" y="23"/>
                </a:lnTo>
                <a:lnTo>
                  <a:pt x="272" y="23"/>
                </a:lnTo>
                <a:lnTo>
                  <a:pt x="270" y="27"/>
                </a:lnTo>
                <a:lnTo>
                  <a:pt x="269" y="35"/>
                </a:lnTo>
                <a:lnTo>
                  <a:pt x="263" y="40"/>
                </a:lnTo>
                <a:lnTo>
                  <a:pt x="259" y="48"/>
                </a:lnTo>
                <a:lnTo>
                  <a:pt x="253" y="54"/>
                </a:lnTo>
                <a:lnTo>
                  <a:pt x="250" y="59"/>
                </a:lnTo>
                <a:lnTo>
                  <a:pt x="246" y="65"/>
                </a:lnTo>
                <a:lnTo>
                  <a:pt x="242" y="73"/>
                </a:lnTo>
                <a:lnTo>
                  <a:pt x="236" y="78"/>
                </a:lnTo>
                <a:lnTo>
                  <a:pt x="232" y="86"/>
                </a:lnTo>
                <a:lnTo>
                  <a:pt x="227" y="95"/>
                </a:lnTo>
                <a:lnTo>
                  <a:pt x="221" y="105"/>
                </a:lnTo>
                <a:lnTo>
                  <a:pt x="215" y="115"/>
                </a:lnTo>
                <a:lnTo>
                  <a:pt x="210" y="124"/>
                </a:lnTo>
                <a:lnTo>
                  <a:pt x="204" y="132"/>
                </a:lnTo>
                <a:lnTo>
                  <a:pt x="198" y="143"/>
                </a:lnTo>
                <a:lnTo>
                  <a:pt x="193" y="153"/>
                </a:lnTo>
                <a:lnTo>
                  <a:pt x="187" y="164"/>
                </a:lnTo>
                <a:lnTo>
                  <a:pt x="183" y="170"/>
                </a:lnTo>
                <a:lnTo>
                  <a:pt x="179" y="175"/>
                </a:lnTo>
                <a:lnTo>
                  <a:pt x="174" y="181"/>
                </a:lnTo>
                <a:lnTo>
                  <a:pt x="170" y="189"/>
                </a:lnTo>
                <a:lnTo>
                  <a:pt x="164" y="194"/>
                </a:lnTo>
                <a:lnTo>
                  <a:pt x="160" y="202"/>
                </a:lnTo>
                <a:lnTo>
                  <a:pt x="156" y="208"/>
                </a:lnTo>
                <a:lnTo>
                  <a:pt x="153" y="215"/>
                </a:lnTo>
                <a:lnTo>
                  <a:pt x="145" y="219"/>
                </a:lnTo>
                <a:lnTo>
                  <a:pt x="135" y="225"/>
                </a:lnTo>
                <a:lnTo>
                  <a:pt x="137" y="219"/>
                </a:lnTo>
                <a:lnTo>
                  <a:pt x="139" y="213"/>
                </a:lnTo>
                <a:lnTo>
                  <a:pt x="141" y="208"/>
                </a:lnTo>
                <a:lnTo>
                  <a:pt x="143" y="204"/>
                </a:lnTo>
                <a:lnTo>
                  <a:pt x="145" y="198"/>
                </a:lnTo>
                <a:lnTo>
                  <a:pt x="147" y="192"/>
                </a:lnTo>
                <a:lnTo>
                  <a:pt x="149" y="187"/>
                </a:lnTo>
                <a:lnTo>
                  <a:pt x="151" y="183"/>
                </a:lnTo>
                <a:lnTo>
                  <a:pt x="155" y="173"/>
                </a:lnTo>
                <a:lnTo>
                  <a:pt x="158" y="166"/>
                </a:lnTo>
                <a:lnTo>
                  <a:pt x="162" y="158"/>
                </a:lnTo>
                <a:lnTo>
                  <a:pt x="168" y="153"/>
                </a:lnTo>
                <a:lnTo>
                  <a:pt x="170" y="145"/>
                </a:lnTo>
                <a:lnTo>
                  <a:pt x="175" y="137"/>
                </a:lnTo>
                <a:lnTo>
                  <a:pt x="179" y="128"/>
                </a:lnTo>
                <a:lnTo>
                  <a:pt x="185" y="122"/>
                </a:lnTo>
                <a:lnTo>
                  <a:pt x="187" y="115"/>
                </a:lnTo>
                <a:lnTo>
                  <a:pt x="193" y="107"/>
                </a:lnTo>
                <a:lnTo>
                  <a:pt x="196" y="99"/>
                </a:lnTo>
                <a:lnTo>
                  <a:pt x="200" y="92"/>
                </a:lnTo>
                <a:lnTo>
                  <a:pt x="204" y="84"/>
                </a:lnTo>
                <a:lnTo>
                  <a:pt x="208" y="76"/>
                </a:lnTo>
                <a:lnTo>
                  <a:pt x="212" y="69"/>
                </a:lnTo>
                <a:lnTo>
                  <a:pt x="217" y="61"/>
                </a:lnTo>
                <a:lnTo>
                  <a:pt x="221" y="56"/>
                </a:lnTo>
                <a:lnTo>
                  <a:pt x="227" y="50"/>
                </a:lnTo>
                <a:lnTo>
                  <a:pt x="231" y="42"/>
                </a:lnTo>
                <a:lnTo>
                  <a:pt x="234" y="37"/>
                </a:lnTo>
                <a:lnTo>
                  <a:pt x="229" y="33"/>
                </a:lnTo>
                <a:lnTo>
                  <a:pt x="223" y="37"/>
                </a:lnTo>
                <a:lnTo>
                  <a:pt x="215" y="37"/>
                </a:lnTo>
                <a:lnTo>
                  <a:pt x="213" y="31"/>
                </a:lnTo>
                <a:lnTo>
                  <a:pt x="210" y="33"/>
                </a:lnTo>
                <a:lnTo>
                  <a:pt x="208" y="37"/>
                </a:lnTo>
                <a:lnTo>
                  <a:pt x="206" y="42"/>
                </a:lnTo>
                <a:lnTo>
                  <a:pt x="202" y="46"/>
                </a:lnTo>
                <a:lnTo>
                  <a:pt x="196" y="54"/>
                </a:lnTo>
                <a:lnTo>
                  <a:pt x="191" y="63"/>
                </a:lnTo>
                <a:lnTo>
                  <a:pt x="185" y="73"/>
                </a:lnTo>
                <a:lnTo>
                  <a:pt x="179" y="82"/>
                </a:lnTo>
                <a:lnTo>
                  <a:pt x="174" y="92"/>
                </a:lnTo>
                <a:lnTo>
                  <a:pt x="168" y="101"/>
                </a:lnTo>
                <a:lnTo>
                  <a:pt x="162" y="111"/>
                </a:lnTo>
                <a:lnTo>
                  <a:pt x="156" y="120"/>
                </a:lnTo>
                <a:lnTo>
                  <a:pt x="151" y="128"/>
                </a:lnTo>
                <a:lnTo>
                  <a:pt x="145" y="137"/>
                </a:lnTo>
                <a:lnTo>
                  <a:pt x="139" y="147"/>
                </a:lnTo>
                <a:lnTo>
                  <a:pt x="134" y="156"/>
                </a:lnTo>
                <a:lnTo>
                  <a:pt x="126" y="164"/>
                </a:lnTo>
                <a:lnTo>
                  <a:pt x="120" y="173"/>
                </a:lnTo>
                <a:lnTo>
                  <a:pt x="115" y="183"/>
                </a:lnTo>
                <a:lnTo>
                  <a:pt x="111" y="192"/>
                </a:lnTo>
                <a:lnTo>
                  <a:pt x="105" y="200"/>
                </a:lnTo>
                <a:lnTo>
                  <a:pt x="99" y="208"/>
                </a:lnTo>
                <a:lnTo>
                  <a:pt x="94" y="215"/>
                </a:lnTo>
                <a:lnTo>
                  <a:pt x="90" y="225"/>
                </a:lnTo>
                <a:lnTo>
                  <a:pt x="82" y="227"/>
                </a:lnTo>
                <a:lnTo>
                  <a:pt x="77" y="232"/>
                </a:lnTo>
                <a:lnTo>
                  <a:pt x="69" y="236"/>
                </a:lnTo>
                <a:lnTo>
                  <a:pt x="61" y="240"/>
                </a:lnTo>
                <a:lnTo>
                  <a:pt x="58" y="240"/>
                </a:lnTo>
                <a:lnTo>
                  <a:pt x="54" y="244"/>
                </a:lnTo>
                <a:lnTo>
                  <a:pt x="56" y="238"/>
                </a:lnTo>
                <a:lnTo>
                  <a:pt x="58" y="230"/>
                </a:lnTo>
                <a:lnTo>
                  <a:pt x="61" y="225"/>
                </a:lnTo>
                <a:lnTo>
                  <a:pt x="63" y="221"/>
                </a:lnTo>
                <a:lnTo>
                  <a:pt x="67" y="215"/>
                </a:lnTo>
                <a:lnTo>
                  <a:pt x="71" y="210"/>
                </a:lnTo>
                <a:lnTo>
                  <a:pt x="75" y="204"/>
                </a:lnTo>
                <a:lnTo>
                  <a:pt x="78" y="200"/>
                </a:lnTo>
                <a:lnTo>
                  <a:pt x="80" y="194"/>
                </a:lnTo>
                <a:lnTo>
                  <a:pt x="84" y="189"/>
                </a:lnTo>
                <a:lnTo>
                  <a:pt x="88" y="183"/>
                </a:lnTo>
                <a:lnTo>
                  <a:pt x="90" y="177"/>
                </a:lnTo>
                <a:lnTo>
                  <a:pt x="94" y="172"/>
                </a:lnTo>
                <a:lnTo>
                  <a:pt x="97" y="166"/>
                </a:lnTo>
                <a:lnTo>
                  <a:pt x="99" y="160"/>
                </a:lnTo>
                <a:lnTo>
                  <a:pt x="103" y="156"/>
                </a:lnTo>
                <a:lnTo>
                  <a:pt x="107" y="151"/>
                </a:lnTo>
                <a:lnTo>
                  <a:pt x="111" y="145"/>
                </a:lnTo>
                <a:lnTo>
                  <a:pt x="113" y="139"/>
                </a:lnTo>
                <a:lnTo>
                  <a:pt x="116" y="132"/>
                </a:lnTo>
                <a:lnTo>
                  <a:pt x="118" y="126"/>
                </a:lnTo>
                <a:lnTo>
                  <a:pt x="122" y="120"/>
                </a:lnTo>
                <a:lnTo>
                  <a:pt x="126" y="115"/>
                </a:lnTo>
                <a:lnTo>
                  <a:pt x="130" y="109"/>
                </a:lnTo>
                <a:lnTo>
                  <a:pt x="134" y="103"/>
                </a:lnTo>
                <a:lnTo>
                  <a:pt x="137" y="97"/>
                </a:lnTo>
                <a:lnTo>
                  <a:pt x="130" y="105"/>
                </a:lnTo>
                <a:lnTo>
                  <a:pt x="122" y="113"/>
                </a:lnTo>
                <a:lnTo>
                  <a:pt x="115" y="120"/>
                </a:lnTo>
                <a:lnTo>
                  <a:pt x="109" y="130"/>
                </a:lnTo>
                <a:lnTo>
                  <a:pt x="101" y="137"/>
                </a:lnTo>
                <a:lnTo>
                  <a:pt x="94" y="145"/>
                </a:lnTo>
                <a:lnTo>
                  <a:pt x="86" y="153"/>
                </a:lnTo>
                <a:lnTo>
                  <a:pt x="78" y="162"/>
                </a:lnTo>
                <a:lnTo>
                  <a:pt x="69" y="170"/>
                </a:lnTo>
                <a:lnTo>
                  <a:pt x="59" y="177"/>
                </a:lnTo>
                <a:lnTo>
                  <a:pt x="50" y="187"/>
                </a:lnTo>
                <a:lnTo>
                  <a:pt x="40" y="196"/>
                </a:lnTo>
                <a:lnTo>
                  <a:pt x="31" y="206"/>
                </a:lnTo>
                <a:lnTo>
                  <a:pt x="21" y="213"/>
                </a:lnTo>
                <a:lnTo>
                  <a:pt x="14" y="223"/>
                </a:lnTo>
                <a:lnTo>
                  <a:pt x="6" y="230"/>
                </a:lnTo>
                <a:lnTo>
                  <a:pt x="4" y="232"/>
                </a:lnTo>
                <a:lnTo>
                  <a:pt x="0" y="234"/>
                </a:lnTo>
                <a:lnTo>
                  <a:pt x="0" y="223"/>
                </a:lnTo>
                <a:lnTo>
                  <a:pt x="6" y="215"/>
                </a:lnTo>
                <a:lnTo>
                  <a:pt x="10" y="210"/>
                </a:lnTo>
                <a:lnTo>
                  <a:pt x="16" y="204"/>
                </a:lnTo>
                <a:lnTo>
                  <a:pt x="19" y="196"/>
                </a:lnTo>
                <a:lnTo>
                  <a:pt x="27" y="191"/>
                </a:lnTo>
                <a:lnTo>
                  <a:pt x="31" y="185"/>
                </a:lnTo>
                <a:lnTo>
                  <a:pt x="37" y="177"/>
                </a:lnTo>
                <a:lnTo>
                  <a:pt x="40" y="172"/>
                </a:lnTo>
                <a:lnTo>
                  <a:pt x="46" y="166"/>
                </a:lnTo>
                <a:lnTo>
                  <a:pt x="52" y="158"/>
                </a:lnTo>
                <a:lnTo>
                  <a:pt x="56" y="153"/>
                </a:lnTo>
                <a:lnTo>
                  <a:pt x="61" y="145"/>
                </a:lnTo>
                <a:lnTo>
                  <a:pt x="67" y="139"/>
                </a:lnTo>
                <a:lnTo>
                  <a:pt x="71" y="132"/>
                </a:lnTo>
                <a:lnTo>
                  <a:pt x="77" y="126"/>
                </a:lnTo>
                <a:lnTo>
                  <a:pt x="82" y="120"/>
                </a:lnTo>
                <a:lnTo>
                  <a:pt x="88" y="115"/>
                </a:lnTo>
                <a:lnTo>
                  <a:pt x="92" y="107"/>
                </a:lnTo>
                <a:lnTo>
                  <a:pt x="97" y="99"/>
                </a:lnTo>
                <a:lnTo>
                  <a:pt x="101" y="94"/>
                </a:lnTo>
                <a:lnTo>
                  <a:pt x="107" y="86"/>
                </a:lnTo>
                <a:lnTo>
                  <a:pt x="111" y="78"/>
                </a:lnTo>
                <a:lnTo>
                  <a:pt x="115" y="73"/>
                </a:lnTo>
                <a:lnTo>
                  <a:pt x="120" y="65"/>
                </a:lnTo>
                <a:lnTo>
                  <a:pt x="126" y="59"/>
                </a:lnTo>
                <a:lnTo>
                  <a:pt x="132" y="50"/>
                </a:lnTo>
                <a:lnTo>
                  <a:pt x="135" y="44"/>
                </a:lnTo>
                <a:lnTo>
                  <a:pt x="139" y="35"/>
                </a:lnTo>
                <a:lnTo>
                  <a:pt x="145" y="29"/>
                </a:lnTo>
                <a:lnTo>
                  <a:pt x="139" y="27"/>
                </a:lnTo>
                <a:lnTo>
                  <a:pt x="135" y="27"/>
                </a:lnTo>
                <a:lnTo>
                  <a:pt x="135" y="23"/>
                </a:lnTo>
                <a:lnTo>
                  <a:pt x="139" y="21"/>
                </a:lnTo>
                <a:lnTo>
                  <a:pt x="147" y="18"/>
                </a:lnTo>
                <a:lnTo>
                  <a:pt x="156" y="16"/>
                </a:lnTo>
                <a:lnTo>
                  <a:pt x="164" y="12"/>
                </a:lnTo>
                <a:lnTo>
                  <a:pt x="172" y="10"/>
                </a:lnTo>
                <a:lnTo>
                  <a:pt x="177" y="8"/>
                </a:lnTo>
                <a:lnTo>
                  <a:pt x="183" y="8"/>
                </a:lnTo>
                <a:lnTo>
                  <a:pt x="187" y="8"/>
                </a:lnTo>
                <a:lnTo>
                  <a:pt x="193" y="8"/>
                </a:lnTo>
                <a:lnTo>
                  <a:pt x="198" y="6"/>
                </a:lnTo>
                <a:lnTo>
                  <a:pt x="204" y="6"/>
                </a:lnTo>
                <a:lnTo>
                  <a:pt x="210" y="6"/>
                </a:lnTo>
                <a:lnTo>
                  <a:pt x="215" y="6"/>
                </a:lnTo>
                <a:lnTo>
                  <a:pt x="219" y="4"/>
                </a:lnTo>
                <a:lnTo>
                  <a:pt x="225" y="4"/>
                </a:lnTo>
                <a:lnTo>
                  <a:pt x="231" y="4"/>
                </a:lnTo>
                <a:lnTo>
                  <a:pt x="236" y="4"/>
                </a:lnTo>
                <a:lnTo>
                  <a:pt x="242" y="2"/>
                </a:lnTo>
                <a:lnTo>
                  <a:pt x="248" y="2"/>
                </a:lnTo>
                <a:lnTo>
                  <a:pt x="251" y="2"/>
                </a:lnTo>
                <a:lnTo>
                  <a:pt x="257" y="2"/>
                </a:lnTo>
                <a:lnTo>
                  <a:pt x="259" y="0"/>
                </a:lnTo>
                <a:lnTo>
                  <a:pt x="259" y="0"/>
                </a:lnTo>
                <a:lnTo>
                  <a:pt x="259" y="0"/>
                </a:lnTo>
                <a:close/>
              </a:path>
            </a:pathLst>
          </a:custGeom>
          <a:solidFill>
            <a:srgbClr val="E0E0F0"/>
          </a:solidFill>
          <a:ln w="9525">
            <a:noFill/>
            <a:round/>
            <a:headEnd/>
            <a:tailEnd/>
          </a:ln>
        </p:spPr>
        <p:txBody>
          <a:bodyPr/>
          <a:lstStyle/>
          <a:p>
            <a:endParaRPr lang="en-GB"/>
          </a:p>
        </p:txBody>
      </p:sp>
      <p:sp>
        <p:nvSpPr>
          <p:cNvPr id="21758" name="Freeform 254"/>
          <p:cNvSpPr>
            <a:spLocks/>
          </p:cNvSpPr>
          <p:nvPr/>
        </p:nvSpPr>
        <p:spPr bwMode="auto">
          <a:xfrm>
            <a:off x="3975100" y="2905125"/>
            <a:ext cx="774700" cy="971550"/>
          </a:xfrm>
          <a:custGeom>
            <a:avLst/>
            <a:gdLst/>
            <a:ahLst/>
            <a:cxnLst>
              <a:cxn ang="0">
                <a:pos x="256" y="286"/>
              </a:cxn>
              <a:cxn ang="0">
                <a:pos x="226" y="334"/>
              </a:cxn>
              <a:cxn ang="0">
                <a:pos x="174" y="392"/>
              </a:cxn>
              <a:cxn ang="0">
                <a:pos x="146" y="436"/>
              </a:cxn>
              <a:cxn ang="0">
                <a:pos x="74" y="536"/>
              </a:cxn>
              <a:cxn ang="0">
                <a:pos x="54" y="584"/>
              </a:cxn>
              <a:cxn ang="0">
                <a:pos x="50" y="612"/>
              </a:cxn>
              <a:cxn ang="0">
                <a:pos x="0" y="598"/>
              </a:cxn>
              <a:cxn ang="0">
                <a:pos x="16" y="528"/>
              </a:cxn>
              <a:cxn ang="0">
                <a:pos x="48" y="476"/>
              </a:cxn>
              <a:cxn ang="0">
                <a:pos x="124" y="374"/>
              </a:cxn>
              <a:cxn ang="0">
                <a:pos x="174" y="298"/>
              </a:cxn>
              <a:cxn ang="0">
                <a:pos x="222" y="248"/>
              </a:cxn>
              <a:cxn ang="0">
                <a:pos x="292" y="132"/>
              </a:cxn>
              <a:cxn ang="0">
                <a:pos x="386" y="4"/>
              </a:cxn>
              <a:cxn ang="0">
                <a:pos x="488" y="0"/>
              </a:cxn>
              <a:cxn ang="0">
                <a:pos x="352" y="152"/>
              </a:cxn>
              <a:cxn ang="0">
                <a:pos x="256" y="286"/>
              </a:cxn>
            </a:cxnLst>
            <a:rect l="0" t="0" r="r" b="b"/>
            <a:pathLst>
              <a:path w="488" h="612">
                <a:moveTo>
                  <a:pt x="256" y="286"/>
                </a:moveTo>
                <a:lnTo>
                  <a:pt x="226" y="334"/>
                </a:lnTo>
                <a:lnTo>
                  <a:pt x="174" y="392"/>
                </a:lnTo>
                <a:lnTo>
                  <a:pt x="146" y="436"/>
                </a:lnTo>
                <a:lnTo>
                  <a:pt x="74" y="536"/>
                </a:lnTo>
                <a:lnTo>
                  <a:pt x="54" y="584"/>
                </a:lnTo>
                <a:lnTo>
                  <a:pt x="50" y="612"/>
                </a:lnTo>
                <a:lnTo>
                  <a:pt x="0" y="598"/>
                </a:lnTo>
                <a:lnTo>
                  <a:pt x="16" y="528"/>
                </a:lnTo>
                <a:lnTo>
                  <a:pt x="48" y="476"/>
                </a:lnTo>
                <a:lnTo>
                  <a:pt x="124" y="374"/>
                </a:lnTo>
                <a:lnTo>
                  <a:pt x="174" y="298"/>
                </a:lnTo>
                <a:lnTo>
                  <a:pt x="222" y="248"/>
                </a:lnTo>
                <a:lnTo>
                  <a:pt x="292" y="132"/>
                </a:lnTo>
                <a:lnTo>
                  <a:pt x="386" y="4"/>
                </a:lnTo>
                <a:lnTo>
                  <a:pt x="488" y="0"/>
                </a:lnTo>
                <a:lnTo>
                  <a:pt x="352" y="152"/>
                </a:lnTo>
                <a:lnTo>
                  <a:pt x="256" y="286"/>
                </a:lnTo>
                <a:close/>
              </a:path>
            </a:pathLst>
          </a:custGeom>
          <a:solidFill>
            <a:schemeClr val="tx1"/>
          </a:solidFill>
          <a:ln w="9525">
            <a:solidFill>
              <a:schemeClr val="tx1"/>
            </a:solidFill>
            <a:round/>
            <a:headEnd/>
            <a:tailEnd/>
          </a:ln>
          <a:effec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36"/>
                                        </p:tgtEl>
                                        <p:attrNameLst>
                                          <p:attrName>style.visibility</p:attrName>
                                        </p:attrNameLst>
                                      </p:cBhvr>
                                      <p:to>
                                        <p:strVal val="visible"/>
                                      </p:to>
                                    </p:set>
                                    <p:animEffect transition="in" filter="fade">
                                      <p:cBhvr>
                                        <p:cTn id="7" dur="500"/>
                                        <p:tgtEl>
                                          <p:spTgt spid="215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35"/>
                                        </p:tgtEl>
                                        <p:attrNameLst>
                                          <p:attrName>style.visibility</p:attrName>
                                        </p:attrNameLst>
                                      </p:cBhvr>
                                      <p:to>
                                        <p:strVal val="visible"/>
                                      </p:to>
                                    </p:set>
                                    <p:animEffect transition="in" filter="wipe(left)">
                                      <p:cBhvr>
                                        <p:cTn id="12" dur="1000"/>
                                        <p:tgtEl>
                                          <p:spTgt spid="21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animBg="1"/>
      <p:bldP spid="215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Oval 3"/>
          <p:cNvSpPr>
            <a:spLocks noChangeArrowheads="1"/>
          </p:cNvSpPr>
          <p:nvPr/>
        </p:nvSpPr>
        <p:spPr bwMode="auto">
          <a:xfrm>
            <a:off x="0" y="0"/>
            <a:ext cx="1695450" cy="1695450"/>
          </a:xfrm>
          <a:prstGeom prst="ellipse">
            <a:avLst/>
          </a:prstGeom>
          <a:solidFill>
            <a:srgbClr val="FFFF00"/>
          </a:solidFill>
          <a:ln w="9525">
            <a:solidFill>
              <a:schemeClr val="tx1"/>
            </a:solidFill>
            <a:round/>
            <a:headEnd/>
            <a:tailEnd/>
          </a:ln>
          <a:effectLst/>
        </p:spPr>
        <p:txBody>
          <a:bodyPr wrap="none" anchor="ctr"/>
          <a:lstStyle/>
          <a:p>
            <a:pPr algn="ctr"/>
            <a:r>
              <a:rPr lang="en-US" sz="2800" b="1">
                <a:solidFill>
                  <a:schemeClr val="bg2"/>
                </a:solidFill>
              </a:rPr>
              <a:t>Sun</a:t>
            </a:r>
          </a:p>
        </p:txBody>
      </p:sp>
      <p:sp>
        <p:nvSpPr>
          <p:cNvPr id="22530" name="Rectangle 2"/>
          <p:cNvSpPr>
            <a:spLocks noGrp="1" noChangeArrowheads="1"/>
          </p:cNvSpPr>
          <p:nvPr>
            <p:ph type="title"/>
          </p:nvPr>
        </p:nvSpPr>
        <p:spPr/>
        <p:txBody>
          <a:bodyPr/>
          <a:lstStyle/>
          <a:p>
            <a:pPr algn="r"/>
            <a:r>
              <a:rPr lang="en-US" sz="4000" dirty="0">
                <a:solidFill>
                  <a:srgbClr val="FF0000"/>
                </a:solidFill>
              </a:rPr>
              <a:t>Runaway Greenhouse Effect</a:t>
            </a:r>
          </a:p>
        </p:txBody>
      </p:sp>
      <p:grpSp>
        <p:nvGrpSpPr>
          <p:cNvPr id="2" name="Group 168"/>
          <p:cNvGrpSpPr>
            <a:grpSpLocks/>
          </p:cNvGrpSpPr>
          <p:nvPr/>
        </p:nvGrpSpPr>
        <p:grpSpPr bwMode="auto">
          <a:xfrm>
            <a:off x="3684588" y="1390650"/>
            <a:ext cx="5459412" cy="5467350"/>
            <a:chOff x="2321" y="876"/>
            <a:chExt cx="3439" cy="3444"/>
          </a:xfrm>
        </p:grpSpPr>
        <p:pic>
          <p:nvPicPr>
            <p:cNvPr id="22693" name="Picture 165" descr="Venus pvo_uv_790205"/>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2321" y="876"/>
              <a:ext cx="3439" cy="3444"/>
            </a:xfrm>
            <a:prstGeom prst="rect">
              <a:avLst/>
            </a:prstGeom>
            <a:noFill/>
          </p:spPr>
        </p:pic>
        <p:sp>
          <p:nvSpPr>
            <p:cNvPr id="22695" name="Text Box 167"/>
            <p:cNvSpPr txBox="1">
              <a:spLocks noChangeArrowheads="1"/>
            </p:cNvSpPr>
            <p:nvPr/>
          </p:nvSpPr>
          <p:spPr bwMode="auto">
            <a:xfrm>
              <a:off x="3551" y="2396"/>
              <a:ext cx="980" cy="404"/>
            </a:xfrm>
            <a:prstGeom prst="rect">
              <a:avLst/>
            </a:prstGeom>
            <a:noFill/>
            <a:ln w="9525">
              <a:noFill/>
              <a:miter lim="800000"/>
              <a:headEnd/>
              <a:tailEnd/>
            </a:ln>
            <a:effectLst/>
          </p:spPr>
          <p:txBody>
            <a:bodyPr wrap="none">
              <a:spAutoFit/>
            </a:bodyPr>
            <a:lstStyle/>
            <a:p>
              <a:pPr algn="ctr"/>
              <a:r>
                <a:rPr lang="en-US" sz="3600" b="1">
                  <a:solidFill>
                    <a:srgbClr val="000000"/>
                  </a:solidFill>
                </a:rPr>
                <a:t>Venus</a:t>
              </a:r>
            </a:p>
          </p:txBody>
        </p:sp>
      </p:grpSp>
      <p:sp>
        <p:nvSpPr>
          <p:cNvPr id="22685" name="Rectangle 157"/>
          <p:cNvSpPr>
            <a:spLocks noGrp="1" noChangeArrowheads="1"/>
          </p:cNvSpPr>
          <p:nvPr>
            <p:ph type="body" sz="half" idx="1"/>
          </p:nvPr>
        </p:nvSpPr>
        <p:spPr>
          <a:xfrm>
            <a:off x="457200" y="2057400"/>
            <a:ext cx="4038600" cy="4525963"/>
          </a:xfrm>
        </p:spPr>
        <p:txBody>
          <a:bodyPr/>
          <a:lstStyle/>
          <a:p>
            <a:r>
              <a:rPr lang="en-US" sz="2800" dirty="0"/>
              <a:t>97% carbon dioxide</a:t>
            </a:r>
          </a:p>
          <a:p>
            <a:r>
              <a:rPr lang="en-US" sz="2800" dirty="0"/>
              <a:t>3% nitrogen</a:t>
            </a:r>
          </a:p>
          <a:p>
            <a:r>
              <a:rPr lang="en-US" sz="2800" dirty="0"/>
              <a:t>Water &amp; sulfuric acid clouds</a:t>
            </a:r>
          </a:p>
          <a:p>
            <a:r>
              <a:rPr lang="en-US" sz="2800" dirty="0"/>
              <a:t>Temperature:</a:t>
            </a:r>
            <a:br>
              <a:rPr lang="en-US" sz="2800" dirty="0"/>
            </a:br>
            <a:r>
              <a:rPr lang="en-US" sz="2800" dirty="0"/>
              <a:t>860°F/460°C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22685">
                                            <p:txEl>
                                              <p:pRg st="0" end="0"/>
                                            </p:txEl>
                                          </p:spTgt>
                                        </p:tgtEl>
                                        <p:attrNameLst>
                                          <p:attrName>style.visibility</p:attrName>
                                        </p:attrNameLst>
                                      </p:cBhvr>
                                      <p:to>
                                        <p:strVal val="visible"/>
                                      </p:to>
                                    </p:set>
                                    <p:anim calcmode="lin" valueType="num">
                                      <p:cBhvr>
                                        <p:cTn id="12" dur="1000" fill="hold"/>
                                        <p:tgtEl>
                                          <p:spTgt spid="22685">
                                            <p:txEl>
                                              <p:pRg st="0" end="0"/>
                                            </p:txEl>
                                          </p:spTgt>
                                        </p:tgtEl>
                                        <p:attrNameLst>
                                          <p:attrName>ppt_w</p:attrName>
                                        </p:attrNameLst>
                                      </p:cBhvr>
                                      <p:tavLst>
                                        <p:tav tm="0">
                                          <p:val>
                                            <p:strVal val="#ppt_w*0.05"/>
                                          </p:val>
                                        </p:tav>
                                        <p:tav tm="100000">
                                          <p:val>
                                            <p:strVal val="#ppt_w"/>
                                          </p:val>
                                        </p:tav>
                                      </p:tavLst>
                                    </p:anim>
                                    <p:anim calcmode="lin" valueType="num">
                                      <p:cBhvr>
                                        <p:cTn id="13" dur="1000" fill="hold"/>
                                        <p:tgtEl>
                                          <p:spTgt spid="22685">
                                            <p:txEl>
                                              <p:pRg st="0" end="0"/>
                                            </p:txEl>
                                          </p:spTgt>
                                        </p:tgtEl>
                                        <p:attrNameLst>
                                          <p:attrName>ppt_h</p:attrName>
                                        </p:attrNameLst>
                                      </p:cBhvr>
                                      <p:tavLst>
                                        <p:tav tm="0">
                                          <p:val>
                                            <p:strVal val="#ppt_h"/>
                                          </p:val>
                                        </p:tav>
                                        <p:tav tm="100000">
                                          <p:val>
                                            <p:strVal val="#ppt_h"/>
                                          </p:val>
                                        </p:tav>
                                      </p:tavLst>
                                    </p:anim>
                                    <p:anim calcmode="lin" valueType="num">
                                      <p:cBhvr>
                                        <p:cTn id="14" dur="1000" fill="hold"/>
                                        <p:tgtEl>
                                          <p:spTgt spid="2268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2685">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2268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22685">
                                            <p:txEl>
                                              <p:pRg st="1" end="1"/>
                                            </p:txEl>
                                          </p:spTgt>
                                        </p:tgtEl>
                                        <p:attrNameLst>
                                          <p:attrName>style.visibility</p:attrName>
                                        </p:attrNameLst>
                                      </p:cBhvr>
                                      <p:to>
                                        <p:strVal val="visible"/>
                                      </p:to>
                                    </p:set>
                                    <p:anim calcmode="lin" valueType="num">
                                      <p:cBhvr>
                                        <p:cTn id="21" dur="1000" fill="hold"/>
                                        <p:tgtEl>
                                          <p:spTgt spid="22685">
                                            <p:txEl>
                                              <p:pRg st="1" end="1"/>
                                            </p:txEl>
                                          </p:spTgt>
                                        </p:tgtEl>
                                        <p:attrNameLst>
                                          <p:attrName>ppt_w</p:attrName>
                                        </p:attrNameLst>
                                      </p:cBhvr>
                                      <p:tavLst>
                                        <p:tav tm="0">
                                          <p:val>
                                            <p:strVal val="#ppt_w*0.05"/>
                                          </p:val>
                                        </p:tav>
                                        <p:tav tm="100000">
                                          <p:val>
                                            <p:strVal val="#ppt_w"/>
                                          </p:val>
                                        </p:tav>
                                      </p:tavLst>
                                    </p:anim>
                                    <p:anim calcmode="lin" valueType="num">
                                      <p:cBhvr>
                                        <p:cTn id="22" dur="1000" fill="hold"/>
                                        <p:tgtEl>
                                          <p:spTgt spid="22685">
                                            <p:txEl>
                                              <p:pRg st="1" end="1"/>
                                            </p:txEl>
                                          </p:spTgt>
                                        </p:tgtEl>
                                        <p:attrNameLst>
                                          <p:attrName>ppt_h</p:attrName>
                                        </p:attrNameLst>
                                      </p:cBhvr>
                                      <p:tavLst>
                                        <p:tav tm="0">
                                          <p:val>
                                            <p:strVal val="#ppt_h"/>
                                          </p:val>
                                        </p:tav>
                                        <p:tav tm="100000">
                                          <p:val>
                                            <p:strVal val="#ppt_h"/>
                                          </p:val>
                                        </p:tav>
                                      </p:tavLst>
                                    </p:anim>
                                    <p:anim calcmode="lin" valueType="num">
                                      <p:cBhvr>
                                        <p:cTn id="23" dur="1000" fill="hold"/>
                                        <p:tgtEl>
                                          <p:spTgt spid="22685">
                                            <p:txEl>
                                              <p:pRg st="1" end="1"/>
                                            </p:txEl>
                                          </p:spTgt>
                                        </p:tgtEl>
                                        <p:attrNameLst>
                                          <p:attrName>ppt_x</p:attrName>
                                        </p:attrNameLst>
                                      </p:cBhvr>
                                      <p:tavLst>
                                        <p:tav tm="0">
                                          <p:val>
                                            <p:strVal val="#ppt_x-.2"/>
                                          </p:val>
                                        </p:tav>
                                        <p:tav tm="100000">
                                          <p:val>
                                            <p:strVal val="#ppt_x"/>
                                          </p:val>
                                        </p:tav>
                                      </p:tavLst>
                                    </p:anim>
                                    <p:anim calcmode="lin" valueType="num">
                                      <p:cBhvr>
                                        <p:cTn id="24" dur="1000" fill="hold"/>
                                        <p:tgtEl>
                                          <p:spTgt spid="22685">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2268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22685">
                                            <p:txEl>
                                              <p:pRg st="2" end="2"/>
                                            </p:txEl>
                                          </p:spTgt>
                                        </p:tgtEl>
                                        <p:attrNameLst>
                                          <p:attrName>style.visibility</p:attrName>
                                        </p:attrNameLst>
                                      </p:cBhvr>
                                      <p:to>
                                        <p:strVal val="visible"/>
                                      </p:to>
                                    </p:set>
                                    <p:anim calcmode="lin" valueType="num">
                                      <p:cBhvr>
                                        <p:cTn id="30" dur="1000" fill="hold"/>
                                        <p:tgtEl>
                                          <p:spTgt spid="22685">
                                            <p:txEl>
                                              <p:pRg st="2" end="2"/>
                                            </p:txEl>
                                          </p:spTgt>
                                        </p:tgtEl>
                                        <p:attrNameLst>
                                          <p:attrName>ppt_w</p:attrName>
                                        </p:attrNameLst>
                                      </p:cBhvr>
                                      <p:tavLst>
                                        <p:tav tm="0">
                                          <p:val>
                                            <p:strVal val="#ppt_w*0.05"/>
                                          </p:val>
                                        </p:tav>
                                        <p:tav tm="100000">
                                          <p:val>
                                            <p:strVal val="#ppt_w"/>
                                          </p:val>
                                        </p:tav>
                                      </p:tavLst>
                                    </p:anim>
                                    <p:anim calcmode="lin" valueType="num">
                                      <p:cBhvr>
                                        <p:cTn id="31" dur="1000" fill="hold"/>
                                        <p:tgtEl>
                                          <p:spTgt spid="22685">
                                            <p:txEl>
                                              <p:pRg st="2" end="2"/>
                                            </p:txEl>
                                          </p:spTgt>
                                        </p:tgtEl>
                                        <p:attrNameLst>
                                          <p:attrName>ppt_h</p:attrName>
                                        </p:attrNameLst>
                                      </p:cBhvr>
                                      <p:tavLst>
                                        <p:tav tm="0">
                                          <p:val>
                                            <p:strVal val="#ppt_h"/>
                                          </p:val>
                                        </p:tav>
                                        <p:tav tm="100000">
                                          <p:val>
                                            <p:strVal val="#ppt_h"/>
                                          </p:val>
                                        </p:tav>
                                      </p:tavLst>
                                    </p:anim>
                                    <p:anim calcmode="lin" valueType="num">
                                      <p:cBhvr>
                                        <p:cTn id="32" dur="1000" fill="hold"/>
                                        <p:tgtEl>
                                          <p:spTgt spid="22685">
                                            <p:txEl>
                                              <p:pRg st="2" end="2"/>
                                            </p:txEl>
                                          </p:spTgt>
                                        </p:tgtEl>
                                        <p:attrNameLst>
                                          <p:attrName>ppt_x</p:attrName>
                                        </p:attrNameLst>
                                      </p:cBhvr>
                                      <p:tavLst>
                                        <p:tav tm="0">
                                          <p:val>
                                            <p:strVal val="#ppt_x-.2"/>
                                          </p:val>
                                        </p:tav>
                                        <p:tav tm="100000">
                                          <p:val>
                                            <p:strVal val="#ppt_x"/>
                                          </p:val>
                                        </p:tav>
                                      </p:tavLst>
                                    </p:anim>
                                    <p:anim calcmode="lin" valueType="num">
                                      <p:cBhvr>
                                        <p:cTn id="33" dur="1000" fill="hold"/>
                                        <p:tgtEl>
                                          <p:spTgt spid="22685">
                                            <p:txEl>
                                              <p:pRg st="2" end="2"/>
                                            </p:txEl>
                                          </p:spTgt>
                                        </p:tgtEl>
                                        <p:attrNameLst>
                                          <p:attrName>ppt_y</p:attrName>
                                        </p:attrNameLst>
                                      </p:cBhvr>
                                      <p:tavLst>
                                        <p:tav tm="0">
                                          <p:val>
                                            <p:strVal val="#ppt_y"/>
                                          </p:val>
                                        </p:tav>
                                        <p:tav tm="100000">
                                          <p:val>
                                            <p:strVal val="#ppt_y"/>
                                          </p:val>
                                        </p:tav>
                                      </p:tavLst>
                                    </p:anim>
                                    <p:animEffect transition="in" filter="fade">
                                      <p:cBhvr>
                                        <p:cTn id="34" dur="1000"/>
                                        <p:tgtEl>
                                          <p:spTgt spid="2268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22685">
                                            <p:txEl>
                                              <p:pRg st="3" end="3"/>
                                            </p:txEl>
                                          </p:spTgt>
                                        </p:tgtEl>
                                        <p:attrNameLst>
                                          <p:attrName>style.visibility</p:attrName>
                                        </p:attrNameLst>
                                      </p:cBhvr>
                                      <p:to>
                                        <p:strVal val="visible"/>
                                      </p:to>
                                    </p:set>
                                    <p:anim calcmode="lin" valueType="num">
                                      <p:cBhvr>
                                        <p:cTn id="39" dur="1000" fill="hold"/>
                                        <p:tgtEl>
                                          <p:spTgt spid="22685">
                                            <p:txEl>
                                              <p:pRg st="3" end="3"/>
                                            </p:txEl>
                                          </p:spTgt>
                                        </p:tgtEl>
                                        <p:attrNameLst>
                                          <p:attrName>ppt_w</p:attrName>
                                        </p:attrNameLst>
                                      </p:cBhvr>
                                      <p:tavLst>
                                        <p:tav tm="0">
                                          <p:val>
                                            <p:strVal val="#ppt_w*0.05"/>
                                          </p:val>
                                        </p:tav>
                                        <p:tav tm="100000">
                                          <p:val>
                                            <p:strVal val="#ppt_w"/>
                                          </p:val>
                                        </p:tav>
                                      </p:tavLst>
                                    </p:anim>
                                    <p:anim calcmode="lin" valueType="num">
                                      <p:cBhvr>
                                        <p:cTn id="40" dur="1000" fill="hold"/>
                                        <p:tgtEl>
                                          <p:spTgt spid="22685">
                                            <p:txEl>
                                              <p:pRg st="3" end="3"/>
                                            </p:txEl>
                                          </p:spTgt>
                                        </p:tgtEl>
                                        <p:attrNameLst>
                                          <p:attrName>ppt_h</p:attrName>
                                        </p:attrNameLst>
                                      </p:cBhvr>
                                      <p:tavLst>
                                        <p:tav tm="0">
                                          <p:val>
                                            <p:strVal val="#ppt_h"/>
                                          </p:val>
                                        </p:tav>
                                        <p:tav tm="100000">
                                          <p:val>
                                            <p:strVal val="#ppt_h"/>
                                          </p:val>
                                        </p:tav>
                                      </p:tavLst>
                                    </p:anim>
                                    <p:anim calcmode="lin" valueType="num">
                                      <p:cBhvr>
                                        <p:cTn id="41" dur="1000" fill="hold"/>
                                        <p:tgtEl>
                                          <p:spTgt spid="22685">
                                            <p:txEl>
                                              <p:pRg st="3" end="3"/>
                                            </p:txEl>
                                          </p:spTgt>
                                        </p:tgtEl>
                                        <p:attrNameLst>
                                          <p:attrName>ppt_x</p:attrName>
                                        </p:attrNameLst>
                                      </p:cBhvr>
                                      <p:tavLst>
                                        <p:tav tm="0">
                                          <p:val>
                                            <p:strVal val="#ppt_x-.2"/>
                                          </p:val>
                                        </p:tav>
                                        <p:tav tm="100000">
                                          <p:val>
                                            <p:strVal val="#ppt_x"/>
                                          </p:val>
                                        </p:tav>
                                      </p:tavLst>
                                    </p:anim>
                                    <p:anim calcmode="lin" valueType="num">
                                      <p:cBhvr>
                                        <p:cTn id="42" dur="1000" fill="hold"/>
                                        <p:tgtEl>
                                          <p:spTgt spid="22685">
                                            <p:txEl>
                                              <p:pRg st="3" end="3"/>
                                            </p:txEl>
                                          </p:spTgt>
                                        </p:tgtEl>
                                        <p:attrNameLst>
                                          <p:attrName>ppt_y</p:attrName>
                                        </p:attrNameLst>
                                      </p:cBhvr>
                                      <p:tavLst>
                                        <p:tav tm="0">
                                          <p:val>
                                            <p:strVal val="#ppt_y"/>
                                          </p:val>
                                        </p:tav>
                                        <p:tav tm="100000">
                                          <p:val>
                                            <p:strVal val="#ppt_y"/>
                                          </p:val>
                                        </p:tav>
                                      </p:tavLst>
                                    </p:anim>
                                    <p:animEffect transition="in" filter="fade">
                                      <p:cBhvr>
                                        <p:cTn id="43" dur="1000"/>
                                        <p:tgtEl>
                                          <p:spTgt spid="226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8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Questions</a:t>
            </a:r>
            <a:endParaRPr lang="en-GB" dirty="0">
              <a:solidFill>
                <a:srgbClr val="FF0000"/>
              </a:solidFill>
            </a:endParaRPr>
          </a:p>
        </p:txBody>
      </p:sp>
      <p:sp>
        <p:nvSpPr>
          <p:cNvPr id="3" name="Content Placeholder 2"/>
          <p:cNvSpPr>
            <a:spLocks noGrp="1"/>
          </p:cNvSpPr>
          <p:nvPr>
            <p:ph idx="1"/>
          </p:nvPr>
        </p:nvSpPr>
        <p:spPr/>
        <p:txBody>
          <a:bodyPr/>
          <a:lstStyle/>
          <a:p>
            <a:r>
              <a:rPr lang="en-US" sz="2800" dirty="0" smtClean="0"/>
              <a:t>D</a:t>
            </a:r>
            <a:r>
              <a:rPr lang="en-US" sz="2800" dirty="0" smtClean="0">
                <a:solidFill>
                  <a:schemeClr val="tx1"/>
                </a:solidFill>
                <a:latin typeface="+mn-lt"/>
                <a:ea typeface="+mn-ea"/>
                <a:cs typeface="+mn-cs"/>
              </a:rPr>
              <a:t>efine </a:t>
            </a:r>
            <a:r>
              <a:rPr lang="en-US" sz="2800" dirty="0" smtClean="0">
                <a:solidFill>
                  <a:schemeClr val="tx1"/>
                </a:solidFill>
                <a:latin typeface="+mn-lt"/>
                <a:ea typeface="+mn-ea"/>
                <a:cs typeface="+mn-cs"/>
              </a:rPr>
              <a:t>global warming</a:t>
            </a:r>
            <a:r>
              <a:rPr lang="en-US" sz="2800" dirty="0" smtClean="0">
                <a:solidFill>
                  <a:schemeClr val="tx1"/>
                </a:solidFill>
                <a:latin typeface="+mn-lt"/>
                <a:ea typeface="+mn-ea"/>
                <a:cs typeface="+mn-cs"/>
              </a:rPr>
              <a:t>?</a:t>
            </a:r>
          </a:p>
          <a:p>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What are the 3 main greenhouse gases and where do they come from</a:t>
            </a:r>
            <a:r>
              <a:rPr lang="en-US" sz="2800" dirty="0" smtClean="0">
                <a:solidFill>
                  <a:schemeClr val="tx1"/>
                </a:solidFill>
                <a:latin typeface="+mn-lt"/>
                <a:ea typeface="+mn-ea"/>
                <a:cs typeface="+mn-cs"/>
              </a:rPr>
              <a:t>?</a:t>
            </a:r>
          </a:p>
          <a:p>
            <a:endParaRPr lang="en-GB" sz="2800" dirty="0" smtClean="0">
              <a:solidFill>
                <a:schemeClr val="tx1"/>
              </a:solidFill>
              <a:latin typeface="+mn-lt"/>
              <a:ea typeface="+mn-ea"/>
              <a:cs typeface="+mn-cs"/>
            </a:endParaRPr>
          </a:p>
          <a:p>
            <a:r>
              <a:rPr lang="en-GB" sz="2800" dirty="0" smtClean="0"/>
              <a:t>Why is global warming sometimes called the greenhouse effect?</a:t>
            </a:r>
          </a:p>
          <a:p>
            <a:endParaRPr lang="en-GB" sz="2800" dirty="0" smtClean="0"/>
          </a:p>
          <a:p>
            <a:r>
              <a:rPr lang="en-US" sz="2800" dirty="0" smtClean="0">
                <a:solidFill>
                  <a:schemeClr val="tx1"/>
                </a:solidFill>
                <a:latin typeface="+mn-lt"/>
                <a:ea typeface="+mn-ea"/>
                <a:cs typeface="+mn-cs"/>
              </a:rPr>
              <a:t>What are the likely effects of global warming?</a:t>
            </a:r>
            <a:endParaRPr lang="en-GB" sz="2800" dirty="0" smtClean="0">
              <a:solidFill>
                <a:schemeClr val="tx1"/>
              </a:solidFill>
              <a:latin typeface="+mn-lt"/>
              <a:ea typeface="+mn-ea"/>
              <a:cs typeface="+mn-cs"/>
            </a:endParaRPr>
          </a:p>
          <a:p>
            <a:endParaRPr lang="en-GB" dirty="0" smtClean="0">
              <a:solidFill>
                <a:schemeClr val="tx1"/>
              </a:solidFill>
              <a:latin typeface="+mn-lt"/>
              <a:ea typeface="+mn-ea"/>
              <a:cs typeface="+mn-cs"/>
            </a:endParaRPr>
          </a:p>
          <a:p>
            <a:endParaRPr lang="en-US" dirty="0" smtClean="0"/>
          </a:p>
          <a:p>
            <a:endParaRPr lang="en-GB" dirty="0" smtClean="0">
              <a:solidFill>
                <a:schemeClr val="tx1"/>
              </a:solidFill>
              <a:latin typeface="+mn-lt"/>
              <a:ea typeface="+mn-ea"/>
              <a:cs typeface="+mn-cs"/>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52413" y="692150"/>
            <a:ext cx="8637587" cy="800100"/>
          </a:xfrm>
          <a:ln w="38100">
            <a:solidFill>
              <a:schemeClr val="tx1"/>
            </a:solidFill>
          </a:ln>
        </p:spPr>
        <p:txBody>
          <a:bodyPr/>
          <a:lstStyle/>
          <a:p>
            <a:pPr eaLnBrk="1" hangingPunct="1">
              <a:spcBef>
                <a:spcPct val="50000"/>
              </a:spcBef>
            </a:pPr>
            <a:r>
              <a:rPr lang="en-GB" dirty="0" smtClean="0">
                <a:solidFill>
                  <a:srgbClr val="FF0000"/>
                </a:solidFill>
                <a:latin typeface="Tahoma" pitchFamily="34" charset="0"/>
              </a:rPr>
              <a:t>The Kyoto Agreement</a:t>
            </a:r>
            <a:endParaRPr lang="en-GB" sz="3600" dirty="0" smtClean="0">
              <a:solidFill>
                <a:srgbClr val="FF0000"/>
              </a:solidFill>
              <a:latin typeface="Tahoma" pitchFamily="34" charset="0"/>
            </a:endParaRPr>
          </a:p>
        </p:txBody>
      </p:sp>
      <p:sp>
        <p:nvSpPr>
          <p:cNvPr id="10243" name="Text Box 3"/>
          <p:cNvSpPr txBox="1">
            <a:spLocks noChangeArrowheads="1"/>
          </p:cNvSpPr>
          <p:nvPr/>
        </p:nvSpPr>
        <p:spPr bwMode="auto">
          <a:xfrm>
            <a:off x="304800" y="1828800"/>
            <a:ext cx="8515350" cy="3743325"/>
          </a:xfrm>
          <a:prstGeom prst="rect">
            <a:avLst/>
          </a:prstGeom>
          <a:noFill/>
          <a:ln w="9525">
            <a:noFill/>
            <a:miter lim="800000"/>
            <a:headEnd/>
            <a:tailEnd/>
          </a:ln>
        </p:spPr>
        <p:txBody>
          <a:bodyPr>
            <a:spAutoFit/>
          </a:bodyPr>
          <a:lstStyle/>
          <a:p>
            <a:pPr marL="273050" indent="-273050">
              <a:spcBef>
                <a:spcPct val="50000"/>
              </a:spcBef>
              <a:buFont typeface="Wingdings" pitchFamily="2" charset="2"/>
              <a:buChar char="ü"/>
            </a:pPr>
            <a:r>
              <a:rPr lang="en-GB" sz="2400">
                <a:latin typeface="Tahoma" pitchFamily="34" charset="0"/>
                <a:cs typeface="Times New Roman" pitchFamily="18" charset="0"/>
              </a:rPr>
              <a:t>On the 16</a:t>
            </a:r>
            <a:r>
              <a:rPr lang="en-GB" sz="2400" baseline="30000">
                <a:latin typeface="Tahoma" pitchFamily="34" charset="0"/>
                <a:cs typeface="Times New Roman" pitchFamily="18" charset="0"/>
              </a:rPr>
              <a:t>th</a:t>
            </a:r>
            <a:r>
              <a:rPr lang="en-GB" sz="2400">
                <a:latin typeface="Tahoma" pitchFamily="34" charset="0"/>
                <a:cs typeface="Times New Roman" pitchFamily="18" charset="0"/>
              </a:rPr>
              <a:t> February 2005 the Kyoto agreement came into force.</a:t>
            </a:r>
          </a:p>
          <a:p>
            <a:pPr marL="273050" indent="-273050">
              <a:spcBef>
                <a:spcPct val="50000"/>
              </a:spcBef>
              <a:buFont typeface="Wingdings" pitchFamily="2" charset="2"/>
              <a:buChar char="ü"/>
            </a:pPr>
            <a:r>
              <a:rPr lang="en-GB" sz="2400">
                <a:latin typeface="Tahoma" pitchFamily="34" charset="0"/>
                <a:cs typeface="Times New Roman" pitchFamily="18" charset="0"/>
              </a:rPr>
              <a:t>The governments which signed up to the agreement have committed themselves to reducing their emissions of greenhouse gases, particularly carbon dioxide.</a:t>
            </a:r>
          </a:p>
          <a:p>
            <a:pPr marL="273050" indent="-273050">
              <a:spcBef>
                <a:spcPct val="50000"/>
              </a:spcBef>
              <a:buFont typeface="Wingdings" pitchFamily="2" charset="2"/>
              <a:buChar char="ü"/>
            </a:pPr>
            <a:r>
              <a:rPr lang="en-GB" sz="2400">
                <a:latin typeface="Tahoma" pitchFamily="34" charset="0"/>
                <a:cs typeface="Times New Roman" pitchFamily="18" charset="0"/>
              </a:rPr>
              <a:t>The UK has committed itself to reducing the emissions of carbon dioxide to approximately 180 million tonnes by 2008 and domestic carbon dioxide to 130 million tonnes by 2010 or they will be penalised (fined).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400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500"/>
                            </p:stCondLst>
                            <p:childTnLst>
                              <p:par>
                                <p:cTn id="10" presetID="2" presetClass="entr" presetSubtype="4" fill="hold" grpId="0" nodeType="afterEffect">
                                  <p:stCondLst>
                                    <p:cond delay="4000"/>
                                  </p:stCondLst>
                                  <p:childTnLst>
                                    <p:set>
                                      <p:cBhvr>
                                        <p:cTn id="11" dur="1" fill="hold">
                                          <p:stCondLst>
                                            <p:cond delay="0"/>
                                          </p:stCondLst>
                                        </p:cTn>
                                        <p:tgtEl>
                                          <p:spTgt spid="10243">
                                            <p:txEl>
                                              <p:pRg st="1" end="1"/>
                                            </p:txEl>
                                          </p:spTgt>
                                        </p:tgtEl>
                                        <p:attrNameLst>
                                          <p:attrName>style.visibility</p:attrName>
                                        </p:attrNameLst>
                                      </p:cBhvr>
                                      <p:to>
                                        <p:strVal val="visible"/>
                                      </p:to>
                                    </p:set>
                                    <p:anim calcmode="lin" valueType="num">
                                      <p:cBhvr additive="base">
                                        <p:cTn id="1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400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400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p:cNvSpPr>
            <a:spLocks noChangeArrowheads="1" noChangeShapeType="1" noTextEdit="1"/>
          </p:cNvSpPr>
          <p:nvPr/>
        </p:nvSpPr>
        <p:spPr bwMode="auto">
          <a:xfrm>
            <a:off x="395288" y="1412875"/>
            <a:ext cx="8424862" cy="1331913"/>
          </a:xfrm>
          <a:prstGeom prst="rect">
            <a:avLst/>
          </a:prstGeom>
        </p:spPr>
        <p:txBody>
          <a:bodyPr wrap="none" fromWordArt="1">
            <a:prstTxWarp prst="textPlain">
              <a:avLst>
                <a:gd name="adj" fmla="val 50000"/>
              </a:avLst>
            </a:prstTxWarp>
          </a:bodyPr>
          <a:lstStyle/>
          <a:p>
            <a:pPr algn="ctr"/>
            <a:r>
              <a:rPr lang="en-GB" sz="3600" kern="10" dirty="0">
                <a:ln w="9525">
                  <a:solidFill>
                    <a:srgbClr val="000000"/>
                  </a:solidFill>
                  <a:round/>
                  <a:headEnd/>
                  <a:tailEnd/>
                </a:ln>
                <a:gradFill rotWithShape="1">
                  <a:gsLst>
                    <a:gs pos="0">
                      <a:srgbClr val="FFFFFF"/>
                    </a:gs>
                    <a:gs pos="100000">
                      <a:schemeClr val="bg2"/>
                    </a:gs>
                  </a:gsLst>
                  <a:lin ang="5400000" scaled="1"/>
                </a:gradFill>
                <a:latin typeface="Arial Black"/>
              </a:rPr>
              <a:t>The Inconvenient Truth</a:t>
            </a:r>
          </a:p>
        </p:txBody>
      </p:sp>
      <p:sp>
        <p:nvSpPr>
          <p:cNvPr id="5123" name="Text Box 5"/>
          <p:cNvSpPr txBox="1">
            <a:spLocks noChangeArrowheads="1"/>
          </p:cNvSpPr>
          <p:nvPr/>
        </p:nvSpPr>
        <p:spPr bwMode="auto">
          <a:xfrm>
            <a:off x="468313" y="3716338"/>
            <a:ext cx="8064500" cy="2286000"/>
          </a:xfrm>
          <a:prstGeom prst="rect">
            <a:avLst/>
          </a:prstGeom>
          <a:noFill/>
          <a:ln w="9525">
            <a:noFill/>
            <a:miter lim="800000"/>
            <a:headEnd/>
            <a:tailEnd/>
          </a:ln>
        </p:spPr>
        <p:txBody>
          <a:bodyPr>
            <a:spAutoFit/>
          </a:bodyPr>
          <a:lstStyle/>
          <a:p>
            <a:pPr>
              <a:spcBef>
                <a:spcPct val="50000"/>
              </a:spcBef>
            </a:pPr>
            <a:r>
              <a:rPr lang="en-GB" sz="3200"/>
              <a:t>Global warming is real.  Temperatures are rising because of increased pollution, and it is our fault.</a:t>
            </a:r>
          </a:p>
          <a:p>
            <a:pPr>
              <a:spcBef>
                <a:spcPct val="50000"/>
              </a:spcBef>
            </a:pPr>
            <a:r>
              <a:rPr lang="en-GB" sz="3200"/>
              <a:t>Look at the evidence…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588</Words>
  <Application>Microsoft Office PowerPoint</Application>
  <PresentationFormat>On-screen Show (4:3)</PresentationFormat>
  <Paragraphs>69</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Times New Roman</vt:lpstr>
      <vt:lpstr>Wingdings</vt:lpstr>
      <vt:lpstr>Default Design</vt:lpstr>
      <vt:lpstr>Slide 1</vt:lpstr>
      <vt:lpstr>Outcomes</vt:lpstr>
      <vt:lpstr>Homework</vt:lpstr>
      <vt:lpstr>Slide 4</vt:lpstr>
      <vt:lpstr>Greenhouse Effect</vt:lpstr>
      <vt:lpstr>Runaway Greenhouse Effect</vt:lpstr>
      <vt:lpstr>Questions</vt:lpstr>
      <vt:lpstr>The Kyoto Agreement</vt:lpstr>
      <vt:lpstr>Slide 9</vt:lpstr>
      <vt:lpstr>Slide 10</vt:lpstr>
      <vt:lpstr>Slide 11</vt:lpstr>
      <vt:lpstr>Slide 12</vt:lpstr>
      <vt:lpstr>Slide 13</vt:lpstr>
      <vt:lpstr>Slide 14</vt:lpstr>
      <vt:lpstr>Slide 15</vt:lpstr>
      <vt:lpstr>Could this ever happen?</vt:lpstr>
      <vt:lpstr>Questions</vt:lpstr>
      <vt:lpstr>Review</vt:lpstr>
    </vt:vector>
  </TitlesOfParts>
  <Company>EdiCT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young</dc:creator>
  <cp:lastModifiedBy>KPalmer</cp:lastModifiedBy>
  <cp:revision>18</cp:revision>
  <dcterms:created xsi:type="dcterms:W3CDTF">2008-10-14T14:29:06Z</dcterms:created>
  <dcterms:modified xsi:type="dcterms:W3CDTF">2012-09-26T12:55:04Z</dcterms:modified>
</cp:coreProperties>
</file>