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activeX/activeX2.xml" ContentType="application/vnd.ms-office.activeX+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Default Extension="png" ContentType="image/png"/>
  <Default Extension="bin" ContentType="application/vnd.ms-office.activeX"/>
  <Override PartName="/ppt/notesSlides/notesSlide1.xml" ContentType="application/vnd.openxmlformats-officedocument.presentationml.notesSlide+xml"/>
  <Override PartName="/ppt/activeX/activeX5.xml" ContentType="application/vnd.ms-office.activeX+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activeX/activeX3.xml" ContentType="application/vnd.ms-office.activeX+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activeX/activeX1.xml" ContentType="application/vnd.ms-office.activeX+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embeddings/oleObject1.bin" ContentType="application/vnd.openxmlformats-officedocument.oleObject"/>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activeX/activeX4.xml" ContentType="application/vnd.ms-office.activeX+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7" r:id="rId2"/>
    <p:sldMasterId id="2147483712" r:id="rId3"/>
    <p:sldMasterId id="2147483725" r:id="rId4"/>
  </p:sldMasterIdLst>
  <p:notesMasterIdLst>
    <p:notesMasterId r:id="rId56"/>
  </p:notesMasterIdLst>
  <p:sldIdLst>
    <p:sldId id="256" r:id="rId5"/>
    <p:sldId id="257" r:id="rId6"/>
    <p:sldId id="258" r:id="rId7"/>
    <p:sldId id="269" r:id="rId8"/>
    <p:sldId id="262" r:id="rId9"/>
    <p:sldId id="263" r:id="rId10"/>
    <p:sldId id="264" r:id="rId11"/>
    <p:sldId id="265" r:id="rId12"/>
    <p:sldId id="266" r:id="rId13"/>
    <p:sldId id="267" r:id="rId14"/>
    <p:sldId id="268" r:id="rId15"/>
    <p:sldId id="295" r:id="rId16"/>
    <p:sldId id="297" r:id="rId17"/>
    <p:sldId id="296" r:id="rId18"/>
    <p:sldId id="259" r:id="rId19"/>
    <p:sldId id="270" r:id="rId20"/>
    <p:sldId id="271" r:id="rId21"/>
    <p:sldId id="272" r:id="rId22"/>
    <p:sldId id="273" r:id="rId23"/>
    <p:sldId id="275" r:id="rId24"/>
    <p:sldId id="276" r:id="rId25"/>
    <p:sldId id="274" r:id="rId26"/>
    <p:sldId id="277" r:id="rId27"/>
    <p:sldId id="280" r:id="rId28"/>
    <p:sldId id="281" r:id="rId29"/>
    <p:sldId id="282" r:id="rId30"/>
    <p:sldId id="278" r:id="rId31"/>
    <p:sldId id="279" r:id="rId32"/>
    <p:sldId id="283" r:id="rId33"/>
    <p:sldId id="284" r:id="rId34"/>
    <p:sldId id="286" r:id="rId35"/>
    <p:sldId id="293" r:id="rId36"/>
    <p:sldId id="294" r:id="rId37"/>
    <p:sldId id="306" r:id="rId38"/>
    <p:sldId id="307" r:id="rId39"/>
    <p:sldId id="308" r:id="rId40"/>
    <p:sldId id="285" r:id="rId41"/>
    <p:sldId id="287" r:id="rId42"/>
    <p:sldId id="288" r:id="rId43"/>
    <p:sldId id="289" r:id="rId44"/>
    <p:sldId id="290" r:id="rId45"/>
    <p:sldId id="291" r:id="rId46"/>
    <p:sldId id="292" r:id="rId47"/>
    <p:sldId id="304" r:id="rId48"/>
    <p:sldId id="299" r:id="rId49"/>
    <p:sldId id="309" r:id="rId50"/>
    <p:sldId id="300" r:id="rId51"/>
    <p:sldId id="301" r:id="rId52"/>
    <p:sldId id="302" r:id="rId53"/>
    <p:sldId id="303" r:id="rId54"/>
    <p:sldId id="305"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08" y="-24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E1C68-6D42-4DFA-9083-633CF947E72B}" type="datetimeFigureOut">
              <a:rPr lang="en-GB" smtClean="0"/>
              <a:pPr/>
              <a:t>20/09/2011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FAEB77-F71A-4D66-9066-6746DD9288AD}"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74BF0A-2D9B-4FB8-8621-BF1536DF442B}" type="slidenum">
              <a:rPr lang="en-GB"/>
              <a:pPr/>
              <a:t>7</a:t>
            </a:fld>
            <a:endParaRPr lang="en-GB"/>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r>
              <a:rPr lang="en-GB" b="1"/>
              <a:t>Teacher notes</a:t>
            </a:r>
            <a:endParaRPr lang="en-GB"/>
          </a:p>
          <a:p>
            <a:r>
              <a:rPr lang="en-GB"/>
              <a:t>This virtual experiment investigates the ability of different surfaces to absorb heat. It could be use as a precursor to running the practical in the lab or as a revision exercise. To extend the activity, students could be asked to consider which variables need to be controlled to make this experiment fair and accurate.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EA0DBB-1757-4B2D-91EE-43418BD3467B}" type="slidenum">
              <a:rPr lang="en-US"/>
              <a:pPr/>
              <a:t>13</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0CE00BE-86F6-4731-AC66-D1E0BD66EEFE}" type="datetimeFigureOut">
              <a:rPr lang="en-GB" smtClean="0"/>
              <a:pPr/>
              <a:t>20/09/2011</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85376C8F-762F-4D43-9F75-5C565CC2CC58}"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CE00BE-86F6-4731-AC66-D1E0BD66EEFE}" type="datetimeFigureOut">
              <a:rPr lang="en-GB" smtClean="0"/>
              <a:pPr/>
              <a:t>20/09/2011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376C8F-762F-4D43-9F75-5C565CC2CC5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CE00BE-86F6-4731-AC66-D1E0BD66EEFE}" type="datetimeFigureOut">
              <a:rPr lang="en-GB" smtClean="0"/>
              <a:pPr/>
              <a:t>20/09/2011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376C8F-762F-4D43-9F75-5C565CC2CC58}"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22661B4-49BA-4E59-B2C1-6203A31B186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fld id="{79B9C9A9-422E-41C6-9951-E94BBCE26057}" type="datetime1">
              <a:rPr lang="en-GB">
                <a:solidFill>
                  <a:srgbClr val="B2B2B2"/>
                </a:solidFill>
              </a:rPr>
              <a:pPr/>
              <a:t>20/09/2011</a:t>
            </a:fld>
            <a:endParaRPr lang="en-US">
              <a:solidFill>
                <a:srgbClr val="B2B2B2"/>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CF1F9F2-DF23-4F46-997F-C106E6129F04}"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0467E9C2-03C5-4883-A615-B12B07820E49}" type="datetime1">
              <a:rPr lang="en-GB">
                <a:solidFill>
                  <a:srgbClr val="B2B2B2"/>
                </a:solidFill>
              </a:rPr>
              <a:pPr/>
              <a:t>20/09/2011</a:t>
            </a:fld>
            <a:endParaRPr lang="en-US">
              <a:solidFill>
                <a:srgbClr val="B2B2B2"/>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FEB18D0-9A3D-4EC5-8722-420963216734}"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71E79DE-8ACB-47FE-87E7-B4CA2D88D28E}" type="datetime1">
              <a:rPr lang="en-GB">
                <a:solidFill>
                  <a:srgbClr val="B2B2B2"/>
                </a:solidFill>
              </a:rPr>
              <a:pPr/>
              <a:t>20/09/2011</a:t>
            </a:fld>
            <a:endParaRPr lang="en-US">
              <a:solidFill>
                <a:srgbClr val="B2B2B2"/>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2A32E87-0965-48C4-B774-D3BF1BF141F8}"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5071C01E-E808-454C-931D-87D5A15E2CD0}" type="datetime1">
              <a:rPr lang="en-GB">
                <a:solidFill>
                  <a:srgbClr val="B2B2B2"/>
                </a:solidFill>
              </a:rPr>
              <a:pPr/>
              <a:t>20/09/2011</a:t>
            </a:fld>
            <a:endParaRPr lang="en-US">
              <a:solidFill>
                <a:srgbClr val="B2B2B2"/>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C118ACF-8362-4BAF-B6AA-16D0F1B03110}"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5E6540B0-10D5-48BB-8254-52C2A74D5744}" type="datetime1">
              <a:rPr lang="en-GB">
                <a:solidFill>
                  <a:srgbClr val="B2B2B2"/>
                </a:solidFill>
              </a:rPr>
              <a:pPr/>
              <a:t>20/09/2011</a:t>
            </a:fld>
            <a:endParaRPr lang="en-US">
              <a:solidFill>
                <a:srgbClr val="B2B2B2"/>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DC9139E-87D9-417B-B550-D326DD33F2FC}"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253E7FB5-1E3C-42BC-A738-562C63A491F7}" type="datetime1">
              <a:rPr lang="en-GB">
                <a:solidFill>
                  <a:srgbClr val="B2B2B2"/>
                </a:solidFill>
              </a:rPr>
              <a:pPr/>
              <a:t>20/09/2011</a:t>
            </a:fld>
            <a:endParaRPr lang="en-US">
              <a:solidFill>
                <a:srgbClr val="B2B2B2"/>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0C017B4-2846-4FB8-9B43-FA0331B491E9}"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58BAAEB-BB52-462B-88B5-96BC7E940682}" type="datetime1">
              <a:rPr lang="en-GB">
                <a:solidFill>
                  <a:srgbClr val="B2B2B2"/>
                </a:solidFill>
              </a:rPr>
              <a:pPr/>
              <a:t>20/09/2011</a:t>
            </a:fld>
            <a:endParaRPr lang="en-US">
              <a:solidFill>
                <a:srgbClr val="B2B2B2"/>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D37B383-2901-452D-9F55-16064B3D671C}"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CE00BE-86F6-4731-AC66-D1E0BD66EEFE}" type="datetimeFigureOut">
              <a:rPr lang="en-GB" smtClean="0"/>
              <a:pPr/>
              <a:t>20/09/2011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376C8F-762F-4D43-9F75-5C565CC2CC58}"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3EA5591-2991-4695-8C01-FFE247833B3E}" type="datetime1">
              <a:rPr lang="en-GB">
                <a:solidFill>
                  <a:srgbClr val="B2B2B2"/>
                </a:solidFill>
              </a:rPr>
              <a:pPr/>
              <a:t>20/09/2011</a:t>
            </a:fld>
            <a:endParaRPr lang="en-US">
              <a:solidFill>
                <a:srgbClr val="B2B2B2"/>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F1B7830-3E61-49B9-B750-716F6E09270B}"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33F193F-DD9A-4429-9B08-147D4D53B887}" type="datetime1">
              <a:rPr lang="en-GB">
                <a:solidFill>
                  <a:srgbClr val="B2B2B2"/>
                </a:solidFill>
              </a:rPr>
              <a:pPr/>
              <a:t>20/09/2011</a:t>
            </a:fld>
            <a:endParaRPr lang="en-US">
              <a:solidFill>
                <a:srgbClr val="B2B2B2"/>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DA8BF24-9227-4C77-8D2D-37837F67F0C7}"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4CFE73D2-9E14-4A94-BD33-88123BAE4387}" type="datetime1">
              <a:rPr lang="en-GB">
                <a:solidFill>
                  <a:srgbClr val="B2B2B2"/>
                </a:solidFill>
              </a:rPr>
              <a:pPr/>
              <a:t>20/09/2011</a:t>
            </a:fld>
            <a:endParaRPr lang="en-US">
              <a:solidFill>
                <a:srgbClr val="B2B2B2"/>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A7D13F9-036F-4BFB-A662-8A524EA0B5FB}"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96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0"/>
            <a:ext cx="67056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44FD2C2C-834E-4599-B81B-91F045AD92FB}" type="datetime1">
              <a:rPr lang="en-GB">
                <a:solidFill>
                  <a:srgbClr val="B2B2B2"/>
                </a:solidFill>
              </a:rPr>
              <a:pPr/>
              <a:t>20/09/2011</a:t>
            </a:fld>
            <a:endParaRPr lang="en-US">
              <a:solidFill>
                <a:srgbClr val="B2B2B2"/>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9E3A05F-BD8C-48AD-A417-7CCFE761D874}"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5565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lstStyle/>
          <a:p>
            <a:endParaRPr lang="en-GB"/>
          </a:p>
        </p:txBody>
      </p:sp>
      <p:sp>
        <p:nvSpPr>
          <p:cNvPr id="4" name="Date Placeholder 3"/>
          <p:cNvSpPr>
            <a:spLocks noGrp="1"/>
          </p:cNvSpPr>
          <p:nvPr>
            <p:ph type="dt" sz="half" idx="10"/>
          </p:nvPr>
        </p:nvSpPr>
        <p:spPr>
          <a:xfrm>
            <a:off x="7239000" y="0"/>
            <a:ext cx="1905000" cy="334963"/>
          </a:xfrm>
        </p:spPr>
        <p:txBody>
          <a:bodyPr/>
          <a:lstStyle>
            <a:lvl1pPr>
              <a:defRPr/>
            </a:lvl1pPr>
          </a:lstStyle>
          <a:p>
            <a:fld id="{CB5C5ED1-653D-486F-970A-6ECB51605411}" type="datetime1">
              <a:rPr lang="en-GB">
                <a:solidFill>
                  <a:srgbClr val="B2B2B2"/>
                </a:solidFill>
              </a:rPr>
              <a:pPr/>
              <a:t>20/09/2011</a:t>
            </a:fld>
            <a:endParaRPr lang="en-US">
              <a:solidFill>
                <a:srgbClr val="B2B2B2"/>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4E03FBD7-3352-4A9B-B1AD-7DB5660A6D31}"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0"/>
            <a:ext cx="9144000" cy="75565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7239000" y="0"/>
            <a:ext cx="1905000" cy="334963"/>
          </a:xfrm>
        </p:spPr>
        <p:txBody>
          <a:bodyPr/>
          <a:lstStyle>
            <a:lvl1pPr>
              <a:defRPr/>
            </a:lvl1pPr>
          </a:lstStyle>
          <a:p>
            <a:fld id="{08E1C3D6-3224-4A18-BF03-7EDDE431CC07}" type="datetime1">
              <a:rPr lang="en-GB">
                <a:solidFill>
                  <a:srgbClr val="B2B2B2"/>
                </a:solidFill>
              </a:rPr>
              <a:pPr/>
              <a:t>20/09/2011</a:t>
            </a:fld>
            <a:endParaRPr lang="en-US">
              <a:solidFill>
                <a:srgbClr val="B2B2B2"/>
              </a:solidFill>
            </a:endParaRPr>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a:xfrm>
            <a:off x="6553200" y="6248400"/>
            <a:ext cx="1905000" cy="457200"/>
          </a:xfrm>
        </p:spPr>
        <p:txBody>
          <a:bodyPr/>
          <a:lstStyle>
            <a:lvl1pPr>
              <a:defRPr/>
            </a:lvl1pPr>
          </a:lstStyle>
          <a:p>
            <a:fld id="{C4355ABE-7C68-4EAA-8855-403850F49583}"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5565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7239000" y="0"/>
            <a:ext cx="1905000" cy="334963"/>
          </a:xfrm>
        </p:spPr>
        <p:txBody>
          <a:bodyPr/>
          <a:lstStyle>
            <a:lvl1pPr>
              <a:defRPr/>
            </a:lvl1pPr>
          </a:lstStyle>
          <a:p>
            <a:fld id="{59656D52-5E45-4A54-AF13-473ED94CA8EC}" type="datetime1">
              <a:rPr lang="en-GB">
                <a:solidFill>
                  <a:srgbClr val="B2B2B2"/>
                </a:solidFill>
              </a:rPr>
              <a:pPr/>
              <a:t>20/09/2011</a:t>
            </a:fld>
            <a:endParaRPr lang="en-US">
              <a:solidFill>
                <a:srgbClr val="B2B2B2"/>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9F323D2F-EEC0-4592-8EBE-2AC81AF17553}"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0CE00BE-86F6-4731-AC66-D1E0BD66EEFE}" type="datetimeFigureOut">
              <a:rPr lang="en-GB" smtClean="0">
                <a:solidFill>
                  <a:srgbClr val="DBF5F9">
                    <a:shade val="90000"/>
                  </a:srgbClr>
                </a:solidFill>
              </a:rPr>
              <a:pPr/>
              <a:t>20/09/2011</a:t>
            </a:fld>
            <a:endParaRPr lang="en-GB">
              <a:solidFill>
                <a:srgbClr val="DBF5F9">
                  <a:shade val="90000"/>
                </a:srgbClr>
              </a:solidFill>
            </a:endParaRPr>
          </a:p>
        </p:txBody>
      </p:sp>
      <p:sp>
        <p:nvSpPr>
          <p:cNvPr id="19" name="Footer Placeholder 18"/>
          <p:cNvSpPr>
            <a:spLocks noGrp="1"/>
          </p:cNvSpPr>
          <p:nvPr>
            <p:ph type="ftr" sz="quarter" idx="11"/>
          </p:nvPr>
        </p:nvSpPr>
        <p:spPr/>
        <p:txBody>
          <a:bodyPr/>
          <a:lstStyle/>
          <a:p>
            <a:endParaRPr lang="en-GB">
              <a:solidFill>
                <a:srgbClr val="DBF5F9">
                  <a:shade val="90000"/>
                </a:srgbClr>
              </a:solidFill>
            </a:endParaRPr>
          </a:p>
        </p:txBody>
      </p:sp>
      <p:sp>
        <p:nvSpPr>
          <p:cNvPr id="27" name="Slide Number Placeholder 26"/>
          <p:cNvSpPr>
            <a:spLocks noGrp="1"/>
          </p:cNvSpPr>
          <p:nvPr>
            <p:ph type="sldNum" sz="quarter" idx="12"/>
          </p:nvPr>
        </p:nvSpPr>
        <p:spPr/>
        <p:txBody>
          <a:bodyPr/>
          <a:lstStyle/>
          <a:p>
            <a:fld id="{85376C8F-762F-4D43-9F75-5C565CC2CC58}" type="slidenum">
              <a:rPr lang="en-GB" smtClean="0">
                <a:solidFill>
                  <a:srgbClr val="DBF5F9">
                    <a:shade val="90000"/>
                  </a:srgbClr>
                </a:solidFill>
              </a:rPr>
              <a:pPr/>
              <a:t>‹#›</a:t>
            </a:fld>
            <a:endParaRPr lang="en-GB">
              <a:solidFill>
                <a:srgbClr val="DBF5F9">
                  <a:shade val="90000"/>
                </a:srgb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CE00BE-86F6-4731-AC66-D1E0BD66EEFE}" type="datetimeFigureOut">
              <a:rPr lang="en-GB" smtClean="0">
                <a:solidFill>
                  <a:srgbClr val="DBF5F9">
                    <a:shade val="90000"/>
                  </a:srgbClr>
                </a:solidFill>
              </a:rPr>
              <a:pPr/>
              <a:t>20/09/2011</a:t>
            </a:fld>
            <a:endParaRPr lang="en-GB">
              <a:solidFill>
                <a:srgbClr val="DBF5F9">
                  <a:shade val="90000"/>
                </a:srgbClr>
              </a:solidFill>
            </a:endParaRPr>
          </a:p>
        </p:txBody>
      </p:sp>
      <p:sp>
        <p:nvSpPr>
          <p:cNvPr id="5" name="Footer Placeholder 4"/>
          <p:cNvSpPr>
            <a:spLocks noGrp="1"/>
          </p:cNvSpPr>
          <p:nvPr>
            <p:ph type="ftr" sz="quarter" idx="11"/>
          </p:nvPr>
        </p:nvSpPr>
        <p:spPr/>
        <p:txBody>
          <a:bodyPr/>
          <a:lstStyle/>
          <a:p>
            <a:endParaRPr lang="en-GB">
              <a:solidFill>
                <a:srgbClr val="DBF5F9">
                  <a:shade val="90000"/>
                </a:srgbClr>
              </a:solidFill>
            </a:endParaRPr>
          </a:p>
        </p:txBody>
      </p:sp>
      <p:sp>
        <p:nvSpPr>
          <p:cNvPr id="6" name="Slide Number Placeholder 5"/>
          <p:cNvSpPr>
            <a:spLocks noGrp="1"/>
          </p:cNvSpPr>
          <p:nvPr>
            <p:ph type="sldNum" sz="quarter" idx="12"/>
          </p:nvPr>
        </p:nvSpPr>
        <p:spPr/>
        <p:txBody>
          <a:bodyPr/>
          <a:lstStyle/>
          <a:p>
            <a:fld id="{85376C8F-762F-4D43-9F75-5C565CC2CC58}" type="slidenum">
              <a:rPr lang="en-GB" smtClean="0">
                <a:solidFill>
                  <a:srgbClr val="DBF5F9">
                    <a:shade val="90000"/>
                  </a:srgbClr>
                </a:solidFill>
              </a:rPr>
              <a:pPr/>
              <a:t>‹#›</a:t>
            </a:fld>
            <a:endParaRPr lang="en-GB">
              <a:solidFill>
                <a:srgbClr val="DBF5F9">
                  <a:shade val="90000"/>
                </a:srgb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0CE00BE-86F6-4731-AC66-D1E0BD66EEFE}" type="datetimeFigureOut">
              <a:rPr lang="en-GB" smtClean="0">
                <a:solidFill>
                  <a:srgbClr val="DBF5F9">
                    <a:shade val="90000"/>
                  </a:srgbClr>
                </a:solidFill>
              </a:rPr>
              <a:pPr/>
              <a:t>20/09/2011</a:t>
            </a:fld>
            <a:endParaRPr lang="en-GB">
              <a:solidFill>
                <a:srgbClr val="DBF5F9">
                  <a:shade val="90000"/>
                </a:srgbClr>
              </a:solidFill>
            </a:endParaRPr>
          </a:p>
        </p:txBody>
      </p:sp>
      <p:sp>
        <p:nvSpPr>
          <p:cNvPr id="5" name="Footer Placeholder 4"/>
          <p:cNvSpPr>
            <a:spLocks noGrp="1"/>
          </p:cNvSpPr>
          <p:nvPr>
            <p:ph type="ftr" sz="quarter" idx="11"/>
          </p:nvPr>
        </p:nvSpPr>
        <p:spPr/>
        <p:txBody>
          <a:bodyPr/>
          <a:lstStyle/>
          <a:p>
            <a:endParaRPr lang="en-GB">
              <a:solidFill>
                <a:srgbClr val="DBF5F9">
                  <a:shade val="90000"/>
                </a:srgbClr>
              </a:solidFill>
            </a:endParaRPr>
          </a:p>
        </p:txBody>
      </p:sp>
      <p:sp>
        <p:nvSpPr>
          <p:cNvPr id="6" name="Slide Number Placeholder 5"/>
          <p:cNvSpPr>
            <a:spLocks noGrp="1"/>
          </p:cNvSpPr>
          <p:nvPr>
            <p:ph type="sldNum" sz="quarter" idx="12"/>
          </p:nvPr>
        </p:nvSpPr>
        <p:spPr/>
        <p:txBody>
          <a:bodyPr/>
          <a:lstStyle/>
          <a:p>
            <a:fld id="{85376C8F-762F-4D43-9F75-5C565CC2CC58}" type="slidenum">
              <a:rPr lang="en-GB" smtClean="0">
                <a:solidFill>
                  <a:srgbClr val="DBF5F9">
                    <a:shade val="90000"/>
                  </a:srgbClr>
                </a:solidFill>
              </a:rPr>
              <a:pPr/>
              <a:t>‹#›</a:t>
            </a:fld>
            <a:endParaRPr lang="en-GB">
              <a:solidFill>
                <a:srgbClr val="DBF5F9">
                  <a:shade val="9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0CE00BE-86F6-4731-AC66-D1E0BD66EEFE}" type="datetimeFigureOut">
              <a:rPr lang="en-GB" smtClean="0"/>
              <a:pPr/>
              <a:t>20/09/2011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376C8F-762F-4D43-9F75-5C565CC2CC58}" type="slidenum">
              <a:rPr lang="en-GB" smtClean="0"/>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0CE00BE-86F6-4731-AC66-D1E0BD66EEFE}" type="datetimeFigureOut">
              <a:rPr lang="en-GB" smtClean="0">
                <a:solidFill>
                  <a:srgbClr val="DBF5F9">
                    <a:shade val="90000"/>
                  </a:srgbClr>
                </a:solidFill>
              </a:rPr>
              <a:pPr/>
              <a:t>20/09/2011</a:t>
            </a:fld>
            <a:endParaRPr lang="en-GB">
              <a:solidFill>
                <a:srgbClr val="DBF5F9">
                  <a:shade val="90000"/>
                </a:srgbClr>
              </a:solidFill>
            </a:endParaRPr>
          </a:p>
        </p:txBody>
      </p:sp>
      <p:sp>
        <p:nvSpPr>
          <p:cNvPr id="6" name="Footer Placeholder 5"/>
          <p:cNvSpPr>
            <a:spLocks noGrp="1"/>
          </p:cNvSpPr>
          <p:nvPr>
            <p:ph type="ftr" sz="quarter" idx="11"/>
          </p:nvPr>
        </p:nvSpPr>
        <p:spPr/>
        <p:txBody>
          <a:bodyPr/>
          <a:lstStyle/>
          <a:p>
            <a:endParaRPr lang="en-GB">
              <a:solidFill>
                <a:srgbClr val="DBF5F9">
                  <a:shade val="90000"/>
                </a:srgbClr>
              </a:solidFill>
            </a:endParaRPr>
          </a:p>
        </p:txBody>
      </p:sp>
      <p:sp>
        <p:nvSpPr>
          <p:cNvPr id="7" name="Slide Number Placeholder 6"/>
          <p:cNvSpPr>
            <a:spLocks noGrp="1"/>
          </p:cNvSpPr>
          <p:nvPr>
            <p:ph type="sldNum" sz="quarter" idx="12"/>
          </p:nvPr>
        </p:nvSpPr>
        <p:spPr/>
        <p:txBody>
          <a:bodyPr/>
          <a:lstStyle/>
          <a:p>
            <a:fld id="{85376C8F-762F-4D43-9F75-5C565CC2CC58}" type="slidenum">
              <a:rPr lang="en-GB" smtClean="0">
                <a:solidFill>
                  <a:srgbClr val="DBF5F9">
                    <a:shade val="90000"/>
                  </a:srgbClr>
                </a:solidFill>
              </a:rPr>
              <a:pPr/>
              <a:t>‹#›</a:t>
            </a:fld>
            <a:endParaRPr lang="en-GB">
              <a:solidFill>
                <a:srgbClr val="DBF5F9">
                  <a:shade val="90000"/>
                </a:srgb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0CE00BE-86F6-4731-AC66-D1E0BD66EEFE}" type="datetimeFigureOut">
              <a:rPr lang="en-GB" smtClean="0">
                <a:solidFill>
                  <a:srgbClr val="DBF5F9">
                    <a:shade val="90000"/>
                  </a:srgbClr>
                </a:solidFill>
              </a:rPr>
              <a:pPr/>
              <a:t>20/09/2011</a:t>
            </a:fld>
            <a:endParaRPr lang="en-GB">
              <a:solidFill>
                <a:srgbClr val="DBF5F9">
                  <a:shade val="90000"/>
                </a:srgbClr>
              </a:solidFill>
            </a:endParaRPr>
          </a:p>
        </p:txBody>
      </p:sp>
      <p:sp>
        <p:nvSpPr>
          <p:cNvPr id="8" name="Footer Placeholder 7"/>
          <p:cNvSpPr>
            <a:spLocks noGrp="1"/>
          </p:cNvSpPr>
          <p:nvPr>
            <p:ph type="ftr" sz="quarter" idx="11"/>
          </p:nvPr>
        </p:nvSpPr>
        <p:spPr/>
        <p:txBody>
          <a:bodyPr/>
          <a:lstStyle/>
          <a:p>
            <a:endParaRPr lang="en-GB">
              <a:solidFill>
                <a:srgbClr val="DBF5F9">
                  <a:shade val="90000"/>
                </a:srgbClr>
              </a:solidFill>
            </a:endParaRPr>
          </a:p>
        </p:txBody>
      </p:sp>
      <p:sp>
        <p:nvSpPr>
          <p:cNvPr id="9" name="Slide Number Placeholder 8"/>
          <p:cNvSpPr>
            <a:spLocks noGrp="1"/>
          </p:cNvSpPr>
          <p:nvPr>
            <p:ph type="sldNum" sz="quarter" idx="12"/>
          </p:nvPr>
        </p:nvSpPr>
        <p:spPr/>
        <p:txBody>
          <a:bodyPr/>
          <a:lstStyle/>
          <a:p>
            <a:fld id="{85376C8F-762F-4D43-9F75-5C565CC2CC58}" type="slidenum">
              <a:rPr lang="en-GB" smtClean="0">
                <a:solidFill>
                  <a:srgbClr val="DBF5F9">
                    <a:shade val="90000"/>
                  </a:srgbClr>
                </a:solidFill>
              </a:rPr>
              <a:pPr/>
              <a:t>‹#›</a:t>
            </a:fld>
            <a:endParaRPr lang="en-GB">
              <a:solidFill>
                <a:srgbClr val="DBF5F9">
                  <a:shade val="90000"/>
                </a:srgb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0CE00BE-86F6-4731-AC66-D1E0BD66EEFE}" type="datetimeFigureOut">
              <a:rPr lang="en-GB" smtClean="0">
                <a:solidFill>
                  <a:srgbClr val="DBF5F9">
                    <a:shade val="90000"/>
                  </a:srgbClr>
                </a:solidFill>
              </a:rPr>
              <a:pPr/>
              <a:t>20/09/2011</a:t>
            </a:fld>
            <a:endParaRPr lang="en-GB">
              <a:solidFill>
                <a:srgbClr val="DBF5F9">
                  <a:shade val="90000"/>
                </a:srgbClr>
              </a:solidFill>
            </a:endParaRPr>
          </a:p>
        </p:txBody>
      </p:sp>
      <p:sp>
        <p:nvSpPr>
          <p:cNvPr id="4" name="Footer Placeholder 3"/>
          <p:cNvSpPr>
            <a:spLocks noGrp="1"/>
          </p:cNvSpPr>
          <p:nvPr>
            <p:ph type="ftr" sz="quarter" idx="11"/>
          </p:nvPr>
        </p:nvSpPr>
        <p:spPr/>
        <p:txBody>
          <a:bodyPr/>
          <a:lstStyle/>
          <a:p>
            <a:endParaRPr lang="en-GB">
              <a:solidFill>
                <a:srgbClr val="DBF5F9">
                  <a:shade val="90000"/>
                </a:srgbClr>
              </a:solidFill>
            </a:endParaRPr>
          </a:p>
        </p:txBody>
      </p:sp>
      <p:sp>
        <p:nvSpPr>
          <p:cNvPr id="5" name="Slide Number Placeholder 4"/>
          <p:cNvSpPr>
            <a:spLocks noGrp="1"/>
          </p:cNvSpPr>
          <p:nvPr>
            <p:ph type="sldNum" sz="quarter" idx="12"/>
          </p:nvPr>
        </p:nvSpPr>
        <p:spPr/>
        <p:txBody>
          <a:bodyPr/>
          <a:lstStyle/>
          <a:p>
            <a:fld id="{85376C8F-762F-4D43-9F75-5C565CC2CC58}" type="slidenum">
              <a:rPr lang="en-GB" smtClean="0">
                <a:solidFill>
                  <a:srgbClr val="DBF5F9">
                    <a:shade val="90000"/>
                  </a:srgbClr>
                </a:solidFill>
              </a:rPr>
              <a:pPr/>
              <a:t>‹#›</a:t>
            </a:fld>
            <a:endParaRPr lang="en-GB">
              <a:solidFill>
                <a:srgbClr val="DBF5F9">
                  <a:shade val="90000"/>
                </a:srgb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E00BE-86F6-4731-AC66-D1E0BD66EEFE}" type="datetimeFigureOut">
              <a:rPr lang="en-GB" smtClean="0">
                <a:solidFill>
                  <a:srgbClr val="DBF5F9">
                    <a:shade val="90000"/>
                  </a:srgbClr>
                </a:solidFill>
              </a:rPr>
              <a:pPr/>
              <a:t>20/09/2011</a:t>
            </a:fld>
            <a:endParaRPr lang="en-GB">
              <a:solidFill>
                <a:srgbClr val="DBF5F9">
                  <a:shade val="90000"/>
                </a:srgbClr>
              </a:solidFill>
            </a:endParaRPr>
          </a:p>
        </p:txBody>
      </p:sp>
      <p:sp>
        <p:nvSpPr>
          <p:cNvPr id="3" name="Footer Placeholder 2"/>
          <p:cNvSpPr>
            <a:spLocks noGrp="1"/>
          </p:cNvSpPr>
          <p:nvPr>
            <p:ph type="ftr" sz="quarter" idx="11"/>
          </p:nvPr>
        </p:nvSpPr>
        <p:spPr/>
        <p:txBody>
          <a:bodyPr/>
          <a:lstStyle/>
          <a:p>
            <a:endParaRPr lang="en-GB">
              <a:solidFill>
                <a:srgbClr val="DBF5F9">
                  <a:shade val="90000"/>
                </a:srgbClr>
              </a:solidFill>
            </a:endParaRPr>
          </a:p>
        </p:txBody>
      </p:sp>
      <p:sp>
        <p:nvSpPr>
          <p:cNvPr id="4" name="Slide Number Placeholder 3"/>
          <p:cNvSpPr>
            <a:spLocks noGrp="1"/>
          </p:cNvSpPr>
          <p:nvPr>
            <p:ph type="sldNum" sz="quarter" idx="12"/>
          </p:nvPr>
        </p:nvSpPr>
        <p:spPr/>
        <p:txBody>
          <a:bodyPr/>
          <a:lstStyle/>
          <a:p>
            <a:fld id="{85376C8F-762F-4D43-9F75-5C565CC2CC58}" type="slidenum">
              <a:rPr lang="en-GB" smtClean="0">
                <a:solidFill>
                  <a:srgbClr val="DBF5F9">
                    <a:shade val="90000"/>
                  </a:srgbClr>
                </a:solidFill>
              </a:rPr>
              <a:pPr/>
              <a:t>‹#›</a:t>
            </a:fld>
            <a:endParaRPr lang="en-GB">
              <a:solidFill>
                <a:srgbClr val="DBF5F9">
                  <a:shade val="90000"/>
                </a:srgb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0CE00BE-86F6-4731-AC66-D1E0BD66EEFE}" type="datetimeFigureOut">
              <a:rPr lang="en-GB" smtClean="0">
                <a:solidFill>
                  <a:srgbClr val="DBF5F9">
                    <a:shade val="90000"/>
                  </a:srgbClr>
                </a:solidFill>
              </a:rPr>
              <a:pPr/>
              <a:t>20/09/2011</a:t>
            </a:fld>
            <a:endParaRPr lang="en-GB">
              <a:solidFill>
                <a:srgbClr val="DBF5F9">
                  <a:shade val="90000"/>
                </a:srgbClr>
              </a:solidFill>
            </a:endParaRPr>
          </a:p>
        </p:txBody>
      </p:sp>
      <p:sp>
        <p:nvSpPr>
          <p:cNvPr id="6" name="Footer Placeholder 5"/>
          <p:cNvSpPr>
            <a:spLocks noGrp="1"/>
          </p:cNvSpPr>
          <p:nvPr>
            <p:ph type="ftr" sz="quarter" idx="11"/>
          </p:nvPr>
        </p:nvSpPr>
        <p:spPr/>
        <p:txBody>
          <a:bodyPr/>
          <a:lstStyle/>
          <a:p>
            <a:endParaRPr lang="en-GB">
              <a:solidFill>
                <a:srgbClr val="DBF5F9">
                  <a:shade val="90000"/>
                </a:srgbClr>
              </a:solidFill>
            </a:endParaRPr>
          </a:p>
        </p:txBody>
      </p:sp>
      <p:sp>
        <p:nvSpPr>
          <p:cNvPr id="7" name="Slide Number Placeholder 6"/>
          <p:cNvSpPr>
            <a:spLocks noGrp="1"/>
          </p:cNvSpPr>
          <p:nvPr>
            <p:ph type="sldNum" sz="quarter" idx="12"/>
          </p:nvPr>
        </p:nvSpPr>
        <p:spPr/>
        <p:txBody>
          <a:bodyPr/>
          <a:lstStyle/>
          <a:p>
            <a:fld id="{85376C8F-762F-4D43-9F75-5C565CC2CC58}" type="slidenum">
              <a:rPr lang="en-GB" smtClean="0">
                <a:solidFill>
                  <a:srgbClr val="DBF5F9">
                    <a:shade val="90000"/>
                  </a:srgbClr>
                </a:solidFill>
              </a:rPr>
              <a:pPr/>
              <a:t>‹#›</a:t>
            </a:fld>
            <a:endParaRPr lang="en-GB">
              <a:solidFill>
                <a:srgbClr val="DBF5F9">
                  <a:shade val="90000"/>
                </a:srgb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0CE00BE-86F6-4731-AC66-D1E0BD66EEFE}" type="datetimeFigureOut">
              <a:rPr lang="en-GB" smtClean="0">
                <a:solidFill>
                  <a:srgbClr val="DBF5F9">
                    <a:shade val="90000"/>
                  </a:srgbClr>
                </a:solidFill>
              </a:rPr>
              <a:pPr/>
              <a:t>20/09/2011</a:t>
            </a:fld>
            <a:endParaRPr lang="en-GB">
              <a:solidFill>
                <a:srgbClr val="DBF5F9">
                  <a:shade val="90000"/>
                </a:srgbClr>
              </a:solidFill>
            </a:endParaRPr>
          </a:p>
        </p:txBody>
      </p:sp>
      <p:sp>
        <p:nvSpPr>
          <p:cNvPr id="6" name="Footer Placeholder 5"/>
          <p:cNvSpPr>
            <a:spLocks noGrp="1"/>
          </p:cNvSpPr>
          <p:nvPr>
            <p:ph type="ftr" sz="quarter" idx="11"/>
          </p:nvPr>
        </p:nvSpPr>
        <p:spPr/>
        <p:txBody>
          <a:bodyPr/>
          <a:lstStyle/>
          <a:p>
            <a:endParaRPr lang="en-GB">
              <a:solidFill>
                <a:srgbClr val="DBF5F9">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85376C8F-762F-4D43-9F75-5C565CC2CC58}" type="slidenum">
              <a:rPr lang="en-GB" smtClean="0">
                <a:solidFill>
                  <a:srgbClr val="DBF5F9">
                    <a:shade val="90000"/>
                  </a:srgbClr>
                </a:solidFill>
              </a:rPr>
              <a:pPr/>
              <a:t>‹#›</a:t>
            </a:fld>
            <a:endParaRPr lang="en-GB">
              <a:solidFill>
                <a:srgbClr val="DBF5F9">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CE00BE-86F6-4731-AC66-D1E0BD66EEFE}" type="datetimeFigureOut">
              <a:rPr lang="en-GB" smtClean="0">
                <a:solidFill>
                  <a:srgbClr val="DBF5F9">
                    <a:shade val="90000"/>
                  </a:srgbClr>
                </a:solidFill>
              </a:rPr>
              <a:pPr/>
              <a:t>20/09/2011</a:t>
            </a:fld>
            <a:endParaRPr lang="en-GB">
              <a:solidFill>
                <a:srgbClr val="DBF5F9">
                  <a:shade val="90000"/>
                </a:srgbClr>
              </a:solidFill>
            </a:endParaRPr>
          </a:p>
        </p:txBody>
      </p:sp>
      <p:sp>
        <p:nvSpPr>
          <p:cNvPr id="5" name="Footer Placeholder 4"/>
          <p:cNvSpPr>
            <a:spLocks noGrp="1"/>
          </p:cNvSpPr>
          <p:nvPr>
            <p:ph type="ftr" sz="quarter" idx="11"/>
          </p:nvPr>
        </p:nvSpPr>
        <p:spPr/>
        <p:txBody>
          <a:bodyPr/>
          <a:lstStyle/>
          <a:p>
            <a:endParaRPr lang="en-GB">
              <a:solidFill>
                <a:srgbClr val="DBF5F9">
                  <a:shade val="90000"/>
                </a:srgbClr>
              </a:solidFill>
            </a:endParaRPr>
          </a:p>
        </p:txBody>
      </p:sp>
      <p:sp>
        <p:nvSpPr>
          <p:cNvPr id="6" name="Slide Number Placeholder 5"/>
          <p:cNvSpPr>
            <a:spLocks noGrp="1"/>
          </p:cNvSpPr>
          <p:nvPr>
            <p:ph type="sldNum" sz="quarter" idx="12"/>
          </p:nvPr>
        </p:nvSpPr>
        <p:spPr/>
        <p:txBody>
          <a:bodyPr/>
          <a:lstStyle/>
          <a:p>
            <a:fld id="{85376C8F-762F-4D43-9F75-5C565CC2CC58}" type="slidenum">
              <a:rPr lang="en-GB" smtClean="0">
                <a:solidFill>
                  <a:srgbClr val="DBF5F9">
                    <a:shade val="90000"/>
                  </a:srgbClr>
                </a:solidFill>
              </a:rPr>
              <a:pPr/>
              <a:t>‹#›</a:t>
            </a:fld>
            <a:endParaRPr lang="en-GB">
              <a:solidFill>
                <a:srgbClr val="DBF5F9">
                  <a:shade val="90000"/>
                </a:srgb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CE00BE-86F6-4731-AC66-D1E0BD66EEFE}" type="datetimeFigureOut">
              <a:rPr lang="en-GB" smtClean="0">
                <a:solidFill>
                  <a:srgbClr val="DBF5F9">
                    <a:shade val="90000"/>
                  </a:srgbClr>
                </a:solidFill>
              </a:rPr>
              <a:pPr/>
              <a:t>20/09/2011</a:t>
            </a:fld>
            <a:endParaRPr lang="en-GB">
              <a:solidFill>
                <a:srgbClr val="DBF5F9">
                  <a:shade val="90000"/>
                </a:srgbClr>
              </a:solidFill>
            </a:endParaRPr>
          </a:p>
        </p:txBody>
      </p:sp>
      <p:sp>
        <p:nvSpPr>
          <p:cNvPr id="5" name="Footer Placeholder 4"/>
          <p:cNvSpPr>
            <a:spLocks noGrp="1"/>
          </p:cNvSpPr>
          <p:nvPr>
            <p:ph type="ftr" sz="quarter" idx="11"/>
          </p:nvPr>
        </p:nvSpPr>
        <p:spPr/>
        <p:txBody>
          <a:bodyPr/>
          <a:lstStyle/>
          <a:p>
            <a:endParaRPr lang="en-GB">
              <a:solidFill>
                <a:srgbClr val="DBF5F9">
                  <a:shade val="90000"/>
                </a:srgbClr>
              </a:solidFill>
            </a:endParaRPr>
          </a:p>
        </p:txBody>
      </p:sp>
      <p:sp>
        <p:nvSpPr>
          <p:cNvPr id="6" name="Slide Number Placeholder 5"/>
          <p:cNvSpPr>
            <a:spLocks noGrp="1"/>
          </p:cNvSpPr>
          <p:nvPr>
            <p:ph type="sldNum" sz="quarter" idx="12"/>
          </p:nvPr>
        </p:nvSpPr>
        <p:spPr/>
        <p:txBody>
          <a:bodyPr/>
          <a:lstStyle/>
          <a:p>
            <a:fld id="{85376C8F-762F-4D43-9F75-5C565CC2CC58}" type="slidenum">
              <a:rPr lang="en-GB" smtClean="0">
                <a:solidFill>
                  <a:srgbClr val="DBF5F9">
                    <a:shade val="90000"/>
                  </a:srgbClr>
                </a:solidFill>
              </a:rPr>
              <a:pPr/>
              <a:t>‹#›</a:t>
            </a:fld>
            <a:endParaRPr lang="en-GB">
              <a:solidFill>
                <a:srgbClr val="DBF5F9">
                  <a:shade val="90000"/>
                </a:srgb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DBF5F9">
                  <a:shade val="90000"/>
                </a:srgb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DBF5F9">
                  <a:shade val="90000"/>
                </a:srgb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22661B4-49BA-4E59-B2C1-6203A31B1863}" type="slidenum">
              <a:rPr lang="en-US">
                <a:solidFill>
                  <a:srgbClr val="DBF5F9">
                    <a:shade val="90000"/>
                  </a:srgbClr>
                </a:solidFill>
              </a:rPr>
              <a:pPr/>
              <a:t>‹#›</a:t>
            </a:fld>
            <a:endParaRPr lang="en-US">
              <a:solidFill>
                <a:srgbClr val="DBF5F9">
                  <a:shade val="90000"/>
                </a:srgb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D1D3D5D-B2B8-4A9B-822D-57C032932CF7}"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0CE00BE-86F6-4731-AC66-D1E0BD66EEFE}" type="datetimeFigureOut">
              <a:rPr lang="en-GB" smtClean="0"/>
              <a:pPr/>
              <a:t>20/09/2011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376C8F-762F-4D43-9F75-5C565CC2CC58}" type="slidenum">
              <a:rPr lang="en-GB" smtClean="0"/>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D66973B-9BB5-4B9B-BDB6-7015963F09E7}" type="slidenum">
              <a:rPr lang="en-GB"/>
              <a:pPr/>
              <a:t>‹#›</a:t>
            </a:fld>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033571B-520A-407A-88CD-400F161B1938}" type="slidenum">
              <a:rPr lang="en-GB"/>
              <a:pPr/>
              <a:t>‹#›</a:t>
            </a:fld>
            <a:endParaRPr 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D2518C1-60E2-4B46-A709-70090FDD48E2}" type="slidenum">
              <a:rPr lang="en-GB"/>
              <a:pPr/>
              <a:t>‹#›</a:t>
            </a:fld>
            <a:endParaRPr lang="en-GB"/>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F3D82DB6-51CA-48A7-8892-CEB4DF1C52D7}" type="slidenum">
              <a:rPr lang="en-GB"/>
              <a:pPr/>
              <a:t>‹#›</a:t>
            </a:fld>
            <a:endParaRPr lang="en-GB"/>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8EB5A4B4-71B6-43CB-B81F-5CDC51A58B8D}" type="slidenum">
              <a:rPr lang="en-GB"/>
              <a:pPr/>
              <a:t>‹#›</a:t>
            </a:fld>
            <a:endParaRPr lang="en-GB"/>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75497F45-6785-4204-B986-240353051D6A}" type="slidenum">
              <a:rPr lang="en-GB"/>
              <a:pPr/>
              <a:t>‹#›</a:t>
            </a:fld>
            <a:endParaRPr lang="en-GB"/>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A9F2D8B8-456E-48A8-A45C-BDBA28EBDC3D}" type="slidenum">
              <a:rPr lang="en-GB"/>
              <a:pPr/>
              <a:t>‹#›</a:t>
            </a:fld>
            <a:endParaRPr lang="en-GB"/>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443D332C-6233-4371-832C-3C411D17E611}" type="slidenum">
              <a:rPr lang="en-GB"/>
              <a:pPr/>
              <a:t>‹#›</a:t>
            </a:fld>
            <a:endParaRPr lang="en-GB"/>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8431736-17F3-428E-ABC5-4443EAE18F5B}" type="slidenum">
              <a:rPr lang="en-GB"/>
              <a:pPr/>
              <a:t>‹#›</a:t>
            </a:fld>
            <a:endParaRPr lang="en-GB"/>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61C3F09-E95A-4D39-A340-BA272E65A16F}"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0CE00BE-86F6-4731-AC66-D1E0BD66EEFE}" type="datetimeFigureOut">
              <a:rPr lang="en-GB" smtClean="0"/>
              <a:pPr/>
              <a:t>20/09/2011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5376C8F-762F-4D43-9F75-5C565CC2CC5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0CE00BE-86F6-4731-AC66-D1E0BD66EEFE}" type="datetimeFigureOut">
              <a:rPr lang="en-GB" smtClean="0"/>
              <a:pPr/>
              <a:t>20/09/2011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5376C8F-762F-4D43-9F75-5C565CC2CC5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E00BE-86F6-4731-AC66-D1E0BD66EEFE}" type="datetimeFigureOut">
              <a:rPr lang="en-GB" smtClean="0"/>
              <a:pPr/>
              <a:t>20/09/2011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5376C8F-762F-4D43-9F75-5C565CC2CC5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0CE00BE-86F6-4731-AC66-D1E0BD66EEFE}" type="datetimeFigureOut">
              <a:rPr lang="en-GB" smtClean="0"/>
              <a:pPr/>
              <a:t>20/09/2011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376C8F-762F-4D43-9F75-5C565CC2CC58}"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0CE00BE-86F6-4731-AC66-D1E0BD66EEFE}" type="datetimeFigureOut">
              <a:rPr lang="en-GB" smtClean="0"/>
              <a:pPr/>
              <a:t>20/09/2011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85376C8F-762F-4D43-9F75-5C565CC2CC58}"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0CE00BE-86F6-4731-AC66-D1E0BD66EEFE}" type="datetimeFigureOut">
              <a:rPr lang="en-GB" smtClean="0"/>
              <a:pPr/>
              <a:t>20/09/2011</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5376C8F-762F-4D43-9F75-5C565CC2CC58}"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755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239000" y="0"/>
            <a:ext cx="1905000" cy="334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a:solidFill>
                  <a:schemeClr val="folHlink"/>
                </a:solidFill>
              </a:defRPr>
            </a:lvl1pPr>
          </a:lstStyle>
          <a:p>
            <a:pPr fontAlgn="base">
              <a:spcBef>
                <a:spcPct val="0"/>
              </a:spcBef>
              <a:spcAft>
                <a:spcPct val="0"/>
              </a:spcAft>
            </a:pPr>
            <a:fld id="{D06EC41D-2E96-4B44-9A14-32C85A4C9BE0}" type="datetime1">
              <a:rPr lang="en-GB" smtClean="0">
                <a:solidFill>
                  <a:srgbClr val="B2B2B2"/>
                </a:solidFill>
                <a:latin typeface="Comic Sans MS" pitchFamily="66" charset="0"/>
              </a:rPr>
              <a:pPr fontAlgn="base">
                <a:spcBef>
                  <a:spcPct val="0"/>
                </a:spcBef>
                <a:spcAft>
                  <a:spcPct val="0"/>
                </a:spcAft>
              </a:pPr>
              <a:t>20/09/2011</a:t>
            </a:fld>
            <a:endParaRPr lang="en-US" smtClean="0">
              <a:solidFill>
                <a:srgbClr val="B2B2B2"/>
              </a:solidFill>
              <a:latin typeface="Comic Sans MS" pitchFamily="66"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defRPr>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pPr fontAlgn="base">
              <a:spcBef>
                <a:spcPct val="0"/>
              </a:spcBef>
              <a:spcAft>
                <a:spcPct val="0"/>
              </a:spcAft>
            </a:pPr>
            <a:fld id="{D6D55E17-1DE2-4BCE-AA2E-72C766431753}"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Lst>
  <p:transition/>
  <p:hf sldNum="0" hdr="0" ftr="0"/>
  <p:txStyles>
    <p:titleStyle>
      <a:lvl1pPr algn="ctr" rtl="0" fontAlgn="base">
        <a:spcBef>
          <a:spcPct val="0"/>
        </a:spcBef>
        <a:spcAft>
          <a:spcPct val="0"/>
        </a:spcAft>
        <a:defRPr sz="4400" b="1">
          <a:solidFill>
            <a:schemeClr val="bg1"/>
          </a:solidFill>
          <a:effectLst>
            <a:outerShdw blurRad="38100" dist="38100" dir="2700000" algn="tl">
              <a:srgbClr val="808080"/>
            </a:outerShdw>
          </a:effectLst>
          <a:latin typeface="+mj-lt"/>
          <a:ea typeface="+mj-ea"/>
          <a:cs typeface="+mj-cs"/>
        </a:defRPr>
      </a:lvl1pPr>
      <a:lvl2pPr algn="ctr" rtl="0" fontAlgn="base">
        <a:spcBef>
          <a:spcPct val="0"/>
        </a:spcBef>
        <a:spcAft>
          <a:spcPct val="0"/>
        </a:spcAft>
        <a:defRPr sz="4400" b="1">
          <a:solidFill>
            <a:schemeClr val="bg1"/>
          </a:solidFill>
          <a:effectLst>
            <a:outerShdw blurRad="38100" dist="38100" dir="2700000" algn="tl">
              <a:srgbClr val="808080"/>
            </a:outerShdw>
          </a:effectLst>
          <a:latin typeface="Comic Sans MS" pitchFamily="66" charset="0"/>
        </a:defRPr>
      </a:lvl2pPr>
      <a:lvl3pPr algn="ctr" rtl="0" fontAlgn="base">
        <a:spcBef>
          <a:spcPct val="0"/>
        </a:spcBef>
        <a:spcAft>
          <a:spcPct val="0"/>
        </a:spcAft>
        <a:defRPr sz="4400" b="1">
          <a:solidFill>
            <a:schemeClr val="bg1"/>
          </a:solidFill>
          <a:effectLst>
            <a:outerShdw blurRad="38100" dist="38100" dir="2700000" algn="tl">
              <a:srgbClr val="808080"/>
            </a:outerShdw>
          </a:effectLst>
          <a:latin typeface="Comic Sans MS" pitchFamily="66" charset="0"/>
        </a:defRPr>
      </a:lvl3pPr>
      <a:lvl4pPr algn="ctr" rtl="0" fontAlgn="base">
        <a:spcBef>
          <a:spcPct val="0"/>
        </a:spcBef>
        <a:spcAft>
          <a:spcPct val="0"/>
        </a:spcAft>
        <a:defRPr sz="4400" b="1">
          <a:solidFill>
            <a:schemeClr val="bg1"/>
          </a:solidFill>
          <a:effectLst>
            <a:outerShdw blurRad="38100" dist="38100" dir="2700000" algn="tl">
              <a:srgbClr val="808080"/>
            </a:outerShdw>
          </a:effectLst>
          <a:latin typeface="Comic Sans MS" pitchFamily="66" charset="0"/>
        </a:defRPr>
      </a:lvl4pPr>
      <a:lvl5pPr algn="ctr" rtl="0" fontAlgn="base">
        <a:spcBef>
          <a:spcPct val="0"/>
        </a:spcBef>
        <a:spcAft>
          <a:spcPct val="0"/>
        </a:spcAft>
        <a:defRPr sz="4400" b="1">
          <a:solidFill>
            <a:schemeClr val="bg1"/>
          </a:solidFill>
          <a:effectLst>
            <a:outerShdw blurRad="38100" dist="38100" dir="2700000" algn="tl">
              <a:srgbClr val="808080"/>
            </a:outerShdw>
          </a:effectLst>
          <a:latin typeface="Comic Sans MS" pitchFamily="66" charset="0"/>
        </a:defRPr>
      </a:lvl5pPr>
      <a:lvl6pPr marL="457200" algn="ctr" rtl="0" fontAlgn="base">
        <a:spcBef>
          <a:spcPct val="0"/>
        </a:spcBef>
        <a:spcAft>
          <a:spcPct val="0"/>
        </a:spcAft>
        <a:defRPr sz="4400" b="1">
          <a:solidFill>
            <a:schemeClr val="bg1"/>
          </a:solidFill>
          <a:effectLst>
            <a:outerShdw blurRad="38100" dist="38100" dir="2700000" algn="tl">
              <a:srgbClr val="808080"/>
            </a:outerShdw>
          </a:effectLst>
          <a:latin typeface="Comic Sans MS" pitchFamily="66" charset="0"/>
        </a:defRPr>
      </a:lvl6pPr>
      <a:lvl7pPr marL="914400" algn="ctr" rtl="0" fontAlgn="base">
        <a:spcBef>
          <a:spcPct val="0"/>
        </a:spcBef>
        <a:spcAft>
          <a:spcPct val="0"/>
        </a:spcAft>
        <a:defRPr sz="4400" b="1">
          <a:solidFill>
            <a:schemeClr val="bg1"/>
          </a:solidFill>
          <a:effectLst>
            <a:outerShdw blurRad="38100" dist="38100" dir="2700000" algn="tl">
              <a:srgbClr val="808080"/>
            </a:outerShdw>
          </a:effectLst>
          <a:latin typeface="Comic Sans MS" pitchFamily="66" charset="0"/>
        </a:defRPr>
      </a:lvl7pPr>
      <a:lvl8pPr marL="1371600" algn="ctr" rtl="0" fontAlgn="base">
        <a:spcBef>
          <a:spcPct val="0"/>
        </a:spcBef>
        <a:spcAft>
          <a:spcPct val="0"/>
        </a:spcAft>
        <a:defRPr sz="4400" b="1">
          <a:solidFill>
            <a:schemeClr val="bg1"/>
          </a:solidFill>
          <a:effectLst>
            <a:outerShdw blurRad="38100" dist="38100" dir="2700000" algn="tl">
              <a:srgbClr val="808080"/>
            </a:outerShdw>
          </a:effectLst>
          <a:latin typeface="Comic Sans MS" pitchFamily="66" charset="0"/>
        </a:defRPr>
      </a:lvl8pPr>
      <a:lvl9pPr marL="1828800" algn="ctr" rtl="0" fontAlgn="base">
        <a:spcBef>
          <a:spcPct val="0"/>
        </a:spcBef>
        <a:spcAft>
          <a:spcPct val="0"/>
        </a:spcAft>
        <a:defRPr sz="4400" b="1">
          <a:solidFill>
            <a:schemeClr val="bg1"/>
          </a:solidFill>
          <a:effectLst>
            <a:outerShdw blurRad="38100" dist="38100" dir="2700000" algn="tl">
              <a:srgbClr val="808080"/>
            </a:outerShdw>
          </a:effectLst>
          <a:latin typeface="Comic Sans MS" pitchFamily="66"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0CE00BE-86F6-4731-AC66-D1E0BD66EEFE}" type="datetimeFigureOut">
              <a:rPr lang="en-GB" smtClean="0">
                <a:solidFill>
                  <a:srgbClr val="DBF5F9">
                    <a:shade val="90000"/>
                  </a:srgbClr>
                </a:solidFill>
              </a:rPr>
              <a:pPr/>
              <a:t>20/09/2011</a:t>
            </a:fld>
            <a:endParaRPr lang="en-GB">
              <a:solidFill>
                <a:srgbClr val="DBF5F9">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solidFill>
                <a:srgbClr val="DBF5F9">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5376C8F-762F-4D43-9F75-5C565CC2CC58}" type="slidenum">
              <a:rPr lang="en-GB" smtClean="0">
                <a:solidFill>
                  <a:srgbClr val="DBF5F9">
                    <a:shade val="90000"/>
                  </a:srgbClr>
                </a:solidFill>
              </a:rPr>
              <a:pPr/>
              <a:t>‹#›</a:t>
            </a:fld>
            <a:endParaRPr lang="en-GB">
              <a:solidFill>
                <a:srgbClr val="DBF5F9">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grpSp>
    </p:spTree>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CC"/>
                </a:solidFill>
                <a:latin typeface="+mn-lt"/>
              </a:defRPr>
            </a:lvl1pPr>
          </a:lstStyle>
          <a:p>
            <a:pPr fontAlgn="base">
              <a:spcBef>
                <a:spcPct val="0"/>
              </a:spcBef>
              <a:spcAft>
                <a:spcPct val="0"/>
              </a:spcAft>
            </a:pPr>
            <a:endParaRPr lang="en-GB" smtClean="0"/>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CC"/>
                </a:solidFill>
                <a:latin typeface="+mn-lt"/>
              </a:defRPr>
            </a:lvl1pPr>
          </a:lstStyle>
          <a:p>
            <a:pPr fontAlgn="base">
              <a:spcBef>
                <a:spcPct val="0"/>
              </a:spcBef>
              <a:spcAft>
                <a:spcPct val="0"/>
              </a:spcAft>
            </a:pPr>
            <a:endParaRPr lang="en-GB" smtClean="0"/>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CC"/>
                </a:solidFill>
                <a:latin typeface="+mn-lt"/>
              </a:defRPr>
            </a:lvl1pPr>
          </a:lstStyle>
          <a:p>
            <a:pPr fontAlgn="base">
              <a:spcBef>
                <a:spcPct val="0"/>
              </a:spcBef>
              <a:spcAft>
                <a:spcPct val="0"/>
              </a:spcAft>
            </a:pPr>
            <a:fld id="{D3B5950A-ACB0-4D8B-845F-987D0B93E83C}" type="slidenum">
              <a:rPr lang="en-GB" smtClean="0"/>
              <a:pPr fontAlgn="base">
                <a:spcBef>
                  <a:spcPct val="0"/>
                </a:spcBef>
                <a:spcAft>
                  <a:spcPct val="0"/>
                </a:spcAft>
              </a:pPr>
              <a:t>‹#›</a:t>
            </a:fld>
            <a:endParaRPr lang="en-GB" smtClean="0"/>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rtl="0" fontAlgn="base">
        <a:spcBef>
          <a:spcPct val="0"/>
        </a:spcBef>
        <a:spcAft>
          <a:spcPct val="0"/>
        </a:spcAft>
        <a:defRPr sz="4400">
          <a:solidFill>
            <a:srgbClr val="660066"/>
          </a:solidFill>
          <a:latin typeface="+mj-lt"/>
          <a:ea typeface="+mj-ea"/>
          <a:cs typeface="+mj-cs"/>
        </a:defRPr>
      </a:lvl1pPr>
      <a:lvl2pPr algn="ctr" rtl="0" fontAlgn="base">
        <a:spcBef>
          <a:spcPct val="0"/>
        </a:spcBef>
        <a:spcAft>
          <a:spcPct val="0"/>
        </a:spcAft>
        <a:defRPr sz="4400">
          <a:solidFill>
            <a:srgbClr val="660066"/>
          </a:solidFill>
          <a:latin typeface="Comic Sans MS" pitchFamily="66" charset="0"/>
        </a:defRPr>
      </a:lvl2pPr>
      <a:lvl3pPr algn="ctr" rtl="0" fontAlgn="base">
        <a:spcBef>
          <a:spcPct val="0"/>
        </a:spcBef>
        <a:spcAft>
          <a:spcPct val="0"/>
        </a:spcAft>
        <a:defRPr sz="4400">
          <a:solidFill>
            <a:srgbClr val="660066"/>
          </a:solidFill>
          <a:latin typeface="Comic Sans MS" pitchFamily="66" charset="0"/>
        </a:defRPr>
      </a:lvl3pPr>
      <a:lvl4pPr algn="ctr" rtl="0" fontAlgn="base">
        <a:spcBef>
          <a:spcPct val="0"/>
        </a:spcBef>
        <a:spcAft>
          <a:spcPct val="0"/>
        </a:spcAft>
        <a:defRPr sz="4400">
          <a:solidFill>
            <a:srgbClr val="660066"/>
          </a:solidFill>
          <a:latin typeface="Comic Sans MS" pitchFamily="66" charset="0"/>
        </a:defRPr>
      </a:lvl4pPr>
      <a:lvl5pPr algn="ctr" rtl="0" fontAlgn="base">
        <a:spcBef>
          <a:spcPct val="0"/>
        </a:spcBef>
        <a:spcAft>
          <a:spcPct val="0"/>
        </a:spcAft>
        <a:defRPr sz="4400">
          <a:solidFill>
            <a:srgbClr val="660066"/>
          </a:solidFill>
          <a:latin typeface="Comic Sans MS" pitchFamily="66" charset="0"/>
        </a:defRPr>
      </a:lvl5pPr>
      <a:lvl6pPr marL="457200" algn="ctr" rtl="0" fontAlgn="base">
        <a:spcBef>
          <a:spcPct val="0"/>
        </a:spcBef>
        <a:spcAft>
          <a:spcPct val="0"/>
        </a:spcAft>
        <a:defRPr sz="4400">
          <a:solidFill>
            <a:srgbClr val="660066"/>
          </a:solidFill>
          <a:latin typeface="Comic Sans MS" pitchFamily="66" charset="0"/>
        </a:defRPr>
      </a:lvl6pPr>
      <a:lvl7pPr marL="914400" algn="ctr" rtl="0" fontAlgn="base">
        <a:spcBef>
          <a:spcPct val="0"/>
        </a:spcBef>
        <a:spcAft>
          <a:spcPct val="0"/>
        </a:spcAft>
        <a:defRPr sz="4400">
          <a:solidFill>
            <a:srgbClr val="660066"/>
          </a:solidFill>
          <a:latin typeface="Comic Sans MS" pitchFamily="66" charset="0"/>
        </a:defRPr>
      </a:lvl7pPr>
      <a:lvl8pPr marL="1371600" algn="ctr" rtl="0" fontAlgn="base">
        <a:spcBef>
          <a:spcPct val="0"/>
        </a:spcBef>
        <a:spcAft>
          <a:spcPct val="0"/>
        </a:spcAft>
        <a:defRPr sz="4400">
          <a:solidFill>
            <a:srgbClr val="660066"/>
          </a:solidFill>
          <a:latin typeface="Comic Sans MS" pitchFamily="66" charset="0"/>
        </a:defRPr>
      </a:lvl8pPr>
      <a:lvl9pPr marL="1828800" algn="ctr" rtl="0" fontAlgn="base">
        <a:spcBef>
          <a:spcPct val="0"/>
        </a:spcBef>
        <a:spcAft>
          <a:spcPct val="0"/>
        </a:spcAft>
        <a:defRPr sz="4400">
          <a:solidFill>
            <a:srgbClr val="660066"/>
          </a:solidFill>
          <a:latin typeface="Comic Sans MS" pitchFamily="66" charset="0"/>
        </a:defRPr>
      </a:lvl9pPr>
    </p:titleStyle>
    <p:bodyStyle>
      <a:lvl1pPr marL="342900" indent="-342900" algn="l" rtl="0" fontAlgn="base">
        <a:spcBef>
          <a:spcPct val="20000"/>
        </a:spcBef>
        <a:spcAft>
          <a:spcPct val="0"/>
        </a:spcAft>
        <a:buChar char="•"/>
        <a:defRPr sz="3200">
          <a:solidFill>
            <a:srgbClr val="0000CC"/>
          </a:solidFill>
          <a:latin typeface="+mn-lt"/>
          <a:ea typeface="+mn-ea"/>
          <a:cs typeface="+mn-cs"/>
        </a:defRPr>
      </a:lvl1pPr>
      <a:lvl2pPr marL="742950" indent="-285750" algn="l" rtl="0" fontAlgn="base">
        <a:spcBef>
          <a:spcPct val="20000"/>
        </a:spcBef>
        <a:spcAft>
          <a:spcPct val="0"/>
        </a:spcAft>
        <a:buChar char="–"/>
        <a:defRPr sz="2800">
          <a:solidFill>
            <a:srgbClr val="0000CC"/>
          </a:solidFill>
          <a:latin typeface="+mn-lt"/>
        </a:defRPr>
      </a:lvl2pPr>
      <a:lvl3pPr marL="1143000" indent="-228600" algn="l" rtl="0" fontAlgn="base">
        <a:spcBef>
          <a:spcPct val="20000"/>
        </a:spcBef>
        <a:spcAft>
          <a:spcPct val="0"/>
        </a:spcAft>
        <a:buChar char="•"/>
        <a:defRPr sz="2400">
          <a:solidFill>
            <a:srgbClr val="0000CC"/>
          </a:solidFill>
          <a:latin typeface="+mn-lt"/>
        </a:defRPr>
      </a:lvl3pPr>
      <a:lvl4pPr marL="1600200" indent="-228600" algn="l" rtl="0" fontAlgn="base">
        <a:spcBef>
          <a:spcPct val="20000"/>
        </a:spcBef>
        <a:spcAft>
          <a:spcPct val="0"/>
        </a:spcAft>
        <a:buChar char="–"/>
        <a:defRPr sz="2000">
          <a:solidFill>
            <a:srgbClr val="0000CC"/>
          </a:solidFill>
          <a:latin typeface="+mn-lt"/>
        </a:defRPr>
      </a:lvl4pPr>
      <a:lvl5pPr marL="2057400" indent="-228600" algn="l" rtl="0" fontAlgn="base">
        <a:spcBef>
          <a:spcPct val="20000"/>
        </a:spcBef>
        <a:spcAft>
          <a:spcPct val="0"/>
        </a:spcAft>
        <a:buChar char="»"/>
        <a:defRPr sz="2000">
          <a:solidFill>
            <a:srgbClr val="0000CC"/>
          </a:solidFill>
          <a:latin typeface="+mn-lt"/>
        </a:defRPr>
      </a:lvl5pPr>
      <a:lvl6pPr marL="2514600" indent="-228600" algn="l" rtl="0" fontAlgn="base">
        <a:spcBef>
          <a:spcPct val="20000"/>
        </a:spcBef>
        <a:spcAft>
          <a:spcPct val="0"/>
        </a:spcAft>
        <a:buChar char="»"/>
        <a:defRPr sz="2000">
          <a:solidFill>
            <a:srgbClr val="0000CC"/>
          </a:solidFill>
          <a:latin typeface="+mn-lt"/>
        </a:defRPr>
      </a:lvl6pPr>
      <a:lvl7pPr marL="2971800" indent="-228600" algn="l" rtl="0" fontAlgn="base">
        <a:spcBef>
          <a:spcPct val="20000"/>
        </a:spcBef>
        <a:spcAft>
          <a:spcPct val="0"/>
        </a:spcAft>
        <a:buChar char="»"/>
        <a:defRPr sz="2000">
          <a:solidFill>
            <a:srgbClr val="0000CC"/>
          </a:solidFill>
          <a:latin typeface="+mn-lt"/>
        </a:defRPr>
      </a:lvl7pPr>
      <a:lvl8pPr marL="3429000" indent="-228600" algn="l" rtl="0" fontAlgn="base">
        <a:spcBef>
          <a:spcPct val="20000"/>
        </a:spcBef>
        <a:spcAft>
          <a:spcPct val="0"/>
        </a:spcAft>
        <a:buChar char="»"/>
        <a:defRPr sz="2000">
          <a:solidFill>
            <a:srgbClr val="0000CC"/>
          </a:solidFill>
          <a:latin typeface="+mn-lt"/>
        </a:defRPr>
      </a:lvl8pPr>
      <a:lvl9pPr marL="3886200" indent="-228600" algn="l" rtl="0" fontAlgn="base">
        <a:spcBef>
          <a:spcPct val="20000"/>
        </a:spcBef>
        <a:spcAft>
          <a:spcPct val="0"/>
        </a:spcAft>
        <a:buChar char="»"/>
        <a:defRPr sz="2000">
          <a:solidFill>
            <a:srgbClr val="0000C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4.xml"/><Relationship Id="rId1" Type="http://schemas.openxmlformats.org/officeDocument/2006/relationships/vmlDrawing" Target="../drawings/vmlDrawing4.v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5.xml"/><Relationship Id="rId1" Type="http://schemas.openxmlformats.org/officeDocument/2006/relationships/vmlDrawing" Target="../drawings/vmlDrawing5.v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0.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6.v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1.xml"/><Relationship Id="rId1" Type="http://schemas.openxmlformats.org/officeDocument/2006/relationships/vmlDrawing" Target="../drawings/vmlDrawing1.v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6.xml"/><Relationship Id="rId7" Type="http://schemas.openxmlformats.org/officeDocument/2006/relationships/image" Target="../media/image7.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3.xml"/><Relationship Id="rId1" Type="http://schemas.openxmlformats.org/officeDocument/2006/relationships/vmlDrawing" Target="../drawings/vmlDrawing3.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27984" y="620688"/>
            <a:ext cx="4499992" cy="4680520"/>
          </a:xfrm>
        </p:spPr>
        <p:txBody>
          <a:bodyPr/>
          <a:lstStyle/>
          <a:p>
            <a:pPr algn="ctr"/>
            <a:r>
              <a:rPr lang="en-GB" dirty="0" smtClean="0"/>
              <a:t>Cooking With Waves</a:t>
            </a:r>
            <a:endParaRPr lang="en-GB" dirty="0"/>
          </a:p>
        </p:txBody>
      </p:sp>
      <p:sp>
        <p:nvSpPr>
          <p:cNvPr id="3" name="Subtitle 2"/>
          <p:cNvSpPr>
            <a:spLocks noGrp="1"/>
          </p:cNvSpPr>
          <p:nvPr>
            <p:ph type="subTitle" idx="1"/>
          </p:nvPr>
        </p:nvSpPr>
        <p:spPr/>
        <p:txBody>
          <a:bodyPr/>
          <a:lstStyle/>
          <a:p>
            <a:endParaRPr lang="en-GB" dirty="0"/>
          </a:p>
        </p:txBody>
      </p:sp>
      <p:pic>
        <p:nvPicPr>
          <p:cNvPr id="48130" name="Picture 2" descr="http://bestemergingchefs.files.wordpress.com/2010/06/geirskeie08.jpg"/>
          <p:cNvPicPr>
            <a:picLocks noChangeAspect="1" noChangeArrowheads="1"/>
          </p:cNvPicPr>
          <p:nvPr/>
        </p:nvPicPr>
        <p:blipFill>
          <a:blip r:embed="rId2" cstate="print"/>
          <a:srcRect/>
          <a:stretch>
            <a:fillRect/>
          </a:stretch>
        </p:blipFill>
        <p:spPr bwMode="auto">
          <a:xfrm>
            <a:off x="0" y="0"/>
            <a:ext cx="4499992" cy="678418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65AF4BF-CE39-4489-9140-8AFE67F6B52C}" type="datetime1">
              <a:rPr lang="en-GB"/>
              <a:pPr/>
              <a:t>20/09/2011</a:t>
            </a:fld>
            <a:endParaRPr lang="en-US"/>
          </a:p>
        </p:txBody>
      </p:sp>
      <p:sp>
        <p:nvSpPr>
          <p:cNvPr id="188418" name="Rectangle 2"/>
          <p:cNvSpPr>
            <a:spLocks noGrp="1" noChangeArrowheads="1"/>
          </p:cNvSpPr>
          <p:nvPr>
            <p:ph type="title"/>
          </p:nvPr>
        </p:nvSpPr>
        <p:spPr/>
        <p:txBody>
          <a:bodyPr/>
          <a:lstStyle/>
          <a:p>
            <a:r>
              <a:rPr lang="en-GB" sz="4000"/>
              <a:t>Conclusion</a:t>
            </a:r>
          </a:p>
        </p:txBody>
      </p:sp>
      <p:sp>
        <p:nvSpPr>
          <p:cNvPr id="188419" name="Rectangle 3"/>
          <p:cNvSpPr>
            <a:spLocks noGrp="1" noChangeArrowheads="1"/>
          </p:cNvSpPr>
          <p:nvPr>
            <p:ph type="body" idx="1"/>
          </p:nvPr>
        </p:nvSpPr>
        <p:spPr/>
        <p:txBody>
          <a:bodyPr/>
          <a:lstStyle/>
          <a:p>
            <a:r>
              <a:rPr lang="en-GB"/>
              <a:t>Dark, Matt Colours are the ______ absorbers of Infra Red Radiation.</a:t>
            </a:r>
          </a:p>
          <a:p>
            <a:r>
              <a:rPr lang="en-GB"/>
              <a:t>Light Shiny objects (Aluminium Foil) are the _______ absorbers of Infra Red Radiation.  This is because they ______ them.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2"/>
          <p:cNvSpPr>
            <a:spLocks noGrp="1"/>
          </p:cNvSpPr>
          <p:nvPr>
            <p:ph type="dt" sz="half" idx="10"/>
          </p:nvPr>
        </p:nvSpPr>
        <p:spPr/>
        <p:txBody>
          <a:bodyPr/>
          <a:lstStyle/>
          <a:p>
            <a:fld id="{E4B5A3B5-1D76-451B-9A04-C5CACDA3E0D0}" type="datetime1">
              <a:rPr lang="en-GB"/>
              <a:pPr/>
              <a:t>20/09/2011</a:t>
            </a:fld>
            <a:endParaRPr lang="en-US"/>
          </a:p>
        </p:txBody>
      </p:sp>
      <p:sp>
        <p:nvSpPr>
          <p:cNvPr id="6147" name="Text Box 3"/>
          <p:cNvSpPr txBox="1">
            <a:spLocks noChangeArrowheads="1"/>
          </p:cNvSpPr>
          <p:nvPr/>
        </p:nvSpPr>
        <p:spPr bwMode="auto">
          <a:xfrm>
            <a:off x="0" y="704850"/>
            <a:ext cx="9144000" cy="4664075"/>
          </a:xfrm>
          <a:prstGeom prst="rect">
            <a:avLst/>
          </a:prstGeom>
          <a:noFill/>
          <a:ln w="9525">
            <a:noFill/>
            <a:miter lim="800000"/>
            <a:headEnd/>
            <a:tailEnd/>
          </a:ln>
          <a:effectLst/>
        </p:spPr>
        <p:txBody>
          <a:bodyPr>
            <a:spAutoFit/>
          </a:bodyPr>
          <a:lstStyle/>
          <a:p>
            <a:pPr>
              <a:spcBef>
                <a:spcPct val="50000"/>
              </a:spcBef>
            </a:pPr>
            <a:r>
              <a:rPr lang="en-GB" sz="2000">
                <a:solidFill>
                  <a:srgbClr val="99FFCC"/>
                </a:solidFill>
              </a:rPr>
              <a:t>Radiation is when heat moves around in electromagnetic _________ like light does.  Any hot object will emit heat radiation – the hotter it is, the more radiation it emits.  This type of radiation is called __________, and too much of it will cause _________.  Dark, matt colours will absorb AND emit the _____ infra-red radiation, and light, shiny colours will ________ it.</a:t>
            </a:r>
            <a:r>
              <a:rPr lang="en-GB" sz="2000"/>
              <a:t>  </a:t>
            </a:r>
          </a:p>
          <a:p>
            <a:pPr>
              <a:spcBef>
                <a:spcPct val="50000"/>
              </a:spcBef>
            </a:pPr>
            <a:endParaRPr lang="en-GB" sz="2000"/>
          </a:p>
          <a:p>
            <a:pPr>
              <a:spcBef>
                <a:spcPct val="50000"/>
              </a:spcBef>
            </a:pPr>
            <a:endParaRPr lang="en-GB" sz="2000"/>
          </a:p>
          <a:p>
            <a:pPr>
              <a:spcBef>
                <a:spcPct val="50000"/>
              </a:spcBef>
            </a:pPr>
            <a:endParaRPr lang="en-GB" sz="2000"/>
          </a:p>
          <a:p>
            <a:pPr>
              <a:spcBef>
                <a:spcPct val="50000"/>
              </a:spcBef>
            </a:pPr>
            <a:r>
              <a:rPr lang="en-GB" sz="2000"/>
              <a:t>The main difference with radiation is that conduction and convection could ONLY happen in solids, liquids or gases, whereas radiation will happen through an _____ _____.  This is just as well, as otherwise we wouldn’t be able to get any heat from the ___.</a:t>
            </a:r>
          </a:p>
        </p:txBody>
      </p:sp>
      <p:grpSp>
        <p:nvGrpSpPr>
          <p:cNvPr id="2" name="Group 44"/>
          <p:cNvGrpSpPr>
            <a:grpSpLocks/>
          </p:cNvGrpSpPr>
          <p:nvPr/>
        </p:nvGrpSpPr>
        <p:grpSpPr bwMode="auto">
          <a:xfrm>
            <a:off x="2228850" y="2389188"/>
            <a:ext cx="4768850" cy="1636712"/>
            <a:chOff x="3072" y="3072"/>
            <a:chExt cx="2688" cy="922"/>
          </a:xfrm>
        </p:grpSpPr>
        <p:grpSp>
          <p:nvGrpSpPr>
            <p:cNvPr id="3" name="Group 45"/>
            <p:cNvGrpSpPr>
              <a:grpSpLocks/>
            </p:cNvGrpSpPr>
            <p:nvPr/>
          </p:nvGrpSpPr>
          <p:grpSpPr bwMode="auto">
            <a:xfrm>
              <a:off x="4368" y="3072"/>
              <a:ext cx="1392" cy="922"/>
              <a:chOff x="1056" y="1152"/>
              <a:chExt cx="3552" cy="2352"/>
            </a:xfrm>
          </p:grpSpPr>
          <p:pic>
            <p:nvPicPr>
              <p:cNvPr id="6190" name="Picture 46" descr="Sun"/>
              <p:cNvPicPr>
                <a:picLocks noChangeAspect="1" noChangeArrowheads="1"/>
              </p:cNvPicPr>
              <p:nvPr/>
            </p:nvPicPr>
            <p:blipFill>
              <a:blip r:embed="rId2" cstate="print"/>
              <a:srcRect/>
              <a:stretch>
                <a:fillRect/>
              </a:stretch>
            </p:blipFill>
            <p:spPr bwMode="auto">
              <a:xfrm>
                <a:off x="1344" y="1200"/>
                <a:ext cx="3240" cy="2268"/>
              </a:xfrm>
              <a:prstGeom prst="rect">
                <a:avLst/>
              </a:prstGeom>
              <a:noFill/>
            </p:spPr>
          </p:pic>
          <p:sp>
            <p:nvSpPr>
              <p:cNvPr id="6191" name="Rectangle 47"/>
              <p:cNvSpPr>
                <a:spLocks noChangeArrowheads="1"/>
              </p:cNvSpPr>
              <p:nvPr/>
            </p:nvSpPr>
            <p:spPr bwMode="auto">
              <a:xfrm>
                <a:off x="1152" y="3386"/>
                <a:ext cx="1492" cy="118"/>
              </a:xfrm>
              <a:prstGeom prst="rect">
                <a:avLst/>
              </a:prstGeom>
              <a:solidFill>
                <a:schemeClr val="tx1"/>
              </a:solidFill>
              <a:ln w="9525">
                <a:solidFill>
                  <a:schemeClr val="tx1"/>
                </a:solidFill>
                <a:miter lim="800000"/>
                <a:headEnd/>
                <a:tailEnd/>
              </a:ln>
              <a:effectLst/>
            </p:spPr>
            <p:txBody>
              <a:bodyPr wrap="none" anchor="ctr"/>
              <a:lstStyle/>
              <a:p>
                <a:endParaRPr lang="en-GB"/>
              </a:p>
            </p:txBody>
          </p:sp>
          <p:sp>
            <p:nvSpPr>
              <p:cNvPr id="6192" name="Rectangle 48"/>
              <p:cNvSpPr>
                <a:spLocks noChangeArrowheads="1"/>
              </p:cNvSpPr>
              <p:nvPr/>
            </p:nvSpPr>
            <p:spPr bwMode="auto">
              <a:xfrm>
                <a:off x="1056" y="1152"/>
                <a:ext cx="1440" cy="144"/>
              </a:xfrm>
              <a:prstGeom prst="rect">
                <a:avLst/>
              </a:prstGeom>
              <a:solidFill>
                <a:schemeClr val="tx1"/>
              </a:solidFill>
              <a:ln w="9525">
                <a:solidFill>
                  <a:schemeClr val="tx1"/>
                </a:solidFill>
                <a:miter lim="800000"/>
                <a:headEnd/>
                <a:tailEnd/>
              </a:ln>
              <a:effectLst/>
            </p:spPr>
            <p:txBody>
              <a:bodyPr wrap="none" anchor="ctr"/>
              <a:lstStyle/>
              <a:p>
                <a:endParaRPr lang="en-GB"/>
              </a:p>
            </p:txBody>
          </p:sp>
          <p:sp>
            <p:nvSpPr>
              <p:cNvPr id="6193" name="Rectangle 49"/>
              <p:cNvSpPr>
                <a:spLocks noChangeArrowheads="1"/>
              </p:cNvSpPr>
              <p:nvPr/>
            </p:nvSpPr>
            <p:spPr bwMode="auto">
              <a:xfrm>
                <a:off x="4176" y="3360"/>
                <a:ext cx="432" cy="144"/>
              </a:xfrm>
              <a:prstGeom prst="rect">
                <a:avLst/>
              </a:prstGeom>
              <a:solidFill>
                <a:schemeClr val="tx1"/>
              </a:solidFill>
              <a:ln w="9525">
                <a:solidFill>
                  <a:schemeClr val="tx1"/>
                </a:solidFill>
                <a:miter lim="800000"/>
                <a:headEnd/>
                <a:tailEnd/>
              </a:ln>
              <a:effectLst/>
            </p:spPr>
            <p:txBody>
              <a:bodyPr wrap="none" anchor="ctr"/>
              <a:lstStyle/>
              <a:p>
                <a:endParaRPr lang="en-GB"/>
              </a:p>
            </p:txBody>
          </p:sp>
        </p:grpSp>
        <p:pic>
          <p:nvPicPr>
            <p:cNvPr id="6194" name="Picture 50" descr="EARTH"/>
            <p:cNvPicPr>
              <a:picLocks noChangeAspect="1" noChangeArrowheads="1"/>
            </p:cNvPicPr>
            <p:nvPr/>
          </p:nvPicPr>
          <p:blipFill>
            <a:blip r:embed="rId3" cstate="print"/>
            <a:srcRect t="22064" b="5566"/>
            <a:stretch>
              <a:fillRect/>
            </a:stretch>
          </p:blipFill>
          <p:spPr bwMode="auto">
            <a:xfrm>
              <a:off x="3072" y="3264"/>
              <a:ext cx="570" cy="576"/>
            </a:xfrm>
            <a:prstGeom prst="rect">
              <a:avLst/>
            </a:prstGeom>
            <a:noFill/>
          </p:spPr>
        </p:pic>
        <p:sp>
          <p:nvSpPr>
            <p:cNvPr id="6195" name="AutoShape 51"/>
            <p:cNvSpPr>
              <a:spLocks noChangeArrowheads="1"/>
            </p:cNvSpPr>
            <p:nvPr/>
          </p:nvSpPr>
          <p:spPr bwMode="auto">
            <a:xfrm>
              <a:off x="3792" y="3408"/>
              <a:ext cx="672" cy="336"/>
            </a:xfrm>
            <a:prstGeom prst="leftArrow">
              <a:avLst>
                <a:gd name="adj1" fmla="val 50000"/>
                <a:gd name="adj2" fmla="val 50000"/>
              </a:avLst>
            </a:prstGeom>
            <a:solidFill>
              <a:srgbClr val="FF0000"/>
            </a:solidFill>
            <a:ln w="9525">
              <a:solidFill>
                <a:schemeClr val="tx1"/>
              </a:solidFill>
              <a:miter lim="800000"/>
              <a:headEnd/>
              <a:tailEnd/>
            </a:ln>
            <a:effectLst/>
          </p:spPr>
          <p:txBody>
            <a:bodyPr wrap="none" anchor="ctr"/>
            <a:lstStyle/>
            <a:p>
              <a:endParaRPr lang="en-GB"/>
            </a:p>
          </p:txBody>
        </p:sp>
      </p:grpSp>
      <p:sp>
        <p:nvSpPr>
          <p:cNvPr id="6146" name="Rectangle 2"/>
          <p:cNvSpPr>
            <a:spLocks noGrp="1" noChangeArrowheads="1"/>
          </p:cNvSpPr>
          <p:nvPr>
            <p:ph type="title"/>
          </p:nvPr>
        </p:nvSpPr>
        <p:spPr>
          <a:xfrm>
            <a:off x="609600" y="0"/>
            <a:ext cx="7772400" cy="742950"/>
          </a:xfrm>
        </p:spPr>
        <p:txBody>
          <a:bodyPr>
            <a:normAutofit fontScale="90000"/>
          </a:bodyPr>
          <a:lstStyle/>
          <a:p>
            <a:r>
              <a:rPr lang="en-GB"/>
              <a:t>Radiation</a:t>
            </a:r>
            <a:endParaRPr lang="en-US"/>
          </a:p>
        </p:txBody>
      </p:sp>
      <p:sp>
        <p:nvSpPr>
          <p:cNvPr id="6148" name="Text Box 4"/>
          <p:cNvSpPr txBox="1">
            <a:spLocks noChangeArrowheads="1"/>
          </p:cNvSpPr>
          <p:nvPr/>
        </p:nvSpPr>
        <p:spPr bwMode="auto">
          <a:xfrm>
            <a:off x="438150" y="5505450"/>
            <a:ext cx="8153400" cy="422275"/>
          </a:xfrm>
          <a:prstGeom prst="rect">
            <a:avLst/>
          </a:prstGeom>
          <a:noFill/>
          <a:ln w="25400">
            <a:solidFill>
              <a:srgbClr val="FF0000"/>
            </a:solidFill>
            <a:miter lim="800000"/>
            <a:headEnd/>
            <a:tailEnd/>
          </a:ln>
          <a:effectLst/>
        </p:spPr>
        <p:txBody>
          <a:bodyPr>
            <a:spAutoFit/>
          </a:bodyPr>
          <a:lstStyle/>
          <a:p>
            <a:pPr>
              <a:spcBef>
                <a:spcPct val="50000"/>
              </a:spcBef>
            </a:pPr>
            <a:r>
              <a:rPr lang="en-GB" sz="2000" b="1"/>
              <a:t>Words</a:t>
            </a:r>
            <a:r>
              <a:rPr lang="en-GB" sz="2000"/>
              <a:t> – sun, reflect, infra-red, waves, most, empty space, sunburn</a:t>
            </a:r>
            <a:endParaRPr lang="en-GB"/>
          </a:p>
        </p:txBody>
      </p:sp>
      <p:sp>
        <p:nvSpPr>
          <p:cNvPr id="6196" name="Text Box 52"/>
          <p:cNvSpPr txBox="1">
            <a:spLocks noChangeArrowheads="1"/>
          </p:cNvSpPr>
          <p:nvPr/>
        </p:nvSpPr>
        <p:spPr bwMode="auto">
          <a:xfrm>
            <a:off x="876300" y="6156325"/>
            <a:ext cx="7277100" cy="701675"/>
          </a:xfrm>
          <a:prstGeom prst="rect">
            <a:avLst/>
          </a:prstGeom>
          <a:solidFill>
            <a:srgbClr val="000099"/>
          </a:solidFill>
          <a:ln w="9525">
            <a:noFill/>
            <a:miter lim="800000"/>
            <a:headEnd/>
            <a:tailEnd/>
          </a:ln>
          <a:effectLst/>
        </p:spPr>
        <p:txBody>
          <a:bodyPr>
            <a:spAutoFit/>
          </a:bodyPr>
          <a:lstStyle/>
          <a:p>
            <a:pPr algn="ctr">
              <a:spcBef>
                <a:spcPct val="50000"/>
              </a:spcBef>
            </a:pPr>
            <a:r>
              <a:rPr lang="en-GB" sz="2000" b="1" i="1"/>
              <a:t>Anything HOT emits HEAT RADIATION – the hotter it is, the more infra red radiation it emits</a:t>
            </a:r>
            <a:endParaRPr lang="en-GB"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wipe(up)">
                                      <p:cBhvr>
                                        <p:cTn id="12" dur="500"/>
                                        <p:tgtEl>
                                          <p:spTgt spid="614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148"/>
                                        </p:tgtEl>
                                        <p:attrNameLst>
                                          <p:attrName>style.visibility</p:attrName>
                                        </p:attrNameLst>
                                      </p:cBhvr>
                                      <p:to>
                                        <p:strVal val="visible"/>
                                      </p:to>
                                    </p:set>
                                    <p:anim calcmode="lin" valueType="num">
                                      <p:cBhvr additive="base">
                                        <p:cTn id="17" dur="500" fill="hold"/>
                                        <p:tgtEl>
                                          <p:spTgt spid="6148"/>
                                        </p:tgtEl>
                                        <p:attrNameLst>
                                          <p:attrName>ppt_x</p:attrName>
                                        </p:attrNameLst>
                                      </p:cBhvr>
                                      <p:tavLst>
                                        <p:tav tm="0">
                                          <p:val>
                                            <p:strVal val="#ppt_x"/>
                                          </p:val>
                                        </p:tav>
                                        <p:tav tm="100000">
                                          <p:val>
                                            <p:strVal val="#ppt_x"/>
                                          </p:val>
                                        </p:tav>
                                      </p:tavLst>
                                    </p:anim>
                                    <p:anim calcmode="lin" valueType="num">
                                      <p:cBhvr additive="base">
                                        <p:cTn id="18" dur="500" fill="hold"/>
                                        <p:tgtEl>
                                          <p:spTgt spid="6148"/>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6196"/>
                                        </p:tgtEl>
                                        <p:attrNameLst>
                                          <p:attrName>style.visibility</p:attrName>
                                        </p:attrNameLst>
                                      </p:cBhvr>
                                      <p:to>
                                        <p:strVal val="visible"/>
                                      </p:to>
                                    </p:set>
                                    <p:anim calcmode="lin" valueType="num">
                                      <p:cBhvr additive="base">
                                        <p:cTn id="22" dur="500" fill="hold"/>
                                        <p:tgtEl>
                                          <p:spTgt spid="6196"/>
                                        </p:tgtEl>
                                        <p:attrNameLst>
                                          <p:attrName>ppt_x</p:attrName>
                                        </p:attrNameLst>
                                      </p:cBhvr>
                                      <p:tavLst>
                                        <p:tav tm="0">
                                          <p:val>
                                            <p:strVal val="#ppt_x"/>
                                          </p:val>
                                        </p:tav>
                                        <p:tav tm="100000">
                                          <p:val>
                                            <p:strVal val="#ppt_x"/>
                                          </p:val>
                                        </p:tav>
                                      </p:tavLst>
                                    </p:anim>
                                    <p:anim calcmode="lin" valueType="num">
                                      <p:cBhvr additive="base">
                                        <p:cTn id="23" dur="500" fill="hold"/>
                                        <p:tgtEl>
                                          <p:spTgt spid="61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utoUpdateAnimBg="0"/>
      <p:bldP spid="6148" grpId="0" animBg="1" autoUpdateAnimBg="0"/>
      <p:bldP spid="6196"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034" y="500042"/>
            <a:ext cx="8229600" cy="1143000"/>
          </a:xfrm>
        </p:spPr>
        <p:txBody>
          <a:bodyPr/>
          <a:lstStyle/>
          <a:p>
            <a:r>
              <a:rPr lang="en-GB" dirty="0" smtClean="0"/>
              <a:t>IR DEMOS</a:t>
            </a:r>
            <a:endParaRPr lang="en-GB" dirty="0"/>
          </a:p>
        </p:txBody>
      </p:sp>
      <p:sp>
        <p:nvSpPr>
          <p:cNvPr id="3" name="Content Placeholder 2"/>
          <p:cNvSpPr>
            <a:spLocks noGrp="1"/>
          </p:cNvSpPr>
          <p:nvPr>
            <p:ph idx="1"/>
          </p:nvPr>
        </p:nvSpPr>
        <p:spPr>
          <a:xfrm>
            <a:off x="457200" y="1643050"/>
            <a:ext cx="8229600" cy="5000660"/>
          </a:xfrm>
        </p:spPr>
        <p:txBody>
          <a:bodyPr>
            <a:normAutofit fontScale="92500" lnSpcReduction="20000"/>
          </a:bodyPr>
          <a:lstStyle/>
          <a:p>
            <a:pPr marL="514350" indent="-514350">
              <a:buFont typeface="+mj-lt"/>
              <a:buAutoNum type="arabicPeriod"/>
            </a:pPr>
            <a:r>
              <a:rPr lang="en-GB" dirty="0" smtClean="0"/>
              <a:t>IR Webcam and Normal Webcam.  Plug both webcams in a lab with black out (totally dark) and try out different things:-</a:t>
            </a:r>
          </a:p>
          <a:p>
            <a:pPr marL="880110" lvl="1" indent="-514350"/>
            <a:r>
              <a:rPr lang="en-GB" dirty="0" smtClean="0"/>
              <a:t>Shine IR signal from a remote control towards different objects</a:t>
            </a:r>
          </a:p>
          <a:p>
            <a:pPr marL="880110" lvl="1" indent="-514350"/>
            <a:r>
              <a:rPr lang="en-GB" dirty="0" smtClean="0"/>
              <a:t>Look at a simple light bulb connected across a variable resistor (or resistance substitution box).  Slowly increase the resistance.  There will be a point where the visible camera will show the light bulb has gone off but the IR camera will still show it on.  This is great because you are seeing something invisible!!  </a:t>
            </a:r>
          </a:p>
          <a:p>
            <a:pPr marL="514350" indent="-514350">
              <a:buFont typeface="+mj-lt"/>
              <a:buAutoNum type="arabicPeriod"/>
            </a:pPr>
            <a:r>
              <a:rPr lang="en-GB" dirty="0" smtClean="0"/>
              <a:t>IR sensor and remote control can show digital signals (screen cap on next slide)</a:t>
            </a:r>
          </a:p>
          <a:p>
            <a:pPr marL="514350" indent="-514350">
              <a:buFont typeface="+mj-lt"/>
              <a:buAutoNum type="arabicPeriod"/>
            </a:pPr>
            <a:r>
              <a:rPr lang="en-GB" dirty="0" smtClean="0"/>
              <a:t>IR Thermometers.  Point at some hot objects (NOT yourself!!).  </a:t>
            </a:r>
          </a:p>
          <a:p>
            <a:pPr marL="514350" indent="-514350">
              <a:buFont typeface="+mj-lt"/>
              <a:buAutoNum type="arabicPeriod"/>
            </a:pP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3074" name="Picture 2"/>
          <p:cNvPicPr>
            <a:picLocks noGrp="1" noChangeAspect="1" noChangeArrowheads="1"/>
          </p:cNvPicPr>
          <p:nvPr>
            <p:ph type="subTitle" idx="1"/>
          </p:nvPr>
        </p:nvPicPr>
        <p:blipFill>
          <a:blip r:embed="rId3" cstate="print"/>
          <a:srcRect/>
          <a:stretch>
            <a:fillRect/>
          </a:stretch>
        </p:blipFill>
        <p:spPr>
          <a:xfrm>
            <a:off x="0" y="0"/>
            <a:ext cx="8893175" cy="7075488"/>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Cooking with waves</a:t>
            </a:r>
            <a:endParaRPr lang="en-GB" dirty="0"/>
          </a:p>
        </p:txBody>
      </p:sp>
      <p:sp>
        <p:nvSpPr>
          <p:cNvPr id="3" name="Content Placeholder 2"/>
          <p:cNvSpPr>
            <a:spLocks noGrp="1"/>
          </p:cNvSpPr>
          <p:nvPr>
            <p:ph idx="1"/>
          </p:nvPr>
        </p:nvSpPr>
        <p:spPr/>
        <p:txBody>
          <a:bodyPr/>
          <a:lstStyle/>
          <a:p>
            <a:r>
              <a:rPr lang="en-GB" dirty="0" smtClean="0"/>
              <a:t>Two of the waves from the Electromagnetic Spectrum can be used to cook food.  </a:t>
            </a:r>
          </a:p>
          <a:p>
            <a:r>
              <a:rPr lang="en-GB" dirty="0" smtClean="0"/>
              <a:t>What are these waves and what devices use them for cooking?</a:t>
            </a:r>
          </a:p>
          <a:p>
            <a:pPr lvl="1"/>
            <a:r>
              <a:rPr lang="en-GB" dirty="0" smtClean="0"/>
              <a:t>Microwave wave – Microwave Oven</a:t>
            </a:r>
          </a:p>
          <a:p>
            <a:pPr lvl="1"/>
            <a:r>
              <a:rPr lang="en-GB" dirty="0" smtClean="0"/>
              <a:t>Infra Red wave – Oven</a:t>
            </a:r>
          </a:p>
          <a:p>
            <a:r>
              <a:rPr lang="en-GB" dirty="0" smtClean="0"/>
              <a:t>How do these waves work?</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do Gas Fire Ovens Work?</a:t>
            </a:r>
            <a:endParaRPr lang="en-GB" dirty="0"/>
          </a:p>
        </p:txBody>
      </p:sp>
      <p:sp>
        <p:nvSpPr>
          <p:cNvPr id="3" name="Content Placeholder 2"/>
          <p:cNvSpPr>
            <a:spLocks noGrp="1"/>
          </p:cNvSpPr>
          <p:nvPr>
            <p:ph idx="1"/>
          </p:nvPr>
        </p:nvSpPr>
        <p:spPr/>
        <p:txBody>
          <a:bodyPr/>
          <a:lstStyle/>
          <a:p>
            <a:r>
              <a:rPr lang="en-GB" dirty="0" smtClean="0"/>
              <a:t>Discuss with the person next to you.</a:t>
            </a:r>
          </a:p>
          <a:p>
            <a:r>
              <a:rPr lang="en-GB" dirty="0" smtClean="0"/>
              <a:t>Think about:-</a:t>
            </a:r>
          </a:p>
          <a:p>
            <a:pPr lvl="1"/>
            <a:r>
              <a:rPr lang="en-GB" dirty="0" smtClean="0"/>
              <a:t>How does the heat transfer from the fire to the food?</a:t>
            </a:r>
          </a:p>
          <a:p>
            <a:pPr lvl="1"/>
            <a:r>
              <a:rPr lang="en-GB" dirty="0" smtClean="0"/>
              <a:t>How is the heat transferred inside the food?</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30362" t="14046" r="28839" b="12012"/>
          <a:stretch>
            <a:fillRect/>
          </a:stretch>
        </p:blipFill>
        <p:spPr bwMode="auto">
          <a:xfrm>
            <a:off x="1714500" y="928688"/>
            <a:ext cx="5675313" cy="5072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24286" r="25366"/>
          <a:stretch>
            <a:fillRect/>
          </a:stretch>
        </p:blipFill>
        <p:spPr bwMode="auto">
          <a:xfrm>
            <a:off x="855663" y="0"/>
            <a:ext cx="700246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Microwaves Work?</a:t>
            </a:r>
            <a:endParaRPr lang="en-GB" dirty="0"/>
          </a:p>
        </p:txBody>
      </p:sp>
      <p:sp>
        <p:nvSpPr>
          <p:cNvPr id="3" name="Content Placeholder 2"/>
          <p:cNvSpPr>
            <a:spLocks noGrp="1"/>
          </p:cNvSpPr>
          <p:nvPr>
            <p:ph idx="1"/>
          </p:nvPr>
        </p:nvSpPr>
        <p:spPr/>
        <p:txBody>
          <a:bodyPr/>
          <a:lstStyle/>
          <a:p>
            <a:r>
              <a:rPr lang="en-GB" dirty="0" smtClean="0"/>
              <a:t>How are microwave ovens different to Gas Fired Ovens.  </a:t>
            </a:r>
          </a:p>
          <a:p>
            <a:r>
              <a:rPr lang="en-GB" dirty="0" smtClean="0"/>
              <a:t>List some differences. Discuss with the person next to you…</a:t>
            </a:r>
          </a:p>
          <a:p>
            <a:r>
              <a:rPr lang="en-GB" dirty="0" smtClean="0"/>
              <a:t>Why does the microwave oven need these features?</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smtClean="0"/>
              <a:t>Cooking with waves</a:t>
            </a:r>
            <a:br>
              <a:rPr lang="en-GB" sz="3600" b="1" dirty="0" smtClean="0"/>
            </a:br>
            <a:r>
              <a:rPr lang="en-GB" sz="3600" b="1" dirty="0" smtClean="0"/>
              <a:t>Lesson Outcomes</a:t>
            </a:r>
            <a:endParaRPr lang="en-GB" sz="3600" b="1" dirty="0"/>
          </a:p>
        </p:txBody>
      </p:sp>
      <p:sp>
        <p:nvSpPr>
          <p:cNvPr id="3" name="Content Placeholder 2"/>
          <p:cNvSpPr>
            <a:spLocks noGrp="1"/>
          </p:cNvSpPr>
          <p:nvPr>
            <p:ph idx="1"/>
          </p:nvPr>
        </p:nvSpPr>
        <p:spPr>
          <a:xfrm>
            <a:off x="457200" y="2852936"/>
            <a:ext cx="8229600" cy="3471664"/>
          </a:xfrm>
        </p:spPr>
        <p:txBody>
          <a:bodyPr>
            <a:noAutofit/>
          </a:bodyPr>
          <a:lstStyle/>
          <a:p>
            <a:r>
              <a:rPr lang="en-GB" sz="2800" dirty="0" smtClean="0"/>
              <a:t>To be able to explain how Infra Red and Microwaves can be used for cooking.</a:t>
            </a:r>
          </a:p>
          <a:p>
            <a:r>
              <a:rPr lang="en-GB" sz="2800" dirty="0" smtClean="0"/>
              <a:t>To be able to explain what is meant by diffraction</a:t>
            </a:r>
          </a:p>
          <a:p>
            <a:r>
              <a:rPr lang="en-GB" sz="2800" dirty="0" smtClean="0"/>
              <a:t>To be able to explain why mobile phones use microwaves instead of radio waves to communicate with satellites.  </a:t>
            </a:r>
            <a:endParaRPr lang="en-GB" sz="2800" dirty="0"/>
          </a:p>
        </p:txBody>
      </p:sp>
      <p:sp>
        <p:nvSpPr>
          <p:cNvPr id="4" name="Content Placeholder 2"/>
          <p:cNvSpPr txBox="1">
            <a:spLocks/>
          </p:cNvSpPr>
          <p:nvPr/>
        </p:nvSpPr>
        <p:spPr>
          <a:xfrm>
            <a:off x="539552" y="1916832"/>
            <a:ext cx="8208912" cy="792088"/>
          </a:xfrm>
          <a:prstGeom prst="rect">
            <a:avLst/>
          </a:prstGeom>
          <a:solidFill>
            <a:schemeClr val="accent1">
              <a:lumMod val="75000"/>
            </a:schemeClr>
          </a:solidFill>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lang="en-GB" sz="2400" dirty="0" smtClean="0"/>
              <a:t>Key Words:-  Microwaves, Infra Red, Diffraction, absorb, vibrate, transfer, shiny, dull</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l="26891" t="14046" r="26234" b="20815"/>
          <a:stretch>
            <a:fillRect/>
          </a:stretch>
        </p:blipFill>
        <p:spPr bwMode="auto">
          <a:xfrm>
            <a:off x="1143000" y="928688"/>
            <a:ext cx="6500813" cy="4454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l="24286" r="22762"/>
          <a:stretch>
            <a:fillRect/>
          </a:stretch>
        </p:blipFill>
        <p:spPr bwMode="auto">
          <a:xfrm>
            <a:off x="785813" y="30163"/>
            <a:ext cx="7334250" cy="6827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 very detailed explanation of how Microwaves work.  </a:t>
            </a:r>
            <a:endParaRPr lang="en-GB" dirty="0"/>
          </a:p>
        </p:txBody>
      </p:sp>
      <p:sp>
        <p:nvSpPr>
          <p:cNvPr id="3" name="Content Placeholder 2"/>
          <p:cNvSpPr>
            <a:spLocks noGrp="1"/>
          </p:cNvSpPr>
          <p:nvPr>
            <p:ph idx="1"/>
          </p:nvPr>
        </p:nvSpPr>
        <p:spPr/>
        <p:txBody>
          <a:bodyPr/>
          <a:lstStyle/>
          <a:p>
            <a:endParaRPr lang="en-GB"/>
          </a:p>
        </p:txBody>
      </p:sp>
    </p:spTree>
    <p:controls>
      <p:control spid="56322" name="ShockwaveFlash1" r:id="rId2" imgW="8713800" imgH="4535640"/>
    </p:controls>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67544" y="404664"/>
            <a:ext cx="8229600" cy="1143000"/>
          </a:xfrm>
        </p:spPr>
        <p:txBody>
          <a:bodyPr>
            <a:normAutofit fontScale="90000"/>
          </a:bodyPr>
          <a:lstStyle/>
          <a:p>
            <a:pPr eaLnBrk="1" hangingPunct="1"/>
            <a:r>
              <a:rPr lang="en-GB" dirty="0" smtClean="0"/>
              <a:t>How does a microwave work?</a:t>
            </a:r>
          </a:p>
        </p:txBody>
      </p:sp>
      <p:sp>
        <p:nvSpPr>
          <p:cNvPr id="8195" name="Content Placeholder 2"/>
          <p:cNvSpPr>
            <a:spLocks noGrp="1"/>
          </p:cNvSpPr>
          <p:nvPr>
            <p:ph idx="1"/>
          </p:nvPr>
        </p:nvSpPr>
        <p:spPr>
          <a:xfrm>
            <a:off x="4572000" y="1600200"/>
            <a:ext cx="4114800" cy="4525963"/>
          </a:xfrm>
        </p:spPr>
        <p:txBody>
          <a:bodyPr/>
          <a:lstStyle/>
          <a:p>
            <a:pPr eaLnBrk="1" hangingPunct="1"/>
            <a:r>
              <a:rPr lang="en-GB" sz="2800" dirty="0" smtClean="0"/>
              <a:t>(some) Microwaves are the same frequency as the resonant frequency of the bonds in a water molecule</a:t>
            </a:r>
          </a:p>
          <a:p>
            <a:pPr eaLnBrk="1" hangingPunct="1"/>
            <a:r>
              <a:rPr lang="en-GB" sz="2800" dirty="0" smtClean="0"/>
              <a:t>They are then absorbed and cause the molecule to vibrate</a:t>
            </a:r>
          </a:p>
        </p:txBody>
      </p:sp>
      <p:pic>
        <p:nvPicPr>
          <p:cNvPr id="59394" name="Picture 2" descr="http://www.poundstretcher.co.uk/media/catalog/product/cache/1/image/5e06319eda06f020e43594a9c230972d/2/4/247412_4.jpg"/>
          <p:cNvPicPr>
            <a:picLocks noChangeAspect="1" noChangeArrowheads="1"/>
          </p:cNvPicPr>
          <p:nvPr/>
        </p:nvPicPr>
        <p:blipFill>
          <a:blip r:embed="rId2" cstate="print"/>
          <a:srcRect/>
          <a:stretch>
            <a:fillRect/>
          </a:stretch>
        </p:blipFill>
        <p:spPr bwMode="auto">
          <a:xfrm>
            <a:off x="251520" y="2060848"/>
            <a:ext cx="4283968" cy="42839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Microwave Demo</a:t>
            </a:r>
            <a:endParaRPr lang="en-GB" dirty="0"/>
          </a:p>
        </p:txBody>
      </p:sp>
      <p:sp>
        <p:nvSpPr>
          <p:cNvPr id="3" name="Content Placeholder 2"/>
          <p:cNvSpPr>
            <a:spLocks noGrp="1"/>
          </p:cNvSpPr>
          <p:nvPr>
            <p:ph idx="1"/>
          </p:nvPr>
        </p:nvSpPr>
        <p:spPr/>
        <p:txBody>
          <a:bodyPr/>
          <a:lstStyle/>
          <a:p>
            <a:r>
              <a:rPr lang="en-GB" dirty="0" smtClean="0"/>
              <a:t>Microwave </a:t>
            </a:r>
            <a:r>
              <a:rPr lang="en-GB" dirty="0" err="1" smtClean="0"/>
              <a:t>rivata</a:t>
            </a:r>
            <a:r>
              <a:rPr lang="en-GB" dirty="0" smtClean="0"/>
              <a:t> slices (or dried stale bread) for 20 seconds on full power.  Then microwave some chocolate or marshmallows for the same amount of time.</a:t>
            </a:r>
          </a:p>
          <a:p>
            <a:r>
              <a:rPr lang="en-GB" dirty="0" smtClean="0"/>
              <a:t>Students try and explain their observations.  </a:t>
            </a:r>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is microwave cooking different to oven cooking?</a:t>
            </a:r>
            <a:endParaRPr lang="en-GB" dirty="0"/>
          </a:p>
        </p:txBody>
      </p:sp>
      <p:sp>
        <p:nvSpPr>
          <p:cNvPr id="3" name="Content Placeholder 2"/>
          <p:cNvSpPr>
            <a:spLocks noGrp="1"/>
          </p:cNvSpPr>
          <p:nvPr>
            <p:ph idx="1"/>
          </p:nvPr>
        </p:nvSpPr>
        <p:spPr/>
        <p:txBody>
          <a:bodyPr/>
          <a:lstStyle/>
          <a:p>
            <a:r>
              <a:rPr lang="en-GB" dirty="0" smtClean="0"/>
              <a:t>Discuss with the person next to you.</a:t>
            </a:r>
          </a:p>
          <a:p>
            <a:pPr>
              <a:buNone/>
            </a:pP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is microwave cooking different to oven cooking?</a:t>
            </a:r>
            <a:endParaRPr lang="en-GB" dirty="0"/>
          </a:p>
        </p:txBody>
      </p:sp>
      <p:sp>
        <p:nvSpPr>
          <p:cNvPr id="3" name="Content Placeholder 2"/>
          <p:cNvSpPr>
            <a:spLocks noGrp="1"/>
          </p:cNvSpPr>
          <p:nvPr>
            <p:ph idx="1"/>
          </p:nvPr>
        </p:nvSpPr>
        <p:spPr>
          <a:xfrm>
            <a:off x="5652120" y="1935480"/>
            <a:ext cx="3491880" cy="4922520"/>
          </a:xfrm>
        </p:spPr>
        <p:txBody>
          <a:bodyPr/>
          <a:lstStyle/>
          <a:p>
            <a:r>
              <a:rPr lang="en-GB" dirty="0" smtClean="0"/>
              <a:t>Watch this advert.</a:t>
            </a:r>
          </a:p>
          <a:p>
            <a:r>
              <a:rPr lang="en-GB" dirty="0" smtClean="0"/>
              <a:t>What are the differences between microwave cooking and oven cooking?</a:t>
            </a:r>
          </a:p>
          <a:p>
            <a:r>
              <a:rPr lang="en-GB" dirty="0" smtClean="0"/>
              <a:t>Why is oven cooking better for a jacket potato?</a:t>
            </a:r>
            <a:endParaRPr lang="en-GB" dirty="0"/>
          </a:p>
        </p:txBody>
      </p:sp>
    </p:spTree>
    <p:controls>
      <p:control spid="76802" name="ShockwaveFlash1" r:id="rId2" imgW="5940360" imgH="4103640"/>
    </p:controls>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67544" y="404664"/>
            <a:ext cx="8229600" cy="1143000"/>
          </a:xfrm>
        </p:spPr>
        <p:txBody>
          <a:bodyPr>
            <a:normAutofit fontScale="90000"/>
          </a:bodyPr>
          <a:lstStyle/>
          <a:p>
            <a:pPr eaLnBrk="1" hangingPunct="1"/>
            <a:r>
              <a:rPr lang="en-GB" dirty="0" smtClean="0"/>
              <a:t>Some typical exam questions</a:t>
            </a:r>
          </a:p>
        </p:txBody>
      </p:sp>
      <p:sp>
        <p:nvSpPr>
          <p:cNvPr id="3" name="Content Placeholder 2"/>
          <p:cNvSpPr>
            <a:spLocks noGrp="1"/>
          </p:cNvSpPr>
          <p:nvPr>
            <p:ph idx="1"/>
          </p:nvPr>
        </p:nvSpPr>
        <p:spPr>
          <a:xfrm>
            <a:off x="457200" y="1600200"/>
            <a:ext cx="8229600" cy="5043488"/>
          </a:xfrm>
        </p:spPr>
        <p:txBody>
          <a:bodyPr/>
          <a:lstStyle/>
          <a:p>
            <a:pPr eaLnBrk="1" hangingPunct="1"/>
            <a:r>
              <a:rPr lang="en-GB" smtClean="0"/>
              <a:t>Explain how microwaves and infrared transfer energy to materials</a:t>
            </a:r>
          </a:p>
          <a:p>
            <a:pPr eaLnBrk="1" hangingPunct="1"/>
            <a:endParaRPr lang="en-GB" smtClean="0"/>
          </a:p>
          <a:p>
            <a:pPr lvl="1" eaLnBrk="1" hangingPunct="1"/>
            <a:r>
              <a:rPr lang="en-GB" sz="2400" smtClean="0"/>
              <a:t>microwaves absorbed by water particles in outside layers increasing their KE</a:t>
            </a:r>
          </a:p>
          <a:p>
            <a:pPr lvl="1" eaLnBrk="1" hangingPunct="1"/>
            <a:endParaRPr lang="en-GB" sz="2400" smtClean="0"/>
          </a:p>
          <a:p>
            <a:pPr lvl="1" eaLnBrk="1" hangingPunct="1"/>
            <a:r>
              <a:rPr lang="en-GB" sz="2400" smtClean="0"/>
              <a:t>infrared is absorbed by all particles on the surface increasing their KE</a:t>
            </a:r>
          </a:p>
          <a:p>
            <a:pPr lvl="1" eaLnBrk="1" hangingPunct="1"/>
            <a:endParaRPr lang="en-GB" sz="2400" smtClean="0"/>
          </a:p>
          <a:p>
            <a:pPr lvl="1" eaLnBrk="1" hangingPunct="1"/>
            <a:r>
              <a:rPr lang="en-GB" sz="2400" smtClean="0"/>
              <a:t>energy transferred to centre of food by conduction or convection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fontScale="90000"/>
          </a:bodyPr>
          <a:lstStyle/>
          <a:p>
            <a:pPr eaLnBrk="1" hangingPunct="1"/>
            <a:r>
              <a:rPr lang="en-GB" smtClean="0"/>
              <a:t>Some typical exam questions</a:t>
            </a:r>
          </a:p>
        </p:txBody>
      </p:sp>
      <p:sp>
        <p:nvSpPr>
          <p:cNvPr id="10243" name="Content Placeholder 2"/>
          <p:cNvSpPr>
            <a:spLocks noGrp="1"/>
          </p:cNvSpPr>
          <p:nvPr>
            <p:ph idx="1"/>
          </p:nvPr>
        </p:nvSpPr>
        <p:spPr/>
        <p:txBody>
          <a:bodyPr/>
          <a:lstStyle/>
          <a:p>
            <a:pPr eaLnBrk="1" hangingPunct="1"/>
            <a:r>
              <a:rPr lang="en-GB" smtClean="0"/>
              <a:t>Describe how the energy associated with microwaves and infrared depend on their frequency and relate this to their potential danger</a:t>
            </a:r>
          </a:p>
          <a:p>
            <a:pPr eaLnBrk="1" hangingPunct="1"/>
            <a:endParaRPr lang="en-GB" smtClean="0"/>
          </a:p>
          <a:p>
            <a:pPr lvl="1" eaLnBrk="1" hangingPunct="1"/>
            <a:r>
              <a:rPr lang="en-GB" smtClean="0"/>
              <a:t>High frequency means High energy</a:t>
            </a:r>
          </a:p>
          <a:p>
            <a:pPr lvl="1" eaLnBrk="1" hangingPunct="1"/>
            <a:r>
              <a:rPr lang="en-GB" smtClean="0"/>
              <a:t>Can be absorbed and cause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smtClean="0"/>
              <a:t>Cooking with waves</a:t>
            </a:r>
            <a:br>
              <a:rPr lang="en-GB" sz="3600" b="1" dirty="0" smtClean="0"/>
            </a:br>
            <a:r>
              <a:rPr lang="en-GB" sz="3600" b="1" dirty="0" smtClean="0"/>
              <a:t>Lesson Outcomes</a:t>
            </a:r>
            <a:endParaRPr lang="en-GB" sz="3600" b="1" dirty="0"/>
          </a:p>
        </p:txBody>
      </p:sp>
      <p:sp>
        <p:nvSpPr>
          <p:cNvPr id="3" name="Content Placeholder 2"/>
          <p:cNvSpPr>
            <a:spLocks noGrp="1"/>
          </p:cNvSpPr>
          <p:nvPr>
            <p:ph idx="1"/>
          </p:nvPr>
        </p:nvSpPr>
        <p:spPr>
          <a:xfrm>
            <a:off x="457200" y="2852936"/>
            <a:ext cx="8229600" cy="3471664"/>
          </a:xfrm>
        </p:spPr>
        <p:txBody>
          <a:bodyPr>
            <a:noAutofit/>
          </a:bodyPr>
          <a:lstStyle/>
          <a:p>
            <a:r>
              <a:rPr lang="en-GB" sz="2800" dirty="0" smtClean="0"/>
              <a:t>To be able to explain how Infra Red and Microwaves can be used for cooking.</a:t>
            </a:r>
          </a:p>
          <a:p>
            <a:r>
              <a:rPr lang="en-GB" sz="2800" dirty="0" smtClean="0"/>
              <a:t>To be able to explain what is meant by diffraction</a:t>
            </a:r>
          </a:p>
          <a:p>
            <a:r>
              <a:rPr lang="en-GB" sz="2800" dirty="0" smtClean="0"/>
              <a:t>To be able to explain why mobile phones use microwaves instead of radio waves to communicate with satellites.  </a:t>
            </a:r>
            <a:endParaRPr lang="en-GB" sz="2800" dirty="0"/>
          </a:p>
        </p:txBody>
      </p:sp>
      <p:sp>
        <p:nvSpPr>
          <p:cNvPr id="4" name="Content Placeholder 2"/>
          <p:cNvSpPr txBox="1">
            <a:spLocks/>
          </p:cNvSpPr>
          <p:nvPr/>
        </p:nvSpPr>
        <p:spPr>
          <a:xfrm>
            <a:off x="539552" y="1916832"/>
            <a:ext cx="8208912" cy="792088"/>
          </a:xfrm>
          <a:prstGeom prst="rect">
            <a:avLst/>
          </a:prstGeom>
          <a:solidFill>
            <a:schemeClr val="accent1">
              <a:lumMod val="75000"/>
            </a:schemeClr>
          </a:solidFill>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lang="en-GB" sz="2400" dirty="0" smtClean="0"/>
              <a:t>Key Words:-  Microwaves, Infra Red, Diffraction, absorb, vibrate, transfer, shiny, dull</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Starter</a:t>
            </a:r>
            <a:endParaRPr lang="en-GB" dirty="0"/>
          </a:p>
        </p:txBody>
      </p:sp>
      <p:sp>
        <p:nvSpPr>
          <p:cNvPr id="3" name="Content Placeholder 2"/>
          <p:cNvSpPr>
            <a:spLocks noGrp="1"/>
          </p:cNvSpPr>
          <p:nvPr>
            <p:ph idx="1"/>
          </p:nvPr>
        </p:nvSpPr>
        <p:spPr/>
        <p:txBody>
          <a:bodyPr/>
          <a:lstStyle/>
          <a:p>
            <a:r>
              <a:rPr lang="en-GB" dirty="0" smtClean="0"/>
              <a:t>What are the tree types of heat transfer?</a:t>
            </a:r>
          </a:p>
          <a:p>
            <a:r>
              <a:rPr lang="en-GB" dirty="0" smtClean="0"/>
              <a:t>How does heat transfer in Space?</a:t>
            </a:r>
          </a:p>
          <a:p>
            <a:r>
              <a:rPr lang="en-GB" dirty="0" smtClean="0"/>
              <a:t>Why are the inside of Thermos flask coated shiny silver?</a:t>
            </a:r>
          </a:p>
          <a:p>
            <a:pPr>
              <a:buNone/>
            </a:pPr>
            <a:endParaRPr lang="en-GB"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are some common properties of light?</a:t>
            </a:r>
            <a:endParaRPr lang="en-GB" dirty="0"/>
          </a:p>
        </p:txBody>
      </p:sp>
      <p:sp>
        <p:nvSpPr>
          <p:cNvPr id="3" name="Content Placeholder 2"/>
          <p:cNvSpPr>
            <a:spLocks noGrp="1"/>
          </p:cNvSpPr>
          <p:nvPr>
            <p:ph idx="1"/>
          </p:nvPr>
        </p:nvSpPr>
        <p:spPr/>
        <p:txBody>
          <a:bodyPr>
            <a:normAutofit lnSpcReduction="10000"/>
          </a:bodyPr>
          <a:lstStyle/>
          <a:p>
            <a:r>
              <a:rPr lang="en-GB" dirty="0" smtClean="0"/>
              <a:t>Light travels at the fastest speed possible in the Universe (3x10</a:t>
            </a:r>
            <a:r>
              <a:rPr lang="en-GB" baseline="30000" dirty="0" smtClean="0"/>
              <a:t>8</a:t>
            </a:r>
            <a:r>
              <a:rPr lang="en-GB" dirty="0" smtClean="0"/>
              <a:t> m/s)</a:t>
            </a:r>
          </a:p>
          <a:p>
            <a:r>
              <a:rPr lang="en-GB" dirty="0" smtClean="0"/>
              <a:t>Light does NOT need any substance to travel (it can travel in space)</a:t>
            </a:r>
          </a:p>
          <a:p>
            <a:r>
              <a:rPr lang="en-GB" dirty="0" smtClean="0"/>
              <a:t>White Light is made up of 7 different colours (ROYGBIV)</a:t>
            </a:r>
          </a:p>
          <a:p>
            <a:r>
              <a:rPr lang="en-GB" dirty="0" smtClean="0"/>
              <a:t>A lot of invisible light is also emitted by the sun.  This is called the EM Spectrum </a:t>
            </a:r>
          </a:p>
          <a:p>
            <a:r>
              <a:rPr lang="en-GB" dirty="0" smtClean="0"/>
              <a:t>Light travels in straight lines</a:t>
            </a:r>
          </a:p>
          <a:p>
            <a:r>
              <a:rPr lang="en-GB" dirty="0" smtClean="0"/>
              <a:t>Light can be reflected from shiny surfaces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a:t>Communication</a:t>
            </a:r>
            <a:endParaRPr lang="en-US"/>
          </a:p>
        </p:txBody>
      </p:sp>
      <p:sp>
        <p:nvSpPr>
          <p:cNvPr id="10243" name="Rectangle 3"/>
          <p:cNvSpPr>
            <a:spLocks noGrp="1" noChangeArrowheads="1"/>
          </p:cNvSpPr>
          <p:nvPr>
            <p:ph type="body" sz="half" idx="1"/>
          </p:nvPr>
        </p:nvSpPr>
        <p:spPr/>
        <p:txBody>
          <a:bodyPr/>
          <a:lstStyle/>
          <a:p>
            <a:pPr>
              <a:lnSpc>
                <a:spcPct val="90000"/>
              </a:lnSpc>
            </a:pPr>
            <a:r>
              <a:rPr lang="en-GB" sz="2400"/>
              <a:t>Television, radio and mobile telephone signals are sent using radio waves or microwaves.</a:t>
            </a:r>
          </a:p>
          <a:p>
            <a:pPr>
              <a:lnSpc>
                <a:spcPct val="90000"/>
              </a:lnSpc>
            </a:pPr>
            <a:r>
              <a:rPr lang="en-GB" sz="2400"/>
              <a:t>Long wave radio waves can travel long distances because they are reflected by the Earths atmosphere.</a:t>
            </a:r>
          </a:p>
          <a:p>
            <a:pPr>
              <a:lnSpc>
                <a:spcPct val="90000"/>
              </a:lnSpc>
            </a:pPr>
            <a:r>
              <a:rPr lang="en-GB" sz="2400"/>
              <a:t>Hence, they can be sent over long distances as they follow the Earths curvature.</a:t>
            </a:r>
            <a:endParaRPr lang="en-US" sz="2400"/>
          </a:p>
        </p:txBody>
      </p:sp>
      <p:pic>
        <p:nvPicPr>
          <p:cNvPr id="10245" name="Picture 5" descr="2002-01-16-radio-waves"/>
          <p:cNvPicPr>
            <a:picLocks noGrp="1" noChangeAspect="1" noChangeArrowheads="1"/>
          </p:cNvPicPr>
          <p:nvPr>
            <p:ph sz="half" idx="2"/>
          </p:nvPr>
        </p:nvPicPr>
        <p:blipFill>
          <a:blip r:embed="rId2" cstate="print"/>
          <a:srcRect/>
          <a:stretch>
            <a:fillRect/>
          </a:stretch>
        </p:blipFill>
        <p:spPr>
          <a:xfrm>
            <a:off x="5527675" y="2432050"/>
            <a:ext cx="2279650" cy="2865438"/>
          </a:xfrm>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ppt_x</p:attrName>
                                        </p:attrNameLst>
                                      </p:cBhvr>
                                      <p:tavLst>
                                        <p:tav tm="0">
                                          <p:val>
                                            <p:strVal val="#ppt_x-.2"/>
                                          </p:val>
                                        </p:tav>
                                        <p:tav tm="100000">
                                          <p:val>
                                            <p:strVal val="#ppt_x"/>
                                          </p:val>
                                        </p:tav>
                                      </p:tavLst>
                                    </p:anim>
                                    <p:anim calcmode="lin" valueType="num">
                                      <p:cBhvr>
                                        <p:cTn id="8" dur="1000" fill="hold"/>
                                        <p:tgtEl>
                                          <p:spTgt spid="102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4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0243">
                                            <p:txEl>
                                              <p:pRg st="0" end="0"/>
                                            </p:txEl>
                                          </p:spTgt>
                                        </p:tgtEl>
                                        <p:attrNameLst>
                                          <p:attrName>style.visibility</p:attrName>
                                        </p:attrNameLst>
                                      </p:cBhvr>
                                      <p:to>
                                        <p:strVal val="visible"/>
                                      </p:to>
                                    </p:set>
                                    <p:animEffect transition="in" filter="fade">
                                      <p:cBhvr>
                                        <p:cTn id="14" dur="500"/>
                                        <p:tgtEl>
                                          <p:spTgt spid="10243">
                                            <p:txEl>
                                              <p:pRg st="0" end="0"/>
                                            </p:txEl>
                                          </p:spTgt>
                                        </p:tgtEl>
                                      </p:cBhvr>
                                    </p:animEffect>
                                    <p:anim calcmode="lin" valueType="num">
                                      <p:cBhvr>
                                        <p:cTn id="15"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24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0243">
                                            <p:txEl>
                                              <p:pRg st="1" end="1"/>
                                            </p:txEl>
                                          </p:spTgt>
                                        </p:tgtEl>
                                        <p:attrNameLst>
                                          <p:attrName>style.visibility</p:attrName>
                                        </p:attrNameLst>
                                      </p:cBhvr>
                                      <p:to>
                                        <p:strVal val="visible"/>
                                      </p:to>
                                    </p:set>
                                    <p:animEffect transition="in" filter="fade">
                                      <p:cBhvr>
                                        <p:cTn id="21" dur="500"/>
                                        <p:tgtEl>
                                          <p:spTgt spid="10243">
                                            <p:txEl>
                                              <p:pRg st="1" end="1"/>
                                            </p:txEl>
                                          </p:spTgt>
                                        </p:tgtEl>
                                      </p:cBhvr>
                                    </p:animEffect>
                                    <p:anim calcmode="lin" valueType="num">
                                      <p:cBhvr>
                                        <p:cTn id="22"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1024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10243">
                                            <p:txEl>
                                              <p:pRg st="2" end="2"/>
                                            </p:txEl>
                                          </p:spTgt>
                                        </p:tgtEl>
                                        <p:attrNameLst>
                                          <p:attrName>style.visibility</p:attrName>
                                        </p:attrNameLst>
                                      </p:cBhvr>
                                      <p:to>
                                        <p:strVal val="visible"/>
                                      </p:to>
                                    </p:set>
                                    <p:animEffect transition="in" filter="fade">
                                      <p:cBhvr>
                                        <p:cTn id="28" dur="500"/>
                                        <p:tgtEl>
                                          <p:spTgt spid="10243">
                                            <p:txEl>
                                              <p:pRg st="2" end="2"/>
                                            </p:txEl>
                                          </p:spTgt>
                                        </p:tgtEl>
                                      </p:cBhvr>
                                    </p:animEffect>
                                    <p:anim calcmode="lin" valueType="num">
                                      <p:cBhvr>
                                        <p:cTn id="2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10243">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a:t>Satellites</a:t>
            </a:r>
            <a:endParaRPr lang="en-US"/>
          </a:p>
        </p:txBody>
      </p:sp>
      <p:sp>
        <p:nvSpPr>
          <p:cNvPr id="11267" name="Rectangle 3"/>
          <p:cNvSpPr>
            <a:spLocks noGrp="1" noChangeArrowheads="1"/>
          </p:cNvSpPr>
          <p:nvPr>
            <p:ph type="body" idx="1"/>
          </p:nvPr>
        </p:nvSpPr>
        <p:spPr/>
        <p:txBody>
          <a:bodyPr/>
          <a:lstStyle/>
          <a:p>
            <a:r>
              <a:rPr lang="en-GB"/>
              <a:t>Microwaves travel straight through the Earths atmosphere and are not reflected.</a:t>
            </a:r>
          </a:p>
          <a:p>
            <a:r>
              <a:rPr lang="en-GB"/>
              <a:t>This makes the useful for communicating with satellites.</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a:t>Refraction of waves</a:t>
            </a:r>
          </a:p>
        </p:txBody>
      </p:sp>
      <p:pic>
        <p:nvPicPr>
          <p:cNvPr id="12293" name="Picture 5" descr="P1f_aw_mb_005"/>
          <p:cNvPicPr>
            <a:picLocks noChangeAspect="1" noChangeArrowheads="1"/>
          </p:cNvPicPr>
          <p:nvPr/>
        </p:nvPicPr>
        <p:blipFill>
          <a:blip r:embed="rId2" cstate="print"/>
          <a:srcRect l="12250" r="12520"/>
          <a:stretch>
            <a:fillRect/>
          </a:stretch>
        </p:blipFill>
        <p:spPr bwMode="auto">
          <a:xfrm>
            <a:off x="395288" y="1304925"/>
            <a:ext cx="8424862" cy="5521325"/>
          </a:xfrm>
          <a:prstGeom prst="rect">
            <a:avLst/>
          </a:prstGeom>
          <a:noFill/>
        </p:spPr>
      </p:pic>
      <p:sp>
        <p:nvSpPr>
          <p:cNvPr id="12294" name="Text Box 6"/>
          <p:cNvSpPr txBox="1">
            <a:spLocks noChangeArrowheads="1"/>
          </p:cNvSpPr>
          <p:nvPr/>
        </p:nvSpPr>
        <p:spPr bwMode="auto">
          <a:xfrm>
            <a:off x="395288" y="5876925"/>
            <a:ext cx="6697662" cy="822325"/>
          </a:xfrm>
          <a:prstGeom prst="rect">
            <a:avLst/>
          </a:prstGeom>
          <a:noFill/>
          <a:ln w="9525">
            <a:noFill/>
            <a:miter lim="800000"/>
            <a:headEnd/>
            <a:tailEnd/>
          </a:ln>
          <a:effectLst/>
        </p:spPr>
        <p:txBody>
          <a:bodyPr>
            <a:spAutoFit/>
          </a:bodyPr>
          <a:lstStyle/>
          <a:p>
            <a:pPr fontAlgn="base">
              <a:spcBef>
                <a:spcPct val="50000"/>
              </a:spcBef>
              <a:spcAft>
                <a:spcPct val="0"/>
              </a:spcAft>
            </a:pPr>
            <a:r>
              <a:rPr lang="en-GB" sz="2400" smtClean="0">
                <a:solidFill>
                  <a:srgbClr val="FF0000"/>
                </a:solidFill>
              </a:rPr>
              <a:t>Refraction</a:t>
            </a:r>
            <a:r>
              <a:rPr lang="en-GB" sz="2400" smtClean="0">
                <a:solidFill>
                  <a:srgbClr val="0000CC"/>
                </a:solidFill>
              </a:rPr>
              <a:t> is caused by the </a:t>
            </a:r>
            <a:r>
              <a:rPr lang="en-GB" sz="2400" smtClean="0">
                <a:solidFill>
                  <a:srgbClr val="FF0000"/>
                </a:solidFill>
              </a:rPr>
              <a:t>top</a:t>
            </a:r>
            <a:r>
              <a:rPr lang="en-GB" sz="2400" smtClean="0">
                <a:solidFill>
                  <a:srgbClr val="0000CC"/>
                </a:solidFill>
              </a:rPr>
              <a:t> of the radio wave travelling </a:t>
            </a:r>
            <a:r>
              <a:rPr lang="en-GB" sz="2400" smtClean="0">
                <a:solidFill>
                  <a:srgbClr val="FF0000"/>
                </a:solidFill>
              </a:rPr>
              <a:t>faster</a:t>
            </a:r>
            <a:r>
              <a:rPr lang="en-GB" sz="2400" smtClean="0">
                <a:solidFill>
                  <a:srgbClr val="0000CC"/>
                </a:solidFill>
              </a:rPr>
              <a:t> than the bottom</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a:t>Uses</a:t>
            </a:r>
          </a:p>
        </p:txBody>
      </p:sp>
      <p:sp>
        <p:nvSpPr>
          <p:cNvPr id="13315" name="Rectangle 3"/>
          <p:cNvSpPr>
            <a:spLocks noGrp="1" noChangeArrowheads="1"/>
          </p:cNvSpPr>
          <p:nvPr>
            <p:ph type="body" idx="1"/>
          </p:nvPr>
        </p:nvSpPr>
        <p:spPr>
          <a:xfrm>
            <a:off x="457200" y="1600200"/>
            <a:ext cx="8229600" cy="4997450"/>
          </a:xfrm>
        </p:spPr>
        <p:txBody>
          <a:bodyPr/>
          <a:lstStyle/>
          <a:p>
            <a:pPr>
              <a:lnSpc>
                <a:spcPct val="80000"/>
              </a:lnSpc>
            </a:pPr>
            <a:r>
              <a:rPr lang="en-GB" sz="2800"/>
              <a:t>Radio</a:t>
            </a:r>
          </a:p>
          <a:p>
            <a:pPr lvl="1">
              <a:lnSpc>
                <a:spcPct val="80000"/>
              </a:lnSpc>
            </a:pPr>
            <a:r>
              <a:rPr lang="en-GB" sz="2400"/>
              <a:t>Signal</a:t>
            </a:r>
          </a:p>
          <a:p>
            <a:pPr lvl="2">
              <a:lnSpc>
                <a:spcPct val="80000"/>
              </a:lnSpc>
            </a:pPr>
            <a:r>
              <a:rPr lang="en-GB" sz="2000">
                <a:solidFill>
                  <a:srgbClr val="FF0000"/>
                </a:solidFill>
              </a:rPr>
              <a:t>Radio waves</a:t>
            </a:r>
          </a:p>
          <a:p>
            <a:pPr>
              <a:lnSpc>
                <a:spcPct val="80000"/>
              </a:lnSpc>
            </a:pPr>
            <a:endParaRPr lang="en-GB" sz="2800">
              <a:solidFill>
                <a:srgbClr val="FF0000"/>
              </a:solidFill>
            </a:endParaRPr>
          </a:p>
          <a:p>
            <a:pPr>
              <a:lnSpc>
                <a:spcPct val="80000"/>
              </a:lnSpc>
            </a:pPr>
            <a:r>
              <a:rPr lang="en-GB" sz="2800"/>
              <a:t>Mobile Phones</a:t>
            </a:r>
          </a:p>
          <a:p>
            <a:pPr lvl="1">
              <a:lnSpc>
                <a:spcPct val="80000"/>
              </a:lnSpc>
            </a:pPr>
            <a:r>
              <a:rPr lang="en-GB" sz="2400"/>
              <a:t>Reception</a:t>
            </a:r>
          </a:p>
          <a:p>
            <a:pPr lvl="2">
              <a:lnSpc>
                <a:spcPct val="80000"/>
              </a:lnSpc>
            </a:pPr>
            <a:r>
              <a:rPr lang="en-GB" sz="2000">
                <a:solidFill>
                  <a:srgbClr val="FF0000"/>
                </a:solidFill>
              </a:rPr>
              <a:t>Microwaves</a:t>
            </a:r>
          </a:p>
          <a:p>
            <a:pPr lvl="1">
              <a:lnSpc>
                <a:spcPct val="80000"/>
              </a:lnSpc>
            </a:pPr>
            <a:r>
              <a:rPr lang="en-GB" sz="2400"/>
              <a:t>Data transfer</a:t>
            </a:r>
          </a:p>
          <a:p>
            <a:pPr lvl="2">
              <a:lnSpc>
                <a:spcPct val="80000"/>
              </a:lnSpc>
            </a:pPr>
            <a:r>
              <a:rPr lang="en-GB" sz="2000">
                <a:solidFill>
                  <a:srgbClr val="FF0000"/>
                </a:solidFill>
              </a:rPr>
              <a:t>Microwaves or Infra Red</a:t>
            </a:r>
          </a:p>
          <a:p>
            <a:pPr>
              <a:lnSpc>
                <a:spcPct val="80000"/>
              </a:lnSpc>
            </a:pPr>
            <a:endParaRPr lang="en-GB" sz="2800"/>
          </a:p>
          <a:p>
            <a:pPr>
              <a:lnSpc>
                <a:spcPct val="80000"/>
              </a:lnSpc>
            </a:pPr>
            <a:r>
              <a:rPr lang="en-GB" sz="2800"/>
              <a:t>Laptop computers</a:t>
            </a:r>
          </a:p>
          <a:p>
            <a:pPr lvl="1">
              <a:lnSpc>
                <a:spcPct val="80000"/>
              </a:lnSpc>
            </a:pPr>
            <a:r>
              <a:rPr lang="en-GB" sz="2400"/>
              <a:t>Wifi</a:t>
            </a:r>
          </a:p>
          <a:p>
            <a:pPr lvl="2">
              <a:lnSpc>
                <a:spcPct val="80000"/>
              </a:lnSpc>
            </a:pPr>
            <a:r>
              <a:rPr lang="en-GB" sz="2000">
                <a:solidFill>
                  <a:srgbClr val="FF0000"/>
                </a:solidFill>
              </a:rPr>
              <a:t>Microwaves</a:t>
            </a:r>
          </a:p>
        </p:txBody>
      </p:sp>
      <p:pic>
        <p:nvPicPr>
          <p:cNvPr id="13316" name="Picture 4"/>
          <p:cNvPicPr>
            <a:picLocks noChangeAspect="1" noChangeArrowheads="1"/>
          </p:cNvPicPr>
          <p:nvPr/>
        </p:nvPicPr>
        <p:blipFill>
          <a:blip r:embed="rId2" cstate="print"/>
          <a:srcRect/>
          <a:stretch>
            <a:fillRect/>
          </a:stretch>
        </p:blipFill>
        <p:spPr bwMode="auto">
          <a:xfrm>
            <a:off x="6156325" y="1196975"/>
            <a:ext cx="2613025" cy="1931988"/>
          </a:xfrm>
          <a:prstGeom prst="rect">
            <a:avLst/>
          </a:prstGeom>
          <a:noFill/>
          <a:ln w="9525">
            <a:noFill/>
            <a:miter lim="800000"/>
            <a:headEnd/>
            <a:tailEnd/>
          </a:ln>
          <a:effectLst/>
        </p:spPr>
      </p:pic>
      <p:pic>
        <p:nvPicPr>
          <p:cNvPr id="13317" name="Picture 5"/>
          <p:cNvPicPr>
            <a:picLocks noChangeAspect="1" noChangeArrowheads="1"/>
          </p:cNvPicPr>
          <p:nvPr/>
        </p:nvPicPr>
        <p:blipFill>
          <a:blip r:embed="rId3" cstate="print"/>
          <a:srcRect/>
          <a:stretch>
            <a:fillRect/>
          </a:stretch>
        </p:blipFill>
        <p:spPr bwMode="auto">
          <a:xfrm>
            <a:off x="4787900" y="2924175"/>
            <a:ext cx="1477963" cy="2192338"/>
          </a:xfrm>
          <a:prstGeom prst="rect">
            <a:avLst/>
          </a:prstGeom>
          <a:noFill/>
          <a:ln w="9525">
            <a:noFill/>
            <a:miter lim="800000"/>
            <a:headEnd/>
            <a:tailEnd/>
          </a:ln>
          <a:effectLst/>
        </p:spPr>
      </p:pic>
      <p:pic>
        <p:nvPicPr>
          <p:cNvPr id="13318" name="Picture 6"/>
          <p:cNvPicPr>
            <a:picLocks noChangeAspect="1" noChangeArrowheads="1"/>
          </p:cNvPicPr>
          <p:nvPr/>
        </p:nvPicPr>
        <p:blipFill>
          <a:blip r:embed="rId4" cstate="print"/>
          <a:srcRect/>
          <a:stretch>
            <a:fillRect/>
          </a:stretch>
        </p:blipFill>
        <p:spPr bwMode="auto">
          <a:xfrm>
            <a:off x="6659563" y="3500438"/>
            <a:ext cx="2114550" cy="285750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a:t>Long distance communication*</a:t>
            </a:r>
          </a:p>
        </p:txBody>
      </p:sp>
      <p:sp>
        <p:nvSpPr>
          <p:cNvPr id="14339" name="Rectangle 3"/>
          <p:cNvSpPr>
            <a:spLocks noGrp="1" noChangeArrowheads="1"/>
          </p:cNvSpPr>
          <p:nvPr>
            <p:ph type="body" idx="1"/>
          </p:nvPr>
        </p:nvSpPr>
        <p:spPr/>
        <p:txBody>
          <a:bodyPr/>
          <a:lstStyle/>
          <a:p>
            <a:r>
              <a:rPr lang="en-GB" sz="2800"/>
              <a:t>Requires either </a:t>
            </a:r>
            <a:r>
              <a:rPr lang="en-GB" sz="2800">
                <a:solidFill>
                  <a:srgbClr val="FF0000"/>
                </a:solidFill>
              </a:rPr>
              <a:t>reflection</a:t>
            </a:r>
            <a:r>
              <a:rPr lang="en-GB" sz="2800"/>
              <a:t> or </a:t>
            </a:r>
            <a:r>
              <a:rPr lang="en-GB" sz="2800">
                <a:solidFill>
                  <a:srgbClr val="FF0000"/>
                </a:solidFill>
              </a:rPr>
              <a:t>relay</a:t>
            </a:r>
            <a:r>
              <a:rPr lang="en-GB" sz="2800"/>
              <a:t> of signal</a:t>
            </a:r>
          </a:p>
          <a:p>
            <a:pPr lvl="1"/>
            <a:r>
              <a:rPr lang="en-GB" sz="2400"/>
              <a:t>Reflection from the </a:t>
            </a:r>
            <a:r>
              <a:rPr lang="en-GB" sz="2400">
                <a:solidFill>
                  <a:srgbClr val="FF0000"/>
                </a:solidFill>
              </a:rPr>
              <a:t>Ionosphere</a:t>
            </a:r>
          </a:p>
          <a:p>
            <a:pPr lvl="1"/>
            <a:r>
              <a:rPr lang="en-GB" sz="2400">
                <a:solidFill>
                  <a:srgbClr val="FF0000"/>
                </a:solidFill>
              </a:rPr>
              <a:t>Satellites</a:t>
            </a:r>
            <a:r>
              <a:rPr lang="en-GB" sz="2400"/>
              <a:t> can receive signals and </a:t>
            </a:r>
            <a:r>
              <a:rPr lang="en-GB" sz="2400">
                <a:solidFill>
                  <a:srgbClr val="FF0000"/>
                </a:solidFill>
              </a:rPr>
              <a:t>re-transmit</a:t>
            </a:r>
            <a:r>
              <a:rPr lang="en-GB" sz="2400"/>
              <a:t> them</a:t>
            </a:r>
          </a:p>
          <a:p>
            <a:pPr lvl="1"/>
            <a:endParaRPr lang="en-GB" sz="2400"/>
          </a:p>
        </p:txBody>
      </p:sp>
      <p:pic>
        <p:nvPicPr>
          <p:cNvPr id="14340" name="Picture 4"/>
          <p:cNvPicPr>
            <a:picLocks noChangeAspect="1" noChangeArrowheads="1"/>
          </p:cNvPicPr>
          <p:nvPr/>
        </p:nvPicPr>
        <p:blipFill>
          <a:blip r:embed="rId2" cstate="print"/>
          <a:srcRect t="9013"/>
          <a:stretch>
            <a:fillRect/>
          </a:stretch>
        </p:blipFill>
        <p:spPr bwMode="auto">
          <a:xfrm>
            <a:off x="2051050" y="3068638"/>
            <a:ext cx="5237163" cy="3573462"/>
          </a:xfrm>
          <a:prstGeom prst="rect">
            <a:avLst/>
          </a:prstGeom>
          <a:noFill/>
          <a:ln w="9525">
            <a:noFill/>
            <a:miter lim="800000"/>
            <a:headEnd/>
            <a:tailEnd/>
          </a:ln>
          <a:effectLst/>
        </p:spPr>
      </p:pic>
      <p:sp>
        <p:nvSpPr>
          <p:cNvPr id="14341" name="Line 5"/>
          <p:cNvSpPr>
            <a:spLocks noChangeShapeType="1"/>
          </p:cNvSpPr>
          <p:nvPr/>
        </p:nvSpPr>
        <p:spPr bwMode="auto">
          <a:xfrm flipV="1">
            <a:off x="2124075" y="4797425"/>
            <a:ext cx="5040313" cy="1008063"/>
          </a:xfrm>
          <a:prstGeom prst="line">
            <a:avLst/>
          </a:prstGeom>
          <a:noFill/>
          <a:ln w="57150">
            <a:solidFill>
              <a:srgbClr val="0000CC"/>
            </a:solidFill>
            <a:round/>
            <a:headEnd/>
            <a:tailEnd type="triangle" w="med" len="med"/>
          </a:ln>
          <a:effectLst/>
        </p:spPr>
        <p:txBody>
          <a:bodyPr/>
          <a:lstStyle/>
          <a:p>
            <a:pPr fontAlgn="base">
              <a:spcBef>
                <a:spcPct val="0"/>
              </a:spcBef>
              <a:spcAft>
                <a:spcPct val="0"/>
              </a:spcAft>
            </a:pPr>
            <a:endParaRPr lang="en-GB" smtClean="0">
              <a:solidFill>
                <a:srgbClr val="000000"/>
              </a:solidFill>
              <a:latin typeface="Arial" charset="0"/>
            </a:endParaRPr>
          </a:p>
        </p:txBody>
      </p:sp>
      <p:sp>
        <p:nvSpPr>
          <p:cNvPr id="14342" name="Text Box 6"/>
          <p:cNvSpPr txBox="1">
            <a:spLocks noChangeArrowheads="1"/>
          </p:cNvSpPr>
          <p:nvPr/>
        </p:nvSpPr>
        <p:spPr bwMode="auto">
          <a:xfrm>
            <a:off x="7359650" y="4168775"/>
            <a:ext cx="1533525" cy="1006475"/>
          </a:xfrm>
          <a:prstGeom prst="rect">
            <a:avLst/>
          </a:prstGeom>
          <a:noFill/>
          <a:ln w="9525">
            <a:noFill/>
            <a:miter lim="800000"/>
            <a:headEnd/>
            <a:tailEnd/>
          </a:ln>
          <a:effectLst/>
        </p:spPr>
        <p:txBody>
          <a:bodyPr>
            <a:spAutoFit/>
          </a:bodyPr>
          <a:lstStyle/>
          <a:p>
            <a:pPr fontAlgn="base">
              <a:spcBef>
                <a:spcPct val="0"/>
              </a:spcBef>
              <a:spcAft>
                <a:spcPct val="0"/>
              </a:spcAft>
            </a:pPr>
            <a:r>
              <a:rPr lang="en-GB" sz="2000" smtClean="0">
                <a:solidFill>
                  <a:srgbClr val="0000CC"/>
                </a:solidFill>
                <a:latin typeface="Arial" charset="0"/>
              </a:rPr>
              <a:t>Line of sight would miss target</a:t>
            </a:r>
          </a:p>
        </p:txBody>
      </p:sp>
      <p:sp>
        <p:nvSpPr>
          <p:cNvPr id="14343" name="Text Box 7"/>
          <p:cNvSpPr txBox="1">
            <a:spLocks noChangeArrowheads="1"/>
          </p:cNvSpPr>
          <p:nvPr/>
        </p:nvSpPr>
        <p:spPr bwMode="auto">
          <a:xfrm>
            <a:off x="231775" y="3952875"/>
            <a:ext cx="1531938" cy="366713"/>
          </a:xfrm>
          <a:prstGeom prst="rect">
            <a:avLst/>
          </a:prstGeom>
          <a:noFill/>
          <a:ln w="9525">
            <a:noFill/>
            <a:miter lim="800000"/>
            <a:headEnd/>
            <a:tailEnd/>
          </a:ln>
          <a:effectLst/>
        </p:spPr>
        <p:txBody>
          <a:bodyPr>
            <a:spAutoFit/>
          </a:bodyPr>
          <a:lstStyle/>
          <a:p>
            <a:pPr fontAlgn="base">
              <a:spcBef>
                <a:spcPct val="0"/>
              </a:spcBef>
              <a:spcAft>
                <a:spcPct val="0"/>
              </a:spcAft>
            </a:pPr>
            <a:endParaRPr lang="en-US" smtClean="0">
              <a:solidFill>
                <a:srgbClr val="000000"/>
              </a:solidFill>
              <a:latin typeface="Arial" charset="0"/>
            </a:endParaRPr>
          </a:p>
        </p:txBody>
      </p:sp>
      <p:sp>
        <p:nvSpPr>
          <p:cNvPr id="14344" name="Text Box 8"/>
          <p:cNvSpPr txBox="1">
            <a:spLocks noChangeArrowheads="1"/>
          </p:cNvSpPr>
          <p:nvPr/>
        </p:nvSpPr>
        <p:spPr bwMode="auto">
          <a:xfrm>
            <a:off x="0" y="3716338"/>
            <a:ext cx="1908175" cy="2225675"/>
          </a:xfrm>
          <a:prstGeom prst="rect">
            <a:avLst/>
          </a:prstGeom>
          <a:noFill/>
          <a:ln w="9525">
            <a:noFill/>
            <a:miter lim="800000"/>
            <a:headEnd/>
            <a:tailEnd/>
          </a:ln>
          <a:effectLst/>
        </p:spPr>
        <p:txBody>
          <a:bodyPr>
            <a:spAutoFit/>
          </a:bodyPr>
          <a:lstStyle/>
          <a:p>
            <a:pPr algn="r" fontAlgn="base">
              <a:spcBef>
                <a:spcPct val="50000"/>
              </a:spcBef>
              <a:spcAft>
                <a:spcPct val="0"/>
              </a:spcAft>
            </a:pPr>
            <a:r>
              <a:rPr lang="en-GB" sz="2000" smtClean="0">
                <a:solidFill>
                  <a:srgbClr val="0000CC"/>
                </a:solidFill>
              </a:rPr>
              <a:t>Signal is reflected by the Ionosphere to allow long distance communication</a:t>
            </a:r>
          </a:p>
        </p:txBody>
      </p:sp>
      <p:sp>
        <p:nvSpPr>
          <p:cNvPr id="14345" name="Text Box 9"/>
          <p:cNvSpPr txBox="1">
            <a:spLocks noChangeArrowheads="1"/>
          </p:cNvSpPr>
          <p:nvPr/>
        </p:nvSpPr>
        <p:spPr bwMode="auto">
          <a:xfrm>
            <a:off x="3995738" y="3357563"/>
            <a:ext cx="13271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en-GB" smtClean="0">
                <a:solidFill>
                  <a:srgbClr val="000000"/>
                </a:solidFill>
                <a:latin typeface="Arial" charset="0"/>
              </a:rPr>
              <a:t>Ionosphere</a:t>
            </a:r>
          </a:p>
        </p:txBody>
      </p:sp>
      <p:sp>
        <p:nvSpPr>
          <p:cNvPr id="14346" name="Line 10"/>
          <p:cNvSpPr>
            <a:spLocks noChangeShapeType="1"/>
          </p:cNvSpPr>
          <p:nvPr/>
        </p:nvSpPr>
        <p:spPr bwMode="auto">
          <a:xfrm flipV="1">
            <a:off x="2339975" y="4508500"/>
            <a:ext cx="360363" cy="144463"/>
          </a:xfrm>
          <a:prstGeom prst="line">
            <a:avLst/>
          </a:prstGeom>
          <a:noFill/>
          <a:ln w="9525">
            <a:solidFill>
              <a:schemeClr val="tx1"/>
            </a:solidFill>
            <a:round/>
            <a:headEnd/>
            <a:tailEnd/>
          </a:ln>
          <a:effectLst/>
        </p:spPr>
        <p:txBody>
          <a:bodyPr/>
          <a:lstStyle/>
          <a:p>
            <a:pPr fontAlgn="base">
              <a:spcBef>
                <a:spcPct val="0"/>
              </a:spcBef>
              <a:spcAft>
                <a:spcPct val="0"/>
              </a:spcAft>
            </a:pPr>
            <a:endParaRPr lang="en-GB" smtClean="0">
              <a:solidFill>
                <a:srgbClr val="000000"/>
              </a:solidFill>
              <a:latin typeface="Arial" charset="0"/>
            </a:endParaRPr>
          </a:p>
        </p:txBody>
      </p:sp>
      <p:sp>
        <p:nvSpPr>
          <p:cNvPr id="14347" name="Line 11"/>
          <p:cNvSpPr>
            <a:spLocks noChangeShapeType="1"/>
          </p:cNvSpPr>
          <p:nvPr/>
        </p:nvSpPr>
        <p:spPr bwMode="auto">
          <a:xfrm flipH="1" flipV="1">
            <a:off x="2700338" y="4508500"/>
            <a:ext cx="71437" cy="360363"/>
          </a:xfrm>
          <a:prstGeom prst="line">
            <a:avLst/>
          </a:prstGeom>
          <a:noFill/>
          <a:ln w="9525">
            <a:solidFill>
              <a:schemeClr val="tx1"/>
            </a:solidFill>
            <a:round/>
            <a:headEnd/>
            <a:tailEnd/>
          </a:ln>
          <a:effectLst/>
        </p:spPr>
        <p:txBody>
          <a:bodyPr/>
          <a:lstStyle/>
          <a:p>
            <a:pPr fontAlgn="base">
              <a:spcBef>
                <a:spcPct val="0"/>
              </a:spcBef>
              <a:spcAft>
                <a:spcPct val="0"/>
              </a:spcAft>
            </a:pPr>
            <a:endParaRPr lang="en-GB" smtClean="0">
              <a:solidFill>
                <a:srgbClr val="000000"/>
              </a:solidFill>
              <a:latin typeface="Arial"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Diffraction Demo</a:t>
            </a:r>
            <a:endParaRPr lang="en-GB" dirty="0"/>
          </a:p>
        </p:txBody>
      </p:sp>
      <p:sp>
        <p:nvSpPr>
          <p:cNvPr id="3" name="Content Placeholder 2"/>
          <p:cNvSpPr>
            <a:spLocks noGrp="1"/>
          </p:cNvSpPr>
          <p:nvPr>
            <p:ph idx="1"/>
          </p:nvPr>
        </p:nvSpPr>
        <p:spPr/>
        <p:txBody>
          <a:bodyPr/>
          <a:lstStyle/>
          <a:p>
            <a:r>
              <a:rPr lang="en-GB" dirty="0" smtClean="0"/>
              <a:t>Use Ripple tank to demonstrate Diffraction of water waves.  Students might feel that only water waves diffract.  </a:t>
            </a:r>
          </a:p>
          <a:p>
            <a:r>
              <a:rPr lang="en-GB" dirty="0" smtClean="0"/>
              <a:t>Demonstrate the microwave transmitter and receiver to show that light also diffracts.  </a:t>
            </a:r>
            <a:endParaRPr lang="en-GB"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p:txBody>
          <a:bodyPr/>
          <a:lstStyle/>
          <a:p>
            <a:pPr algn="ctr"/>
            <a:r>
              <a:rPr lang="en-GB" dirty="0"/>
              <a:t>Diffraction in a ripple tank</a:t>
            </a:r>
            <a:endParaRPr lang="en-US" dirty="0"/>
          </a:p>
        </p:txBody>
      </p:sp>
      <p:sp>
        <p:nvSpPr>
          <p:cNvPr id="4" name="Subtitle 3"/>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Grp="1" noChangeArrowheads="1"/>
          </p:cNvSpPr>
          <p:nvPr>
            <p:ph type="title"/>
          </p:nvPr>
        </p:nvSpPr>
        <p:spPr/>
        <p:txBody>
          <a:bodyPr/>
          <a:lstStyle/>
          <a:p>
            <a:r>
              <a:rPr lang="en-GB"/>
              <a:t>Diffraction through a gap</a:t>
            </a:r>
            <a:endParaRPr lang="en-US"/>
          </a:p>
        </p:txBody>
      </p:sp>
      <p:pic>
        <p:nvPicPr>
          <p:cNvPr id="9220" name="Picture 4"/>
          <p:cNvPicPr>
            <a:picLocks noGrp="1" noChangeAspect="1" noChangeArrowheads="1"/>
          </p:cNvPicPr>
          <p:nvPr>
            <p:ph idx="1"/>
          </p:nvPr>
        </p:nvPicPr>
        <p:blipFill>
          <a:blip r:embed="rId2" cstate="print"/>
          <a:srcRect t="-1535" r="71007"/>
          <a:stretch>
            <a:fillRect/>
          </a:stretch>
        </p:blipFill>
        <p:spPr>
          <a:xfrm>
            <a:off x="2771775" y="1700213"/>
            <a:ext cx="3663950" cy="3448050"/>
          </a:xfrm>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GB" dirty="0" smtClean="0"/>
              <a:t>Let’s recap what we know about infra red radiation</a:t>
            </a:r>
            <a:endParaRPr lang="en-GB" dirty="0"/>
          </a:p>
        </p:txBody>
      </p:sp>
      <p:sp>
        <p:nvSpPr>
          <p:cNvPr id="5" name="Subtitle 4"/>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
          <p:cNvSpPr>
            <a:spLocks noGrp="1" noChangeArrowheads="1"/>
          </p:cNvSpPr>
          <p:nvPr>
            <p:ph type="title"/>
          </p:nvPr>
        </p:nvSpPr>
        <p:spPr/>
        <p:txBody>
          <a:bodyPr/>
          <a:lstStyle/>
          <a:p>
            <a:r>
              <a:rPr lang="en-GB" sz="4000"/>
              <a:t>Diffraction through a smaller gap</a:t>
            </a:r>
            <a:endParaRPr lang="en-US" sz="4000"/>
          </a:p>
        </p:txBody>
      </p:sp>
      <p:pic>
        <p:nvPicPr>
          <p:cNvPr id="6148" name="Picture 4"/>
          <p:cNvPicPr>
            <a:picLocks noGrp="1" noChangeAspect="1" noChangeArrowheads="1"/>
          </p:cNvPicPr>
          <p:nvPr>
            <p:ph idx="1"/>
          </p:nvPr>
        </p:nvPicPr>
        <p:blipFill>
          <a:blip r:embed="rId2" cstate="print"/>
          <a:srcRect l="30748" t="-1535" r="33372"/>
          <a:stretch>
            <a:fillRect/>
          </a:stretch>
        </p:blipFill>
        <p:spPr>
          <a:xfrm>
            <a:off x="2124075" y="1930400"/>
            <a:ext cx="4679950" cy="3829050"/>
          </a:xfrm>
          <a:no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GB"/>
              <a:t>Diffraction through a small gap</a:t>
            </a:r>
            <a:endParaRPr lang="en-US"/>
          </a:p>
        </p:txBody>
      </p:sp>
      <p:pic>
        <p:nvPicPr>
          <p:cNvPr id="8196" name="Picture 4"/>
          <p:cNvPicPr>
            <a:picLocks noGrp="1" noChangeAspect="1" noChangeArrowheads="1"/>
          </p:cNvPicPr>
          <p:nvPr>
            <p:ph idx="1"/>
          </p:nvPr>
        </p:nvPicPr>
        <p:blipFill>
          <a:blip r:embed="rId2" cstate="print"/>
          <a:srcRect l="71007" t="1468"/>
          <a:stretch>
            <a:fillRect/>
          </a:stretch>
        </p:blipFill>
        <p:spPr>
          <a:xfrm>
            <a:off x="2700338" y="2133600"/>
            <a:ext cx="3806825" cy="3740150"/>
          </a:xfrm>
          <a:noFill/>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en-GB"/>
              <a:t>Diffraction through various gaps</a:t>
            </a:r>
            <a:endParaRPr lang="en-US"/>
          </a:p>
        </p:txBody>
      </p:sp>
      <p:pic>
        <p:nvPicPr>
          <p:cNvPr id="11269" name="Picture 5"/>
          <p:cNvPicPr>
            <a:picLocks noGrp="1" noChangeAspect="1" noChangeArrowheads="1"/>
          </p:cNvPicPr>
          <p:nvPr>
            <p:ph idx="1"/>
          </p:nvPr>
        </p:nvPicPr>
        <p:blipFill>
          <a:blip r:embed="rId2" cstate="print"/>
          <a:srcRect/>
          <a:stretch>
            <a:fillRect/>
          </a:stretch>
        </p:blipFill>
        <p:spPr>
          <a:xfrm>
            <a:off x="457200" y="2673350"/>
            <a:ext cx="8229600" cy="2379663"/>
          </a:xfrm>
          <a:no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a:t>Summary</a:t>
            </a:r>
            <a:endParaRPr lang="en-US"/>
          </a:p>
        </p:txBody>
      </p:sp>
      <p:sp>
        <p:nvSpPr>
          <p:cNvPr id="14339" name="Rectangle 3"/>
          <p:cNvSpPr>
            <a:spLocks noGrp="1" noChangeArrowheads="1"/>
          </p:cNvSpPr>
          <p:nvPr>
            <p:ph type="body" sz="half" idx="1"/>
          </p:nvPr>
        </p:nvSpPr>
        <p:spPr/>
        <p:txBody>
          <a:bodyPr/>
          <a:lstStyle/>
          <a:p>
            <a:pPr>
              <a:lnSpc>
                <a:spcPct val="80000"/>
              </a:lnSpc>
            </a:pPr>
            <a:endParaRPr lang="en-GB" sz="2000"/>
          </a:p>
          <a:p>
            <a:pPr>
              <a:lnSpc>
                <a:spcPct val="80000"/>
              </a:lnSpc>
            </a:pPr>
            <a:r>
              <a:rPr lang="en-GB" sz="2800"/>
              <a:t>The extent of the spreading depends on how the </a:t>
            </a:r>
            <a:r>
              <a:rPr lang="en-GB" sz="2800" b="1"/>
              <a:t>width of the gap</a:t>
            </a:r>
            <a:r>
              <a:rPr lang="en-GB" sz="2800"/>
              <a:t> compares to the </a:t>
            </a:r>
            <a:r>
              <a:rPr lang="en-GB" sz="2800" b="1"/>
              <a:t>wavelength of the waves</a:t>
            </a:r>
            <a:r>
              <a:rPr lang="en-GB" sz="2800"/>
              <a:t>.</a:t>
            </a:r>
            <a:r>
              <a:rPr lang="en-US" sz="2800"/>
              <a:t> </a:t>
            </a:r>
          </a:p>
          <a:p>
            <a:pPr>
              <a:lnSpc>
                <a:spcPct val="80000"/>
              </a:lnSpc>
            </a:pPr>
            <a:r>
              <a:rPr lang="en-GB" sz="2800"/>
              <a:t>The bigger the width of the gap compared with the wavelength of the wave, the less the diffraction.</a:t>
            </a:r>
            <a:r>
              <a:rPr lang="en-US" sz="2800"/>
              <a:t> </a:t>
            </a:r>
          </a:p>
        </p:txBody>
      </p:sp>
      <p:pic>
        <p:nvPicPr>
          <p:cNvPr id="14340" name="Picture 4" descr="Diffraction"/>
          <p:cNvPicPr>
            <a:picLocks noGrp="1" noChangeAspect="1" noChangeArrowheads="1"/>
          </p:cNvPicPr>
          <p:nvPr>
            <p:ph sz="half" idx="2"/>
          </p:nvPr>
        </p:nvPicPr>
        <p:blipFill>
          <a:blip r:embed="rId2" cstate="print"/>
          <a:srcRect/>
          <a:stretch>
            <a:fillRect/>
          </a:stretch>
        </p:blipFill>
        <p:spPr>
          <a:xfrm>
            <a:off x="4895850" y="2776538"/>
            <a:ext cx="3543300" cy="2171700"/>
          </a:xfrm>
          <a:no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smtClean="0"/>
              <a:t>Cooking with waves</a:t>
            </a:r>
            <a:br>
              <a:rPr lang="en-GB" sz="3600" b="1" dirty="0" smtClean="0"/>
            </a:br>
            <a:r>
              <a:rPr lang="en-GB" sz="3600" b="1" dirty="0" smtClean="0"/>
              <a:t>Lesson Outcomes</a:t>
            </a:r>
            <a:endParaRPr lang="en-GB" sz="3600" b="1" dirty="0"/>
          </a:p>
        </p:txBody>
      </p:sp>
      <p:sp>
        <p:nvSpPr>
          <p:cNvPr id="3" name="Content Placeholder 2"/>
          <p:cNvSpPr>
            <a:spLocks noGrp="1"/>
          </p:cNvSpPr>
          <p:nvPr>
            <p:ph idx="1"/>
          </p:nvPr>
        </p:nvSpPr>
        <p:spPr>
          <a:xfrm>
            <a:off x="457200" y="2852936"/>
            <a:ext cx="8229600" cy="3471664"/>
          </a:xfrm>
        </p:spPr>
        <p:txBody>
          <a:bodyPr>
            <a:noAutofit/>
          </a:bodyPr>
          <a:lstStyle/>
          <a:p>
            <a:r>
              <a:rPr lang="en-GB" sz="2800" dirty="0" smtClean="0"/>
              <a:t>To be able to explain how Infra Red and Microwaves can be used for cooking.</a:t>
            </a:r>
          </a:p>
          <a:p>
            <a:r>
              <a:rPr lang="en-GB" sz="2800" dirty="0" smtClean="0"/>
              <a:t>To be able to explain what is meant by diffraction</a:t>
            </a:r>
          </a:p>
          <a:p>
            <a:r>
              <a:rPr lang="en-GB" sz="2800" dirty="0" smtClean="0"/>
              <a:t>To be able to explain why mobile phones use microwaves instead of radio waves to communicate with satellites.  </a:t>
            </a:r>
            <a:endParaRPr lang="en-GB" sz="2800" dirty="0"/>
          </a:p>
        </p:txBody>
      </p:sp>
      <p:sp>
        <p:nvSpPr>
          <p:cNvPr id="4" name="Content Placeholder 2"/>
          <p:cNvSpPr txBox="1">
            <a:spLocks/>
          </p:cNvSpPr>
          <p:nvPr/>
        </p:nvSpPr>
        <p:spPr>
          <a:xfrm>
            <a:off x="539552" y="1916832"/>
            <a:ext cx="8208912" cy="792088"/>
          </a:xfrm>
          <a:prstGeom prst="rect">
            <a:avLst/>
          </a:prstGeom>
          <a:solidFill>
            <a:schemeClr val="accent1">
              <a:lumMod val="75000"/>
            </a:schemeClr>
          </a:solidFill>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lang="en-GB" sz="2400" dirty="0" smtClean="0"/>
              <a:t>Key Words:-  Microwaves, Infra Red, Diffraction, absorb, vibrate, transfer, shiny, dull</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Date Placeholder 2"/>
          <p:cNvSpPr>
            <a:spLocks noGrp="1"/>
          </p:cNvSpPr>
          <p:nvPr>
            <p:ph type="dt" sz="half" idx="10"/>
          </p:nvPr>
        </p:nvSpPr>
        <p:spPr/>
        <p:txBody>
          <a:bodyPr/>
          <a:lstStyle/>
          <a:p>
            <a:fld id="{2F807014-EA8A-4468-B6B7-C475B3A3C9DD}" type="datetime1">
              <a:rPr lang="en-GB">
                <a:solidFill>
                  <a:srgbClr val="B2B2B2"/>
                </a:solidFill>
              </a:rPr>
              <a:pPr/>
              <a:t>20/09/2011</a:t>
            </a:fld>
            <a:endParaRPr lang="en-US">
              <a:solidFill>
                <a:srgbClr val="B2B2B2"/>
              </a:solidFill>
            </a:endParaRPr>
          </a:p>
        </p:txBody>
      </p:sp>
      <p:sp>
        <p:nvSpPr>
          <p:cNvPr id="122882" name="Rectangle 2"/>
          <p:cNvSpPr>
            <a:spLocks noChangeArrowheads="1"/>
          </p:cNvSpPr>
          <p:nvPr/>
        </p:nvSpPr>
        <p:spPr bwMode="auto">
          <a:xfrm>
            <a:off x="0" y="990600"/>
            <a:ext cx="9144000" cy="4419600"/>
          </a:xfrm>
          <a:prstGeom prst="rect">
            <a:avLst/>
          </a:prstGeom>
          <a:solidFill>
            <a:srgbClr val="CCFFFF"/>
          </a:solidFill>
          <a:ln w="9525">
            <a:solidFill>
              <a:srgbClr val="CCFFFF"/>
            </a:solidFill>
            <a:miter lim="800000"/>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sp>
        <p:nvSpPr>
          <p:cNvPr id="122883" name="Rectangle 3"/>
          <p:cNvSpPr>
            <a:spLocks noGrp="1" noChangeArrowheads="1"/>
          </p:cNvSpPr>
          <p:nvPr>
            <p:ph type="title"/>
          </p:nvPr>
        </p:nvSpPr>
        <p:spPr>
          <a:xfrm>
            <a:off x="0" y="0"/>
            <a:ext cx="9144000" cy="692150"/>
          </a:xfrm>
        </p:spPr>
        <p:txBody>
          <a:bodyPr/>
          <a:lstStyle/>
          <a:p>
            <a:r>
              <a:rPr lang="en-GB" sz="4000"/>
              <a:t>Blocking reception</a:t>
            </a:r>
          </a:p>
        </p:txBody>
      </p:sp>
      <p:grpSp>
        <p:nvGrpSpPr>
          <p:cNvPr id="2" name="Group 4"/>
          <p:cNvGrpSpPr>
            <a:grpSpLocks/>
          </p:cNvGrpSpPr>
          <p:nvPr/>
        </p:nvGrpSpPr>
        <p:grpSpPr bwMode="auto">
          <a:xfrm>
            <a:off x="-19050" y="3067050"/>
            <a:ext cx="9163050" cy="3790950"/>
            <a:chOff x="-12" y="1932"/>
            <a:chExt cx="5820" cy="2388"/>
          </a:xfrm>
        </p:grpSpPr>
        <p:sp>
          <p:nvSpPr>
            <p:cNvPr id="122885" name="Rectangle 5"/>
            <p:cNvSpPr>
              <a:spLocks noChangeArrowheads="1"/>
            </p:cNvSpPr>
            <p:nvPr/>
          </p:nvSpPr>
          <p:spPr bwMode="auto">
            <a:xfrm>
              <a:off x="0" y="3024"/>
              <a:ext cx="5808" cy="1296"/>
            </a:xfrm>
            <a:prstGeom prst="rect">
              <a:avLst/>
            </a:prstGeom>
            <a:solidFill>
              <a:srgbClr val="339966"/>
            </a:solidFill>
            <a:ln w="9525">
              <a:solidFill>
                <a:srgbClr val="339966"/>
              </a:solidFill>
              <a:miter lim="800000"/>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sp>
          <p:nvSpPr>
            <p:cNvPr id="122886" name="Freeform 6"/>
            <p:cNvSpPr>
              <a:spLocks/>
            </p:cNvSpPr>
            <p:nvPr/>
          </p:nvSpPr>
          <p:spPr bwMode="auto">
            <a:xfrm>
              <a:off x="-12" y="1932"/>
              <a:ext cx="5807" cy="2004"/>
            </a:xfrm>
            <a:custGeom>
              <a:avLst/>
              <a:gdLst/>
              <a:ahLst/>
              <a:cxnLst>
                <a:cxn ang="0">
                  <a:pos x="0" y="1032"/>
                </a:cxn>
                <a:cxn ang="0">
                  <a:pos x="396" y="996"/>
                </a:cxn>
                <a:cxn ang="0">
                  <a:pos x="648" y="972"/>
                </a:cxn>
                <a:cxn ang="0">
                  <a:pos x="924" y="876"/>
                </a:cxn>
                <a:cxn ang="0">
                  <a:pos x="948" y="840"/>
                </a:cxn>
                <a:cxn ang="0">
                  <a:pos x="984" y="828"/>
                </a:cxn>
                <a:cxn ang="0">
                  <a:pos x="996" y="792"/>
                </a:cxn>
                <a:cxn ang="0">
                  <a:pos x="1056" y="732"/>
                </a:cxn>
                <a:cxn ang="0">
                  <a:pos x="1140" y="636"/>
                </a:cxn>
                <a:cxn ang="0">
                  <a:pos x="1236" y="336"/>
                </a:cxn>
                <a:cxn ang="0">
                  <a:pos x="1344" y="120"/>
                </a:cxn>
                <a:cxn ang="0">
                  <a:pos x="1368" y="84"/>
                </a:cxn>
                <a:cxn ang="0">
                  <a:pos x="1404" y="72"/>
                </a:cxn>
                <a:cxn ang="0">
                  <a:pos x="1416" y="36"/>
                </a:cxn>
                <a:cxn ang="0">
                  <a:pos x="1536" y="0"/>
                </a:cxn>
                <a:cxn ang="0">
                  <a:pos x="1692" y="12"/>
                </a:cxn>
                <a:cxn ang="0">
                  <a:pos x="1740" y="72"/>
                </a:cxn>
                <a:cxn ang="0">
                  <a:pos x="1920" y="180"/>
                </a:cxn>
                <a:cxn ang="0">
                  <a:pos x="2004" y="276"/>
                </a:cxn>
                <a:cxn ang="0">
                  <a:pos x="2028" y="312"/>
                </a:cxn>
                <a:cxn ang="0">
                  <a:pos x="2064" y="324"/>
                </a:cxn>
                <a:cxn ang="0">
                  <a:pos x="2076" y="360"/>
                </a:cxn>
                <a:cxn ang="0">
                  <a:pos x="2160" y="384"/>
                </a:cxn>
                <a:cxn ang="0">
                  <a:pos x="2340" y="480"/>
                </a:cxn>
                <a:cxn ang="0">
                  <a:pos x="2388" y="540"/>
                </a:cxn>
                <a:cxn ang="0">
                  <a:pos x="2448" y="588"/>
                </a:cxn>
                <a:cxn ang="0">
                  <a:pos x="2544" y="660"/>
                </a:cxn>
                <a:cxn ang="0">
                  <a:pos x="2688" y="756"/>
                </a:cxn>
                <a:cxn ang="0">
                  <a:pos x="2892" y="768"/>
                </a:cxn>
                <a:cxn ang="0">
                  <a:pos x="3360" y="852"/>
                </a:cxn>
                <a:cxn ang="0">
                  <a:pos x="3576" y="936"/>
                </a:cxn>
                <a:cxn ang="0">
                  <a:pos x="3696" y="984"/>
                </a:cxn>
                <a:cxn ang="0">
                  <a:pos x="4128" y="996"/>
                </a:cxn>
                <a:cxn ang="0">
                  <a:pos x="4440" y="1044"/>
                </a:cxn>
                <a:cxn ang="0">
                  <a:pos x="5028" y="1044"/>
                </a:cxn>
                <a:cxn ang="0">
                  <a:pos x="5100" y="1068"/>
                </a:cxn>
                <a:cxn ang="0">
                  <a:pos x="5136" y="1080"/>
                </a:cxn>
                <a:cxn ang="0">
                  <a:pos x="5748" y="1092"/>
                </a:cxn>
                <a:cxn ang="0">
                  <a:pos x="5784" y="1116"/>
                </a:cxn>
                <a:cxn ang="0">
                  <a:pos x="5784" y="1236"/>
                </a:cxn>
                <a:cxn ang="0">
                  <a:pos x="5616" y="1416"/>
                </a:cxn>
                <a:cxn ang="0">
                  <a:pos x="5556" y="1464"/>
                </a:cxn>
                <a:cxn ang="0">
                  <a:pos x="5484" y="1512"/>
                </a:cxn>
                <a:cxn ang="0">
                  <a:pos x="5412" y="1560"/>
                </a:cxn>
                <a:cxn ang="0">
                  <a:pos x="5292" y="1656"/>
                </a:cxn>
                <a:cxn ang="0">
                  <a:pos x="5028" y="1752"/>
                </a:cxn>
                <a:cxn ang="0">
                  <a:pos x="4896" y="1800"/>
                </a:cxn>
                <a:cxn ang="0">
                  <a:pos x="4716" y="1848"/>
                </a:cxn>
                <a:cxn ang="0">
                  <a:pos x="4152" y="1944"/>
                </a:cxn>
                <a:cxn ang="0">
                  <a:pos x="3000" y="2004"/>
                </a:cxn>
                <a:cxn ang="0">
                  <a:pos x="1320" y="1920"/>
                </a:cxn>
                <a:cxn ang="0">
                  <a:pos x="816" y="1812"/>
                </a:cxn>
                <a:cxn ang="0">
                  <a:pos x="672" y="1788"/>
                </a:cxn>
                <a:cxn ang="0">
                  <a:pos x="600" y="1776"/>
                </a:cxn>
                <a:cxn ang="0">
                  <a:pos x="552" y="1752"/>
                </a:cxn>
                <a:cxn ang="0">
                  <a:pos x="480" y="1704"/>
                </a:cxn>
                <a:cxn ang="0">
                  <a:pos x="408" y="1500"/>
                </a:cxn>
                <a:cxn ang="0">
                  <a:pos x="324" y="1440"/>
                </a:cxn>
                <a:cxn ang="0">
                  <a:pos x="240" y="1380"/>
                </a:cxn>
                <a:cxn ang="0">
                  <a:pos x="168" y="1332"/>
                </a:cxn>
                <a:cxn ang="0">
                  <a:pos x="60" y="1176"/>
                </a:cxn>
                <a:cxn ang="0">
                  <a:pos x="0" y="1032"/>
                </a:cxn>
              </a:cxnLst>
              <a:rect l="0" t="0" r="r" b="b"/>
              <a:pathLst>
                <a:path w="5807" h="2004">
                  <a:moveTo>
                    <a:pt x="0" y="1032"/>
                  </a:moveTo>
                  <a:cubicBezTo>
                    <a:pt x="134" y="1024"/>
                    <a:pt x="263" y="1011"/>
                    <a:pt x="396" y="996"/>
                  </a:cubicBezTo>
                  <a:cubicBezTo>
                    <a:pt x="506" y="959"/>
                    <a:pt x="390" y="994"/>
                    <a:pt x="648" y="972"/>
                  </a:cubicBezTo>
                  <a:cubicBezTo>
                    <a:pt x="735" y="964"/>
                    <a:pt x="850" y="925"/>
                    <a:pt x="924" y="876"/>
                  </a:cubicBezTo>
                  <a:cubicBezTo>
                    <a:pt x="932" y="864"/>
                    <a:pt x="937" y="849"/>
                    <a:pt x="948" y="840"/>
                  </a:cubicBezTo>
                  <a:cubicBezTo>
                    <a:pt x="958" y="832"/>
                    <a:pt x="975" y="837"/>
                    <a:pt x="984" y="828"/>
                  </a:cubicBezTo>
                  <a:cubicBezTo>
                    <a:pt x="993" y="819"/>
                    <a:pt x="990" y="803"/>
                    <a:pt x="996" y="792"/>
                  </a:cubicBezTo>
                  <a:cubicBezTo>
                    <a:pt x="1016" y="752"/>
                    <a:pt x="1020" y="756"/>
                    <a:pt x="1056" y="732"/>
                  </a:cubicBezTo>
                  <a:cubicBezTo>
                    <a:pt x="1112" y="648"/>
                    <a:pt x="1080" y="676"/>
                    <a:pt x="1140" y="636"/>
                  </a:cubicBezTo>
                  <a:cubicBezTo>
                    <a:pt x="1173" y="537"/>
                    <a:pt x="1203" y="436"/>
                    <a:pt x="1236" y="336"/>
                  </a:cubicBezTo>
                  <a:cubicBezTo>
                    <a:pt x="1268" y="241"/>
                    <a:pt x="1248" y="184"/>
                    <a:pt x="1344" y="120"/>
                  </a:cubicBezTo>
                  <a:cubicBezTo>
                    <a:pt x="1352" y="108"/>
                    <a:pt x="1357" y="93"/>
                    <a:pt x="1368" y="84"/>
                  </a:cubicBezTo>
                  <a:cubicBezTo>
                    <a:pt x="1378" y="76"/>
                    <a:pt x="1395" y="81"/>
                    <a:pt x="1404" y="72"/>
                  </a:cubicBezTo>
                  <a:cubicBezTo>
                    <a:pt x="1413" y="63"/>
                    <a:pt x="1407" y="45"/>
                    <a:pt x="1416" y="36"/>
                  </a:cubicBezTo>
                  <a:cubicBezTo>
                    <a:pt x="1430" y="22"/>
                    <a:pt x="1512" y="8"/>
                    <a:pt x="1536" y="0"/>
                  </a:cubicBezTo>
                  <a:cubicBezTo>
                    <a:pt x="1588" y="4"/>
                    <a:pt x="1641" y="2"/>
                    <a:pt x="1692" y="12"/>
                  </a:cubicBezTo>
                  <a:cubicBezTo>
                    <a:pt x="1758" y="24"/>
                    <a:pt x="1707" y="39"/>
                    <a:pt x="1740" y="72"/>
                  </a:cubicBezTo>
                  <a:cubicBezTo>
                    <a:pt x="1783" y="115"/>
                    <a:pt x="1861" y="160"/>
                    <a:pt x="1920" y="180"/>
                  </a:cubicBezTo>
                  <a:cubicBezTo>
                    <a:pt x="1976" y="264"/>
                    <a:pt x="1944" y="236"/>
                    <a:pt x="2004" y="276"/>
                  </a:cubicBezTo>
                  <a:cubicBezTo>
                    <a:pt x="2012" y="288"/>
                    <a:pt x="2017" y="303"/>
                    <a:pt x="2028" y="312"/>
                  </a:cubicBezTo>
                  <a:cubicBezTo>
                    <a:pt x="2038" y="320"/>
                    <a:pt x="2055" y="315"/>
                    <a:pt x="2064" y="324"/>
                  </a:cubicBezTo>
                  <a:cubicBezTo>
                    <a:pt x="2073" y="333"/>
                    <a:pt x="2066" y="352"/>
                    <a:pt x="2076" y="360"/>
                  </a:cubicBezTo>
                  <a:cubicBezTo>
                    <a:pt x="2099" y="378"/>
                    <a:pt x="2134" y="371"/>
                    <a:pt x="2160" y="384"/>
                  </a:cubicBezTo>
                  <a:cubicBezTo>
                    <a:pt x="2220" y="414"/>
                    <a:pt x="2284" y="443"/>
                    <a:pt x="2340" y="480"/>
                  </a:cubicBezTo>
                  <a:cubicBezTo>
                    <a:pt x="2363" y="550"/>
                    <a:pt x="2334" y="486"/>
                    <a:pt x="2388" y="540"/>
                  </a:cubicBezTo>
                  <a:cubicBezTo>
                    <a:pt x="2442" y="594"/>
                    <a:pt x="2378" y="565"/>
                    <a:pt x="2448" y="588"/>
                  </a:cubicBezTo>
                  <a:cubicBezTo>
                    <a:pt x="2478" y="633"/>
                    <a:pt x="2498" y="637"/>
                    <a:pt x="2544" y="660"/>
                  </a:cubicBezTo>
                  <a:cubicBezTo>
                    <a:pt x="2596" y="686"/>
                    <a:pt x="2625" y="750"/>
                    <a:pt x="2688" y="756"/>
                  </a:cubicBezTo>
                  <a:cubicBezTo>
                    <a:pt x="2756" y="763"/>
                    <a:pt x="2824" y="764"/>
                    <a:pt x="2892" y="768"/>
                  </a:cubicBezTo>
                  <a:cubicBezTo>
                    <a:pt x="3049" y="794"/>
                    <a:pt x="3202" y="832"/>
                    <a:pt x="3360" y="852"/>
                  </a:cubicBezTo>
                  <a:cubicBezTo>
                    <a:pt x="3436" y="877"/>
                    <a:pt x="3504" y="905"/>
                    <a:pt x="3576" y="936"/>
                  </a:cubicBezTo>
                  <a:cubicBezTo>
                    <a:pt x="3611" y="951"/>
                    <a:pt x="3657" y="983"/>
                    <a:pt x="3696" y="984"/>
                  </a:cubicBezTo>
                  <a:cubicBezTo>
                    <a:pt x="3840" y="988"/>
                    <a:pt x="3984" y="992"/>
                    <a:pt x="4128" y="996"/>
                  </a:cubicBezTo>
                  <a:cubicBezTo>
                    <a:pt x="4264" y="1041"/>
                    <a:pt x="4258" y="1033"/>
                    <a:pt x="4440" y="1044"/>
                  </a:cubicBezTo>
                  <a:cubicBezTo>
                    <a:pt x="4657" y="990"/>
                    <a:pt x="4537" y="1015"/>
                    <a:pt x="5028" y="1044"/>
                  </a:cubicBezTo>
                  <a:cubicBezTo>
                    <a:pt x="5053" y="1045"/>
                    <a:pt x="5076" y="1060"/>
                    <a:pt x="5100" y="1068"/>
                  </a:cubicBezTo>
                  <a:cubicBezTo>
                    <a:pt x="5112" y="1072"/>
                    <a:pt x="5136" y="1080"/>
                    <a:pt x="5136" y="1080"/>
                  </a:cubicBezTo>
                  <a:cubicBezTo>
                    <a:pt x="5337" y="1047"/>
                    <a:pt x="5546" y="1079"/>
                    <a:pt x="5748" y="1092"/>
                  </a:cubicBezTo>
                  <a:cubicBezTo>
                    <a:pt x="5760" y="1100"/>
                    <a:pt x="5775" y="1105"/>
                    <a:pt x="5784" y="1116"/>
                  </a:cubicBezTo>
                  <a:cubicBezTo>
                    <a:pt x="5807" y="1145"/>
                    <a:pt x="5792" y="1215"/>
                    <a:pt x="5784" y="1236"/>
                  </a:cubicBezTo>
                  <a:cubicBezTo>
                    <a:pt x="5754" y="1313"/>
                    <a:pt x="5681" y="1373"/>
                    <a:pt x="5616" y="1416"/>
                  </a:cubicBezTo>
                  <a:cubicBezTo>
                    <a:pt x="5562" y="1497"/>
                    <a:pt x="5626" y="1418"/>
                    <a:pt x="5556" y="1464"/>
                  </a:cubicBezTo>
                  <a:cubicBezTo>
                    <a:pt x="5466" y="1524"/>
                    <a:pt x="5570" y="1483"/>
                    <a:pt x="5484" y="1512"/>
                  </a:cubicBezTo>
                  <a:cubicBezTo>
                    <a:pt x="5369" y="1627"/>
                    <a:pt x="5516" y="1491"/>
                    <a:pt x="5412" y="1560"/>
                  </a:cubicBezTo>
                  <a:cubicBezTo>
                    <a:pt x="5371" y="1587"/>
                    <a:pt x="5339" y="1635"/>
                    <a:pt x="5292" y="1656"/>
                  </a:cubicBezTo>
                  <a:cubicBezTo>
                    <a:pt x="5215" y="1691"/>
                    <a:pt x="5114" y="1723"/>
                    <a:pt x="5028" y="1752"/>
                  </a:cubicBezTo>
                  <a:cubicBezTo>
                    <a:pt x="4935" y="1822"/>
                    <a:pt x="5032" y="1761"/>
                    <a:pt x="4896" y="1800"/>
                  </a:cubicBezTo>
                  <a:cubicBezTo>
                    <a:pt x="4681" y="1861"/>
                    <a:pt x="4949" y="1819"/>
                    <a:pt x="4716" y="1848"/>
                  </a:cubicBezTo>
                  <a:cubicBezTo>
                    <a:pt x="4555" y="1917"/>
                    <a:pt x="4326" y="1929"/>
                    <a:pt x="4152" y="1944"/>
                  </a:cubicBezTo>
                  <a:cubicBezTo>
                    <a:pt x="3767" y="1976"/>
                    <a:pt x="3387" y="1994"/>
                    <a:pt x="3000" y="2004"/>
                  </a:cubicBezTo>
                  <a:cubicBezTo>
                    <a:pt x="2434" y="1994"/>
                    <a:pt x="1880" y="1990"/>
                    <a:pt x="1320" y="1920"/>
                  </a:cubicBezTo>
                  <a:cubicBezTo>
                    <a:pt x="1165" y="1868"/>
                    <a:pt x="979" y="1845"/>
                    <a:pt x="816" y="1812"/>
                  </a:cubicBezTo>
                  <a:cubicBezTo>
                    <a:pt x="768" y="1802"/>
                    <a:pt x="720" y="1796"/>
                    <a:pt x="672" y="1788"/>
                  </a:cubicBezTo>
                  <a:cubicBezTo>
                    <a:pt x="648" y="1784"/>
                    <a:pt x="600" y="1776"/>
                    <a:pt x="600" y="1776"/>
                  </a:cubicBezTo>
                  <a:cubicBezTo>
                    <a:pt x="584" y="1768"/>
                    <a:pt x="567" y="1761"/>
                    <a:pt x="552" y="1752"/>
                  </a:cubicBezTo>
                  <a:cubicBezTo>
                    <a:pt x="527" y="1737"/>
                    <a:pt x="480" y="1704"/>
                    <a:pt x="480" y="1704"/>
                  </a:cubicBezTo>
                  <a:cubicBezTo>
                    <a:pt x="459" y="1641"/>
                    <a:pt x="456" y="1548"/>
                    <a:pt x="408" y="1500"/>
                  </a:cubicBezTo>
                  <a:cubicBezTo>
                    <a:pt x="384" y="1476"/>
                    <a:pt x="352" y="1460"/>
                    <a:pt x="324" y="1440"/>
                  </a:cubicBezTo>
                  <a:cubicBezTo>
                    <a:pt x="296" y="1420"/>
                    <a:pt x="268" y="1400"/>
                    <a:pt x="240" y="1380"/>
                  </a:cubicBezTo>
                  <a:cubicBezTo>
                    <a:pt x="216" y="1363"/>
                    <a:pt x="168" y="1332"/>
                    <a:pt x="168" y="1332"/>
                  </a:cubicBezTo>
                  <a:cubicBezTo>
                    <a:pt x="125" y="1267"/>
                    <a:pt x="139" y="1202"/>
                    <a:pt x="60" y="1176"/>
                  </a:cubicBezTo>
                  <a:cubicBezTo>
                    <a:pt x="30" y="1131"/>
                    <a:pt x="24" y="1081"/>
                    <a:pt x="0" y="1032"/>
                  </a:cubicBezTo>
                  <a:close/>
                </a:path>
              </a:pathLst>
            </a:custGeom>
            <a:solidFill>
              <a:srgbClr val="339966"/>
            </a:solidFill>
            <a:ln w="9525">
              <a:solidFill>
                <a:srgbClr val="339966"/>
              </a:solidFill>
              <a:round/>
              <a:headEnd/>
              <a:tailEn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grpSp>
      <p:sp>
        <p:nvSpPr>
          <p:cNvPr id="122887" name="Freeform 7"/>
          <p:cNvSpPr>
            <a:spLocks/>
          </p:cNvSpPr>
          <p:nvPr/>
        </p:nvSpPr>
        <p:spPr bwMode="auto">
          <a:xfrm>
            <a:off x="1828800" y="1219200"/>
            <a:ext cx="2057400" cy="1085850"/>
          </a:xfrm>
          <a:custGeom>
            <a:avLst/>
            <a:gdLst/>
            <a:ahLst/>
            <a:cxnLst>
              <a:cxn ang="0">
                <a:pos x="132" y="432"/>
              </a:cxn>
              <a:cxn ang="0">
                <a:pos x="0" y="264"/>
              </a:cxn>
              <a:cxn ang="0">
                <a:pos x="132" y="180"/>
              </a:cxn>
              <a:cxn ang="0">
                <a:pos x="168" y="168"/>
              </a:cxn>
              <a:cxn ang="0">
                <a:pos x="240" y="72"/>
              </a:cxn>
              <a:cxn ang="0">
                <a:pos x="312" y="48"/>
              </a:cxn>
              <a:cxn ang="0">
                <a:pos x="348" y="36"/>
              </a:cxn>
              <a:cxn ang="0">
                <a:pos x="492" y="60"/>
              </a:cxn>
              <a:cxn ang="0">
                <a:pos x="516" y="96"/>
              </a:cxn>
              <a:cxn ang="0">
                <a:pos x="552" y="120"/>
              </a:cxn>
              <a:cxn ang="0">
                <a:pos x="732" y="0"/>
              </a:cxn>
              <a:cxn ang="0">
                <a:pos x="1080" y="36"/>
              </a:cxn>
              <a:cxn ang="0">
                <a:pos x="1164" y="96"/>
              </a:cxn>
              <a:cxn ang="0">
                <a:pos x="1200" y="108"/>
              </a:cxn>
              <a:cxn ang="0">
                <a:pos x="1236" y="120"/>
              </a:cxn>
              <a:cxn ang="0">
                <a:pos x="1260" y="300"/>
              </a:cxn>
              <a:cxn ang="0">
                <a:pos x="1212" y="312"/>
              </a:cxn>
              <a:cxn ang="0">
                <a:pos x="1176" y="336"/>
              </a:cxn>
              <a:cxn ang="0">
                <a:pos x="1200" y="456"/>
              </a:cxn>
              <a:cxn ang="0">
                <a:pos x="1152" y="624"/>
              </a:cxn>
              <a:cxn ang="0">
                <a:pos x="1080" y="648"/>
              </a:cxn>
              <a:cxn ang="0">
                <a:pos x="1008" y="624"/>
              </a:cxn>
              <a:cxn ang="0">
                <a:pos x="972" y="612"/>
              </a:cxn>
              <a:cxn ang="0">
                <a:pos x="828" y="672"/>
              </a:cxn>
              <a:cxn ang="0">
                <a:pos x="636" y="612"/>
              </a:cxn>
              <a:cxn ang="0">
                <a:pos x="528" y="660"/>
              </a:cxn>
              <a:cxn ang="0">
                <a:pos x="324" y="588"/>
              </a:cxn>
              <a:cxn ang="0">
                <a:pos x="120" y="588"/>
              </a:cxn>
              <a:cxn ang="0">
                <a:pos x="108" y="552"/>
              </a:cxn>
              <a:cxn ang="0">
                <a:pos x="132" y="432"/>
              </a:cxn>
            </a:cxnLst>
            <a:rect l="0" t="0" r="r" b="b"/>
            <a:pathLst>
              <a:path w="1296" h="684">
                <a:moveTo>
                  <a:pt x="132" y="432"/>
                </a:moveTo>
                <a:cubicBezTo>
                  <a:pt x="90" y="368"/>
                  <a:pt x="26" y="342"/>
                  <a:pt x="0" y="264"/>
                </a:cubicBezTo>
                <a:cubicBezTo>
                  <a:pt x="38" y="207"/>
                  <a:pt x="65" y="202"/>
                  <a:pt x="132" y="180"/>
                </a:cubicBezTo>
                <a:cubicBezTo>
                  <a:pt x="144" y="176"/>
                  <a:pt x="168" y="168"/>
                  <a:pt x="168" y="168"/>
                </a:cubicBezTo>
                <a:cubicBezTo>
                  <a:pt x="182" y="126"/>
                  <a:pt x="196" y="91"/>
                  <a:pt x="240" y="72"/>
                </a:cubicBezTo>
                <a:cubicBezTo>
                  <a:pt x="263" y="62"/>
                  <a:pt x="288" y="56"/>
                  <a:pt x="312" y="48"/>
                </a:cubicBezTo>
                <a:cubicBezTo>
                  <a:pt x="324" y="44"/>
                  <a:pt x="348" y="36"/>
                  <a:pt x="348" y="36"/>
                </a:cubicBezTo>
                <a:cubicBezTo>
                  <a:pt x="396" y="41"/>
                  <a:pt x="454" y="30"/>
                  <a:pt x="492" y="60"/>
                </a:cubicBezTo>
                <a:cubicBezTo>
                  <a:pt x="503" y="69"/>
                  <a:pt x="506" y="86"/>
                  <a:pt x="516" y="96"/>
                </a:cubicBezTo>
                <a:cubicBezTo>
                  <a:pt x="526" y="106"/>
                  <a:pt x="540" y="112"/>
                  <a:pt x="552" y="120"/>
                </a:cubicBezTo>
                <a:cubicBezTo>
                  <a:pt x="603" y="69"/>
                  <a:pt x="663" y="23"/>
                  <a:pt x="732" y="0"/>
                </a:cubicBezTo>
                <a:cubicBezTo>
                  <a:pt x="840" y="8"/>
                  <a:pt x="976" y="1"/>
                  <a:pt x="1080" y="36"/>
                </a:cubicBezTo>
                <a:cubicBezTo>
                  <a:pt x="1100" y="96"/>
                  <a:pt x="1080" y="68"/>
                  <a:pt x="1164" y="96"/>
                </a:cubicBezTo>
                <a:cubicBezTo>
                  <a:pt x="1176" y="100"/>
                  <a:pt x="1188" y="104"/>
                  <a:pt x="1200" y="108"/>
                </a:cubicBezTo>
                <a:cubicBezTo>
                  <a:pt x="1212" y="112"/>
                  <a:pt x="1236" y="120"/>
                  <a:pt x="1236" y="120"/>
                </a:cubicBezTo>
                <a:cubicBezTo>
                  <a:pt x="1273" y="175"/>
                  <a:pt x="1296" y="228"/>
                  <a:pt x="1260" y="300"/>
                </a:cubicBezTo>
                <a:cubicBezTo>
                  <a:pt x="1253" y="315"/>
                  <a:pt x="1228" y="308"/>
                  <a:pt x="1212" y="312"/>
                </a:cubicBezTo>
                <a:cubicBezTo>
                  <a:pt x="1200" y="320"/>
                  <a:pt x="1179" y="322"/>
                  <a:pt x="1176" y="336"/>
                </a:cubicBezTo>
                <a:cubicBezTo>
                  <a:pt x="1169" y="369"/>
                  <a:pt x="1189" y="422"/>
                  <a:pt x="1200" y="456"/>
                </a:cubicBezTo>
                <a:cubicBezTo>
                  <a:pt x="1195" y="491"/>
                  <a:pt x="1194" y="598"/>
                  <a:pt x="1152" y="624"/>
                </a:cubicBezTo>
                <a:cubicBezTo>
                  <a:pt x="1131" y="637"/>
                  <a:pt x="1080" y="648"/>
                  <a:pt x="1080" y="648"/>
                </a:cubicBezTo>
                <a:cubicBezTo>
                  <a:pt x="1056" y="640"/>
                  <a:pt x="1032" y="632"/>
                  <a:pt x="1008" y="624"/>
                </a:cubicBezTo>
                <a:cubicBezTo>
                  <a:pt x="996" y="620"/>
                  <a:pt x="972" y="612"/>
                  <a:pt x="972" y="612"/>
                </a:cubicBezTo>
                <a:cubicBezTo>
                  <a:pt x="919" y="630"/>
                  <a:pt x="879" y="655"/>
                  <a:pt x="828" y="672"/>
                </a:cubicBezTo>
                <a:cubicBezTo>
                  <a:pt x="735" y="664"/>
                  <a:pt x="684" y="684"/>
                  <a:pt x="636" y="612"/>
                </a:cubicBezTo>
                <a:cubicBezTo>
                  <a:pt x="550" y="641"/>
                  <a:pt x="585" y="622"/>
                  <a:pt x="528" y="660"/>
                </a:cubicBezTo>
                <a:cubicBezTo>
                  <a:pt x="412" y="650"/>
                  <a:pt x="380" y="672"/>
                  <a:pt x="324" y="588"/>
                </a:cubicBezTo>
                <a:cubicBezTo>
                  <a:pt x="269" y="594"/>
                  <a:pt x="176" y="613"/>
                  <a:pt x="120" y="588"/>
                </a:cubicBezTo>
                <a:cubicBezTo>
                  <a:pt x="108" y="583"/>
                  <a:pt x="112" y="564"/>
                  <a:pt x="108" y="552"/>
                </a:cubicBezTo>
                <a:cubicBezTo>
                  <a:pt x="116" y="512"/>
                  <a:pt x="124" y="472"/>
                  <a:pt x="132" y="432"/>
                </a:cubicBezTo>
                <a:close/>
              </a:path>
            </a:pathLst>
          </a:custGeom>
          <a:solidFill>
            <a:schemeClr val="bg1"/>
          </a:solidFill>
          <a:ln w="9525">
            <a:solidFill>
              <a:schemeClr val="bg1"/>
            </a:solidFill>
            <a:round/>
            <a:headEnd/>
            <a:tailEn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2890" name="AutoShape 10"/>
          <p:cNvSpPr>
            <a:spLocks noChangeArrowheads="1"/>
          </p:cNvSpPr>
          <p:nvPr/>
        </p:nvSpPr>
        <p:spPr bwMode="auto">
          <a:xfrm>
            <a:off x="685800" y="2895600"/>
            <a:ext cx="152400" cy="1905000"/>
          </a:xfrm>
          <a:prstGeom prst="cube">
            <a:avLst>
              <a:gd name="adj" fmla="val 25000"/>
            </a:avLst>
          </a:prstGeom>
          <a:solidFill>
            <a:srgbClr val="969696"/>
          </a:solidFill>
          <a:ln w="9525">
            <a:solidFill>
              <a:schemeClr val="tx1"/>
            </a:solidFill>
            <a:miter lim="800000"/>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sp>
        <p:nvSpPr>
          <p:cNvPr id="122891" name="AutoShape 11"/>
          <p:cNvSpPr>
            <a:spLocks noChangeArrowheads="1"/>
          </p:cNvSpPr>
          <p:nvPr/>
        </p:nvSpPr>
        <p:spPr bwMode="auto">
          <a:xfrm>
            <a:off x="457200" y="2743200"/>
            <a:ext cx="609600" cy="228600"/>
          </a:xfrm>
          <a:prstGeom prst="cube">
            <a:avLst>
              <a:gd name="adj" fmla="val 25000"/>
            </a:avLst>
          </a:prstGeom>
          <a:solidFill>
            <a:srgbClr val="333333"/>
          </a:solidFill>
          <a:ln w="9525">
            <a:solidFill>
              <a:srgbClr val="333333"/>
            </a:solidFill>
            <a:miter lim="800000"/>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sp>
        <p:nvSpPr>
          <p:cNvPr id="122892" name="Text Box 12"/>
          <p:cNvSpPr txBox="1">
            <a:spLocks noChangeArrowheads="1"/>
          </p:cNvSpPr>
          <p:nvPr/>
        </p:nvSpPr>
        <p:spPr bwMode="auto">
          <a:xfrm>
            <a:off x="1150938" y="5265738"/>
            <a:ext cx="4254500" cy="822325"/>
          </a:xfrm>
          <a:prstGeom prst="rect">
            <a:avLst/>
          </a:prstGeom>
          <a:solidFill>
            <a:srgbClr val="800080"/>
          </a:solidFill>
          <a:ln w="9525">
            <a:noFill/>
            <a:miter lim="800000"/>
            <a:headEnd/>
            <a:tailEnd/>
          </a:ln>
          <a:effectLst/>
        </p:spPr>
        <p:txBody>
          <a:bodyPr>
            <a:spAutoFit/>
          </a:bodyPr>
          <a:lstStyle/>
          <a:p>
            <a:pPr algn="ctr" fontAlgn="base">
              <a:spcBef>
                <a:spcPct val="50000"/>
              </a:spcBef>
              <a:spcAft>
                <a:spcPct val="0"/>
              </a:spcAft>
            </a:pPr>
            <a:r>
              <a:rPr lang="en-GB" sz="2400" smtClean="0">
                <a:solidFill>
                  <a:srgbClr val="FFFFFF"/>
                </a:solidFill>
                <a:latin typeface="Comic Sans MS" pitchFamily="66" charset="0"/>
              </a:rPr>
              <a:t>Microwaves can be blocked by obstructions</a:t>
            </a:r>
          </a:p>
        </p:txBody>
      </p:sp>
      <p:sp>
        <p:nvSpPr>
          <p:cNvPr id="122888" name="Freeform 8"/>
          <p:cNvSpPr>
            <a:spLocks/>
          </p:cNvSpPr>
          <p:nvPr/>
        </p:nvSpPr>
        <p:spPr bwMode="auto">
          <a:xfrm>
            <a:off x="6781800" y="1676400"/>
            <a:ext cx="2057400" cy="1085850"/>
          </a:xfrm>
          <a:custGeom>
            <a:avLst/>
            <a:gdLst/>
            <a:ahLst/>
            <a:cxnLst>
              <a:cxn ang="0">
                <a:pos x="132" y="432"/>
              </a:cxn>
              <a:cxn ang="0">
                <a:pos x="0" y="264"/>
              </a:cxn>
              <a:cxn ang="0">
                <a:pos x="132" y="180"/>
              </a:cxn>
              <a:cxn ang="0">
                <a:pos x="168" y="168"/>
              </a:cxn>
              <a:cxn ang="0">
                <a:pos x="240" y="72"/>
              </a:cxn>
              <a:cxn ang="0">
                <a:pos x="312" y="48"/>
              </a:cxn>
              <a:cxn ang="0">
                <a:pos x="348" y="36"/>
              </a:cxn>
              <a:cxn ang="0">
                <a:pos x="492" y="60"/>
              </a:cxn>
              <a:cxn ang="0">
                <a:pos x="516" y="96"/>
              </a:cxn>
              <a:cxn ang="0">
                <a:pos x="552" y="120"/>
              </a:cxn>
              <a:cxn ang="0">
                <a:pos x="732" y="0"/>
              </a:cxn>
              <a:cxn ang="0">
                <a:pos x="1080" y="36"/>
              </a:cxn>
              <a:cxn ang="0">
                <a:pos x="1164" y="96"/>
              </a:cxn>
              <a:cxn ang="0">
                <a:pos x="1200" y="108"/>
              </a:cxn>
              <a:cxn ang="0">
                <a:pos x="1236" y="120"/>
              </a:cxn>
              <a:cxn ang="0">
                <a:pos x="1260" y="300"/>
              </a:cxn>
              <a:cxn ang="0">
                <a:pos x="1212" y="312"/>
              </a:cxn>
              <a:cxn ang="0">
                <a:pos x="1176" y="336"/>
              </a:cxn>
              <a:cxn ang="0">
                <a:pos x="1200" y="456"/>
              </a:cxn>
              <a:cxn ang="0">
                <a:pos x="1152" y="624"/>
              </a:cxn>
              <a:cxn ang="0">
                <a:pos x="1080" y="648"/>
              </a:cxn>
              <a:cxn ang="0">
                <a:pos x="1008" y="624"/>
              </a:cxn>
              <a:cxn ang="0">
                <a:pos x="972" y="612"/>
              </a:cxn>
              <a:cxn ang="0">
                <a:pos x="828" y="672"/>
              </a:cxn>
              <a:cxn ang="0">
                <a:pos x="636" y="612"/>
              </a:cxn>
              <a:cxn ang="0">
                <a:pos x="528" y="660"/>
              </a:cxn>
              <a:cxn ang="0">
                <a:pos x="324" y="588"/>
              </a:cxn>
              <a:cxn ang="0">
                <a:pos x="120" y="588"/>
              </a:cxn>
              <a:cxn ang="0">
                <a:pos x="108" y="552"/>
              </a:cxn>
              <a:cxn ang="0">
                <a:pos x="132" y="432"/>
              </a:cxn>
            </a:cxnLst>
            <a:rect l="0" t="0" r="r" b="b"/>
            <a:pathLst>
              <a:path w="1296" h="684">
                <a:moveTo>
                  <a:pt x="132" y="432"/>
                </a:moveTo>
                <a:cubicBezTo>
                  <a:pt x="90" y="368"/>
                  <a:pt x="26" y="342"/>
                  <a:pt x="0" y="264"/>
                </a:cubicBezTo>
                <a:cubicBezTo>
                  <a:pt x="38" y="207"/>
                  <a:pt x="65" y="202"/>
                  <a:pt x="132" y="180"/>
                </a:cubicBezTo>
                <a:cubicBezTo>
                  <a:pt x="144" y="176"/>
                  <a:pt x="168" y="168"/>
                  <a:pt x="168" y="168"/>
                </a:cubicBezTo>
                <a:cubicBezTo>
                  <a:pt x="182" y="126"/>
                  <a:pt x="196" y="91"/>
                  <a:pt x="240" y="72"/>
                </a:cubicBezTo>
                <a:cubicBezTo>
                  <a:pt x="263" y="62"/>
                  <a:pt x="288" y="56"/>
                  <a:pt x="312" y="48"/>
                </a:cubicBezTo>
                <a:cubicBezTo>
                  <a:pt x="324" y="44"/>
                  <a:pt x="348" y="36"/>
                  <a:pt x="348" y="36"/>
                </a:cubicBezTo>
                <a:cubicBezTo>
                  <a:pt x="396" y="41"/>
                  <a:pt x="454" y="30"/>
                  <a:pt x="492" y="60"/>
                </a:cubicBezTo>
                <a:cubicBezTo>
                  <a:pt x="503" y="69"/>
                  <a:pt x="506" y="86"/>
                  <a:pt x="516" y="96"/>
                </a:cubicBezTo>
                <a:cubicBezTo>
                  <a:pt x="526" y="106"/>
                  <a:pt x="540" y="112"/>
                  <a:pt x="552" y="120"/>
                </a:cubicBezTo>
                <a:cubicBezTo>
                  <a:pt x="603" y="69"/>
                  <a:pt x="663" y="23"/>
                  <a:pt x="732" y="0"/>
                </a:cubicBezTo>
                <a:cubicBezTo>
                  <a:pt x="840" y="8"/>
                  <a:pt x="976" y="1"/>
                  <a:pt x="1080" y="36"/>
                </a:cubicBezTo>
                <a:cubicBezTo>
                  <a:pt x="1100" y="96"/>
                  <a:pt x="1080" y="68"/>
                  <a:pt x="1164" y="96"/>
                </a:cubicBezTo>
                <a:cubicBezTo>
                  <a:pt x="1176" y="100"/>
                  <a:pt x="1188" y="104"/>
                  <a:pt x="1200" y="108"/>
                </a:cubicBezTo>
                <a:cubicBezTo>
                  <a:pt x="1212" y="112"/>
                  <a:pt x="1236" y="120"/>
                  <a:pt x="1236" y="120"/>
                </a:cubicBezTo>
                <a:cubicBezTo>
                  <a:pt x="1273" y="175"/>
                  <a:pt x="1296" y="228"/>
                  <a:pt x="1260" y="300"/>
                </a:cubicBezTo>
                <a:cubicBezTo>
                  <a:pt x="1253" y="315"/>
                  <a:pt x="1228" y="308"/>
                  <a:pt x="1212" y="312"/>
                </a:cubicBezTo>
                <a:cubicBezTo>
                  <a:pt x="1200" y="320"/>
                  <a:pt x="1179" y="322"/>
                  <a:pt x="1176" y="336"/>
                </a:cubicBezTo>
                <a:cubicBezTo>
                  <a:pt x="1169" y="369"/>
                  <a:pt x="1189" y="422"/>
                  <a:pt x="1200" y="456"/>
                </a:cubicBezTo>
                <a:cubicBezTo>
                  <a:pt x="1195" y="491"/>
                  <a:pt x="1194" y="598"/>
                  <a:pt x="1152" y="624"/>
                </a:cubicBezTo>
                <a:cubicBezTo>
                  <a:pt x="1131" y="637"/>
                  <a:pt x="1080" y="648"/>
                  <a:pt x="1080" y="648"/>
                </a:cubicBezTo>
                <a:cubicBezTo>
                  <a:pt x="1056" y="640"/>
                  <a:pt x="1032" y="632"/>
                  <a:pt x="1008" y="624"/>
                </a:cubicBezTo>
                <a:cubicBezTo>
                  <a:pt x="996" y="620"/>
                  <a:pt x="972" y="612"/>
                  <a:pt x="972" y="612"/>
                </a:cubicBezTo>
                <a:cubicBezTo>
                  <a:pt x="919" y="630"/>
                  <a:pt x="879" y="655"/>
                  <a:pt x="828" y="672"/>
                </a:cubicBezTo>
                <a:cubicBezTo>
                  <a:pt x="735" y="664"/>
                  <a:pt x="684" y="684"/>
                  <a:pt x="636" y="612"/>
                </a:cubicBezTo>
                <a:cubicBezTo>
                  <a:pt x="550" y="641"/>
                  <a:pt x="585" y="622"/>
                  <a:pt x="528" y="660"/>
                </a:cubicBezTo>
                <a:cubicBezTo>
                  <a:pt x="412" y="650"/>
                  <a:pt x="380" y="672"/>
                  <a:pt x="324" y="588"/>
                </a:cubicBezTo>
                <a:cubicBezTo>
                  <a:pt x="269" y="594"/>
                  <a:pt x="176" y="613"/>
                  <a:pt x="120" y="588"/>
                </a:cubicBezTo>
                <a:cubicBezTo>
                  <a:pt x="108" y="583"/>
                  <a:pt x="112" y="564"/>
                  <a:pt x="108" y="552"/>
                </a:cubicBezTo>
                <a:cubicBezTo>
                  <a:pt x="116" y="512"/>
                  <a:pt x="124" y="472"/>
                  <a:pt x="132" y="432"/>
                </a:cubicBezTo>
                <a:close/>
              </a:path>
            </a:pathLst>
          </a:custGeom>
          <a:solidFill>
            <a:schemeClr val="bg1"/>
          </a:solidFill>
          <a:ln w="9525">
            <a:solidFill>
              <a:schemeClr val="bg1"/>
            </a:solidFill>
            <a:round/>
            <a:headEnd/>
            <a:tailEn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grpSp>
        <p:nvGrpSpPr>
          <p:cNvPr id="3" name="Group 38"/>
          <p:cNvGrpSpPr>
            <a:grpSpLocks/>
          </p:cNvGrpSpPr>
          <p:nvPr/>
        </p:nvGrpSpPr>
        <p:grpSpPr bwMode="auto">
          <a:xfrm>
            <a:off x="1143000" y="506413"/>
            <a:ext cx="6629400" cy="4618037"/>
            <a:chOff x="720" y="319"/>
            <a:chExt cx="4176" cy="2909"/>
          </a:xfrm>
        </p:grpSpPr>
        <p:sp>
          <p:nvSpPr>
            <p:cNvPr id="122894" name="Line 14"/>
            <p:cNvSpPr>
              <a:spLocks noChangeShapeType="1"/>
            </p:cNvSpPr>
            <p:nvPr/>
          </p:nvSpPr>
          <p:spPr bwMode="auto">
            <a:xfrm rot="2700000">
              <a:off x="1056" y="1441"/>
              <a:ext cx="384" cy="384"/>
            </a:xfrm>
            <a:prstGeom prst="line">
              <a:avLst/>
            </a:prstGeom>
            <a:noFill/>
            <a:ln w="38100">
              <a:solidFill>
                <a:srgbClr val="FF6600"/>
              </a:solidFill>
              <a:prstDash val="sysDot"/>
              <a:round/>
              <a:headEnd/>
              <a:tailEn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2895" name="Line 15"/>
            <p:cNvSpPr>
              <a:spLocks noChangeShapeType="1"/>
            </p:cNvSpPr>
            <p:nvPr/>
          </p:nvSpPr>
          <p:spPr bwMode="auto">
            <a:xfrm rot="2700000">
              <a:off x="720" y="1441"/>
              <a:ext cx="384" cy="384"/>
            </a:xfrm>
            <a:prstGeom prst="line">
              <a:avLst/>
            </a:prstGeom>
            <a:noFill/>
            <a:ln w="38100">
              <a:solidFill>
                <a:srgbClr val="FF6600"/>
              </a:solidFill>
              <a:prstDash val="sysDot"/>
              <a:round/>
              <a:headEnd/>
              <a:tailEn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2897" name="Line 17"/>
            <p:cNvSpPr>
              <a:spLocks noChangeShapeType="1"/>
            </p:cNvSpPr>
            <p:nvPr/>
          </p:nvSpPr>
          <p:spPr bwMode="auto">
            <a:xfrm rot="2700000">
              <a:off x="3744" y="1440"/>
              <a:ext cx="384" cy="384"/>
            </a:xfrm>
            <a:prstGeom prst="line">
              <a:avLst/>
            </a:prstGeom>
            <a:noFill/>
            <a:ln w="38100">
              <a:solidFill>
                <a:srgbClr val="FF6600"/>
              </a:solidFill>
              <a:prstDash val="sysDot"/>
              <a:round/>
              <a:headEnd/>
              <a:tailEn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2900" name="Line 20"/>
            <p:cNvSpPr>
              <a:spLocks noChangeShapeType="1"/>
            </p:cNvSpPr>
            <p:nvPr/>
          </p:nvSpPr>
          <p:spPr bwMode="auto">
            <a:xfrm rot="2700000">
              <a:off x="3312" y="1440"/>
              <a:ext cx="384" cy="384"/>
            </a:xfrm>
            <a:prstGeom prst="line">
              <a:avLst/>
            </a:prstGeom>
            <a:noFill/>
            <a:ln w="38100">
              <a:solidFill>
                <a:srgbClr val="FF6600"/>
              </a:solidFill>
              <a:prstDash val="sysDot"/>
              <a:round/>
              <a:headEnd/>
              <a:tailEn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2903" name="Line 23"/>
            <p:cNvSpPr>
              <a:spLocks noChangeShapeType="1"/>
            </p:cNvSpPr>
            <p:nvPr/>
          </p:nvSpPr>
          <p:spPr bwMode="auto">
            <a:xfrm rot="2700000">
              <a:off x="2928" y="1440"/>
              <a:ext cx="384" cy="384"/>
            </a:xfrm>
            <a:prstGeom prst="line">
              <a:avLst/>
            </a:prstGeom>
            <a:noFill/>
            <a:ln w="38100">
              <a:solidFill>
                <a:srgbClr val="FF6600"/>
              </a:solidFill>
              <a:prstDash val="sysDot"/>
              <a:round/>
              <a:headEnd/>
              <a:tailEn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2905" name="Line 25"/>
            <p:cNvSpPr>
              <a:spLocks noChangeShapeType="1"/>
            </p:cNvSpPr>
            <p:nvPr/>
          </p:nvSpPr>
          <p:spPr bwMode="auto">
            <a:xfrm rot="2700000">
              <a:off x="1824" y="1440"/>
              <a:ext cx="384" cy="384"/>
            </a:xfrm>
            <a:prstGeom prst="line">
              <a:avLst/>
            </a:prstGeom>
            <a:noFill/>
            <a:ln w="38100">
              <a:solidFill>
                <a:srgbClr val="FF6600"/>
              </a:solidFill>
              <a:prstDash val="sysDot"/>
              <a:round/>
              <a:headEnd/>
              <a:tailEn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2906" name="Line 26"/>
            <p:cNvSpPr>
              <a:spLocks noChangeShapeType="1"/>
            </p:cNvSpPr>
            <p:nvPr/>
          </p:nvSpPr>
          <p:spPr bwMode="auto">
            <a:xfrm rot="2700000" flipV="1">
              <a:off x="1389" y="319"/>
              <a:ext cx="2909" cy="2909"/>
            </a:xfrm>
            <a:prstGeom prst="line">
              <a:avLst/>
            </a:prstGeom>
            <a:noFill/>
            <a:ln w="44450">
              <a:solidFill>
                <a:srgbClr val="FF0000"/>
              </a:solidFill>
              <a:round/>
              <a:headEnd/>
              <a:tailEnd type="triangle" w="med" len="me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2907" name="Line 27"/>
            <p:cNvSpPr>
              <a:spLocks noChangeShapeType="1"/>
            </p:cNvSpPr>
            <p:nvPr/>
          </p:nvSpPr>
          <p:spPr bwMode="auto">
            <a:xfrm rot="2700000">
              <a:off x="1440" y="1440"/>
              <a:ext cx="384" cy="384"/>
            </a:xfrm>
            <a:prstGeom prst="line">
              <a:avLst/>
            </a:prstGeom>
            <a:noFill/>
            <a:ln w="38100">
              <a:solidFill>
                <a:srgbClr val="FF6600"/>
              </a:solidFill>
              <a:prstDash val="sysDot"/>
              <a:round/>
              <a:headEnd/>
              <a:tailEn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2909" name="Line 29"/>
            <p:cNvSpPr>
              <a:spLocks noChangeShapeType="1"/>
            </p:cNvSpPr>
            <p:nvPr/>
          </p:nvSpPr>
          <p:spPr bwMode="auto">
            <a:xfrm rot="2700000">
              <a:off x="4128" y="1440"/>
              <a:ext cx="384" cy="384"/>
            </a:xfrm>
            <a:prstGeom prst="line">
              <a:avLst/>
            </a:prstGeom>
            <a:noFill/>
            <a:ln w="38100">
              <a:solidFill>
                <a:srgbClr val="FF6600"/>
              </a:solidFill>
              <a:prstDash val="sysDot"/>
              <a:round/>
              <a:headEnd/>
              <a:tailEn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2911" name="Line 31"/>
            <p:cNvSpPr>
              <a:spLocks noChangeShapeType="1"/>
            </p:cNvSpPr>
            <p:nvPr/>
          </p:nvSpPr>
          <p:spPr bwMode="auto">
            <a:xfrm rot="2700000">
              <a:off x="2544" y="1440"/>
              <a:ext cx="384" cy="384"/>
            </a:xfrm>
            <a:prstGeom prst="line">
              <a:avLst/>
            </a:prstGeom>
            <a:noFill/>
            <a:ln w="38100">
              <a:solidFill>
                <a:srgbClr val="FF6600"/>
              </a:solidFill>
              <a:prstDash val="sysDot"/>
              <a:round/>
              <a:headEnd/>
              <a:tailEn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2912" name="Line 32"/>
            <p:cNvSpPr>
              <a:spLocks noChangeShapeType="1"/>
            </p:cNvSpPr>
            <p:nvPr/>
          </p:nvSpPr>
          <p:spPr bwMode="auto">
            <a:xfrm rot="2700000">
              <a:off x="2208" y="1440"/>
              <a:ext cx="384" cy="384"/>
            </a:xfrm>
            <a:prstGeom prst="line">
              <a:avLst/>
            </a:prstGeom>
            <a:noFill/>
            <a:ln w="38100">
              <a:solidFill>
                <a:srgbClr val="FF6600"/>
              </a:solidFill>
              <a:prstDash val="sysDot"/>
              <a:round/>
              <a:headEnd/>
              <a:tailEn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2914" name="Line 34"/>
            <p:cNvSpPr>
              <a:spLocks noChangeShapeType="1"/>
            </p:cNvSpPr>
            <p:nvPr/>
          </p:nvSpPr>
          <p:spPr bwMode="auto">
            <a:xfrm rot="2700000">
              <a:off x="4512" y="1440"/>
              <a:ext cx="384" cy="384"/>
            </a:xfrm>
            <a:prstGeom prst="line">
              <a:avLst/>
            </a:prstGeom>
            <a:noFill/>
            <a:ln w="38100">
              <a:solidFill>
                <a:srgbClr val="FF6600"/>
              </a:solidFill>
              <a:prstDash val="sysDot"/>
              <a:round/>
              <a:headEnd/>
              <a:tailEn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grpSp>
      <p:grpSp>
        <p:nvGrpSpPr>
          <p:cNvPr id="4" name="Group 60"/>
          <p:cNvGrpSpPr>
            <a:grpSpLocks/>
          </p:cNvGrpSpPr>
          <p:nvPr/>
        </p:nvGrpSpPr>
        <p:grpSpPr bwMode="auto">
          <a:xfrm>
            <a:off x="7667625" y="3500438"/>
            <a:ext cx="1154113" cy="1806575"/>
            <a:chOff x="4830" y="2205"/>
            <a:chExt cx="727" cy="1138"/>
          </a:xfrm>
        </p:grpSpPr>
        <p:grpSp>
          <p:nvGrpSpPr>
            <p:cNvPr id="5" name="Group 58"/>
            <p:cNvGrpSpPr>
              <a:grpSpLocks/>
            </p:cNvGrpSpPr>
            <p:nvPr/>
          </p:nvGrpSpPr>
          <p:grpSpPr bwMode="auto">
            <a:xfrm>
              <a:off x="4921" y="2205"/>
              <a:ext cx="636" cy="1138"/>
              <a:chOff x="4921" y="2205"/>
              <a:chExt cx="636" cy="1138"/>
            </a:xfrm>
          </p:grpSpPr>
          <p:sp>
            <p:nvSpPr>
              <p:cNvPr id="122920" name="Freeform 40"/>
              <p:cNvSpPr>
                <a:spLocks/>
              </p:cNvSpPr>
              <p:nvPr/>
            </p:nvSpPr>
            <p:spPr bwMode="auto">
              <a:xfrm flipH="1">
                <a:off x="5305" y="3232"/>
                <a:ext cx="252" cy="111"/>
              </a:xfrm>
              <a:custGeom>
                <a:avLst/>
                <a:gdLst/>
                <a:ahLst/>
                <a:cxnLst>
                  <a:cxn ang="0">
                    <a:pos x="284" y="81"/>
                  </a:cxn>
                  <a:cxn ang="0">
                    <a:pos x="227" y="166"/>
                  </a:cxn>
                  <a:cxn ang="0">
                    <a:pos x="132" y="81"/>
                  </a:cxn>
                  <a:cxn ang="0">
                    <a:pos x="0" y="166"/>
                  </a:cxn>
                  <a:cxn ang="0">
                    <a:pos x="10" y="251"/>
                  </a:cxn>
                  <a:cxn ang="0">
                    <a:pos x="387" y="383"/>
                  </a:cxn>
                  <a:cxn ang="0">
                    <a:pos x="557" y="364"/>
                  </a:cxn>
                  <a:cxn ang="0">
                    <a:pos x="567" y="327"/>
                  </a:cxn>
                  <a:cxn ang="0">
                    <a:pos x="520" y="166"/>
                  </a:cxn>
                  <a:cxn ang="0">
                    <a:pos x="454" y="24"/>
                  </a:cxn>
                  <a:cxn ang="0">
                    <a:pos x="284" y="81"/>
                  </a:cxn>
                </a:cxnLst>
                <a:rect l="0" t="0" r="r" b="b"/>
                <a:pathLst>
                  <a:path w="569" h="454">
                    <a:moveTo>
                      <a:pt x="284" y="81"/>
                    </a:moveTo>
                    <a:cubicBezTo>
                      <a:pt x="271" y="118"/>
                      <a:pt x="255" y="138"/>
                      <a:pt x="227" y="166"/>
                    </a:cubicBezTo>
                    <a:cubicBezTo>
                      <a:pt x="179" y="151"/>
                      <a:pt x="175" y="109"/>
                      <a:pt x="132" y="81"/>
                    </a:cubicBezTo>
                    <a:cubicBezTo>
                      <a:pt x="26" y="93"/>
                      <a:pt x="31" y="79"/>
                      <a:pt x="0" y="166"/>
                    </a:cubicBezTo>
                    <a:cubicBezTo>
                      <a:pt x="3" y="194"/>
                      <a:pt x="6" y="223"/>
                      <a:pt x="10" y="251"/>
                    </a:cubicBezTo>
                    <a:cubicBezTo>
                      <a:pt x="36" y="454"/>
                      <a:pt x="176" y="377"/>
                      <a:pt x="387" y="383"/>
                    </a:cubicBezTo>
                    <a:cubicBezTo>
                      <a:pt x="444" y="377"/>
                      <a:pt x="503" y="381"/>
                      <a:pt x="557" y="364"/>
                    </a:cubicBezTo>
                    <a:cubicBezTo>
                      <a:pt x="569" y="360"/>
                      <a:pt x="567" y="340"/>
                      <a:pt x="567" y="327"/>
                    </a:cubicBezTo>
                    <a:cubicBezTo>
                      <a:pt x="567" y="269"/>
                      <a:pt x="545" y="216"/>
                      <a:pt x="520" y="166"/>
                    </a:cubicBezTo>
                    <a:cubicBezTo>
                      <a:pt x="511" y="61"/>
                      <a:pt x="533" y="52"/>
                      <a:pt x="454" y="24"/>
                    </a:cubicBezTo>
                    <a:cubicBezTo>
                      <a:pt x="397" y="28"/>
                      <a:pt x="284" y="0"/>
                      <a:pt x="284" y="81"/>
                    </a:cubicBezTo>
                    <a:close/>
                  </a:path>
                </a:pathLst>
              </a:custGeom>
              <a:solidFill>
                <a:srgbClr val="993300"/>
              </a:solidFill>
              <a:ln w="9525">
                <a:solidFill>
                  <a:schemeClr val="tx1"/>
                </a:solidFill>
                <a:round/>
                <a:headEnd/>
                <a:tailEn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2921" name="Freeform 41"/>
              <p:cNvSpPr>
                <a:spLocks/>
              </p:cNvSpPr>
              <p:nvPr/>
            </p:nvSpPr>
            <p:spPr bwMode="auto">
              <a:xfrm>
                <a:off x="5042" y="3228"/>
                <a:ext cx="252" cy="111"/>
              </a:xfrm>
              <a:custGeom>
                <a:avLst/>
                <a:gdLst/>
                <a:ahLst/>
                <a:cxnLst>
                  <a:cxn ang="0">
                    <a:pos x="284" y="81"/>
                  </a:cxn>
                  <a:cxn ang="0">
                    <a:pos x="227" y="166"/>
                  </a:cxn>
                  <a:cxn ang="0">
                    <a:pos x="132" y="81"/>
                  </a:cxn>
                  <a:cxn ang="0">
                    <a:pos x="0" y="166"/>
                  </a:cxn>
                  <a:cxn ang="0">
                    <a:pos x="10" y="251"/>
                  </a:cxn>
                  <a:cxn ang="0">
                    <a:pos x="387" y="383"/>
                  </a:cxn>
                  <a:cxn ang="0">
                    <a:pos x="557" y="364"/>
                  </a:cxn>
                  <a:cxn ang="0">
                    <a:pos x="567" y="327"/>
                  </a:cxn>
                  <a:cxn ang="0">
                    <a:pos x="520" y="166"/>
                  </a:cxn>
                  <a:cxn ang="0">
                    <a:pos x="454" y="24"/>
                  </a:cxn>
                  <a:cxn ang="0">
                    <a:pos x="284" y="81"/>
                  </a:cxn>
                </a:cxnLst>
                <a:rect l="0" t="0" r="r" b="b"/>
                <a:pathLst>
                  <a:path w="569" h="454">
                    <a:moveTo>
                      <a:pt x="284" y="81"/>
                    </a:moveTo>
                    <a:cubicBezTo>
                      <a:pt x="271" y="118"/>
                      <a:pt x="255" y="138"/>
                      <a:pt x="227" y="166"/>
                    </a:cubicBezTo>
                    <a:cubicBezTo>
                      <a:pt x="179" y="151"/>
                      <a:pt x="175" y="109"/>
                      <a:pt x="132" y="81"/>
                    </a:cubicBezTo>
                    <a:cubicBezTo>
                      <a:pt x="26" y="93"/>
                      <a:pt x="31" y="79"/>
                      <a:pt x="0" y="166"/>
                    </a:cubicBezTo>
                    <a:cubicBezTo>
                      <a:pt x="3" y="194"/>
                      <a:pt x="6" y="223"/>
                      <a:pt x="10" y="251"/>
                    </a:cubicBezTo>
                    <a:cubicBezTo>
                      <a:pt x="36" y="454"/>
                      <a:pt x="176" y="377"/>
                      <a:pt x="387" y="383"/>
                    </a:cubicBezTo>
                    <a:cubicBezTo>
                      <a:pt x="444" y="377"/>
                      <a:pt x="503" y="381"/>
                      <a:pt x="557" y="364"/>
                    </a:cubicBezTo>
                    <a:cubicBezTo>
                      <a:pt x="569" y="360"/>
                      <a:pt x="567" y="340"/>
                      <a:pt x="567" y="327"/>
                    </a:cubicBezTo>
                    <a:cubicBezTo>
                      <a:pt x="567" y="269"/>
                      <a:pt x="545" y="216"/>
                      <a:pt x="520" y="166"/>
                    </a:cubicBezTo>
                    <a:cubicBezTo>
                      <a:pt x="511" y="61"/>
                      <a:pt x="533" y="52"/>
                      <a:pt x="454" y="24"/>
                    </a:cubicBezTo>
                    <a:cubicBezTo>
                      <a:pt x="397" y="28"/>
                      <a:pt x="284" y="0"/>
                      <a:pt x="284" y="81"/>
                    </a:cubicBezTo>
                    <a:close/>
                  </a:path>
                </a:pathLst>
              </a:custGeom>
              <a:solidFill>
                <a:srgbClr val="993300"/>
              </a:solidFill>
              <a:ln w="9525">
                <a:solidFill>
                  <a:schemeClr val="tx1"/>
                </a:solidFill>
                <a:round/>
                <a:headEnd/>
                <a:tailEn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2922" name="Freeform 42"/>
              <p:cNvSpPr>
                <a:spLocks/>
              </p:cNvSpPr>
              <p:nvPr/>
            </p:nvSpPr>
            <p:spPr bwMode="auto">
              <a:xfrm>
                <a:off x="5411" y="2915"/>
                <a:ext cx="130" cy="106"/>
              </a:xfrm>
              <a:custGeom>
                <a:avLst/>
                <a:gdLst/>
                <a:ahLst/>
                <a:cxnLst>
                  <a:cxn ang="0">
                    <a:pos x="213" y="0"/>
                  </a:cxn>
                  <a:cxn ang="0">
                    <a:pos x="270" y="76"/>
                  </a:cxn>
                  <a:cxn ang="0">
                    <a:pos x="270" y="161"/>
                  </a:cxn>
                  <a:cxn ang="0">
                    <a:pos x="232" y="151"/>
                  </a:cxn>
                  <a:cxn ang="0">
                    <a:pos x="241" y="199"/>
                  </a:cxn>
                  <a:cxn ang="0">
                    <a:pos x="232" y="265"/>
                  </a:cxn>
                  <a:cxn ang="0">
                    <a:pos x="203" y="274"/>
                  </a:cxn>
                  <a:cxn ang="0">
                    <a:pos x="194" y="246"/>
                  </a:cxn>
                  <a:cxn ang="0">
                    <a:pos x="166" y="132"/>
                  </a:cxn>
                  <a:cxn ang="0">
                    <a:pos x="118" y="265"/>
                  </a:cxn>
                  <a:cxn ang="0">
                    <a:pos x="90" y="255"/>
                  </a:cxn>
                  <a:cxn ang="0">
                    <a:pos x="81" y="132"/>
                  </a:cxn>
                  <a:cxn ang="0">
                    <a:pos x="90" y="161"/>
                  </a:cxn>
                  <a:cxn ang="0">
                    <a:pos x="24" y="217"/>
                  </a:cxn>
                  <a:cxn ang="0">
                    <a:pos x="5" y="180"/>
                  </a:cxn>
                  <a:cxn ang="0">
                    <a:pos x="81" y="29"/>
                  </a:cxn>
                  <a:cxn ang="0">
                    <a:pos x="213" y="0"/>
                  </a:cxn>
                </a:cxnLst>
                <a:rect l="0" t="0" r="r" b="b"/>
                <a:pathLst>
                  <a:path w="294" h="279">
                    <a:moveTo>
                      <a:pt x="213" y="0"/>
                    </a:moveTo>
                    <a:cubicBezTo>
                      <a:pt x="226" y="42"/>
                      <a:pt x="246" y="39"/>
                      <a:pt x="270" y="76"/>
                    </a:cubicBezTo>
                    <a:cubicBezTo>
                      <a:pt x="278" y="101"/>
                      <a:pt x="294" y="137"/>
                      <a:pt x="270" y="161"/>
                    </a:cubicBezTo>
                    <a:cubicBezTo>
                      <a:pt x="261" y="170"/>
                      <a:pt x="245" y="154"/>
                      <a:pt x="232" y="151"/>
                    </a:cubicBezTo>
                    <a:cubicBezTo>
                      <a:pt x="204" y="73"/>
                      <a:pt x="236" y="184"/>
                      <a:pt x="241" y="199"/>
                    </a:cubicBezTo>
                    <a:cubicBezTo>
                      <a:pt x="238" y="221"/>
                      <a:pt x="242" y="245"/>
                      <a:pt x="232" y="265"/>
                    </a:cubicBezTo>
                    <a:cubicBezTo>
                      <a:pt x="227" y="274"/>
                      <a:pt x="212" y="279"/>
                      <a:pt x="203" y="274"/>
                    </a:cubicBezTo>
                    <a:cubicBezTo>
                      <a:pt x="194" y="270"/>
                      <a:pt x="197" y="255"/>
                      <a:pt x="194" y="246"/>
                    </a:cubicBezTo>
                    <a:cubicBezTo>
                      <a:pt x="184" y="208"/>
                      <a:pt x="178" y="170"/>
                      <a:pt x="166" y="132"/>
                    </a:cubicBezTo>
                    <a:cubicBezTo>
                      <a:pt x="158" y="198"/>
                      <a:pt x="170" y="231"/>
                      <a:pt x="118" y="265"/>
                    </a:cubicBezTo>
                    <a:cubicBezTo>
                      <a:pt x="109" y="262"/>
                      <a:pt x="93" y="265"/>
                      <a:pt x="90" y="255"/>
                    </a:cubicBezTo>
                    <a:cubicBezTo>
                      <a:pt x="79" y="215"/>
                      <a:pt x="81" y="173"/>
                      <a:pt x="81" y="132"/>
                    </a:cubicBezTo>
                    <a:cubicBezTo>
                      <a:pt x="81" y="122"/>
                      <a:pt x="87" y="151"/>
                      <a:pt x="90" y="161"/>
                    </a:cubicBezTo>
                    <a:cubicBezTo>
                      <a:pt x="76" y="204"/>
                      <a:pt x="61" y="193"/>
                      <a:pt x="24" y="217"/>
                    </a:cubicBezTo>
                    <a:cubicBezTo>
                      <a:pt x="18" y="205"/>
                      <a:pt x="7" y="194"/>
                      <a:pt x="5" y="180"/>
                    </a:cubicBezTo>
                    <a:cubicBezTo>
                      <a:pt x="0" y="137"/>
                      <a:pt x="43" y="54"/>
                      <a:pt x="81" y="29"/>
                    </a:cubicBezTo>
                    <a:cubicBezTo>
                      <a:pt x="118" y="4"/>
                      <a:pt x="171" y="15"/>
                      <a:pt x="213" y="0"/>
                    </a:cubicBezTo>
                    <a:close/>
                  </a:path>
                </a:pathLst>
              </a:custGeom>
              <a:solidFill>
                <a:srgbClr val="FFCC99"/>
              </a:solidFill>
              <a:ln w="9525">
                <a:solidFill>
                  <a:schemeClr val="tx1"/>
                </a:solidFill>
                <a:round/>
                <a:headEnd/>
                <a:tailEn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2923" name="Freeform 43"/>
              <p:cNvSpPr>
                <a:spLocks/>
              </p:cNvSpPr>
              <p:nvPr/>
            </p:nvSpPr>
            <p:spPr bwMode="auto">
              <a:xfrm>
                <a:off x="4944" y="2850"/>
                <a:ext cx="123" cy="115"/>
              </a:xfrm>
              <a:custGeom>
                <a:avLst/>
                <a:gdLst/>
                <a:ahLst/>
                <a:cxnLst>
                  <a:cxn ang="0">
                    <a:pos x="147" y="0"/>
                  </a:cxn>
                  <a:cxn ang="0">
                    <a:pos x="33" y="47"/>
                  </a:cxn>
                  <a:cxn ang="0">
                    <a:pos x="62" y="113"/>
                  </a:cxn>
                  <a:cxn ang="0">
                    <a:pos x="43" y="142"/>
                  </a:cxn>
                  <a:cxn ang="0">
                    <a:pos x="15" y="160"/>
                  </a:cxn>
                  <a:cxn ang="0">
                    <a:pos x="90" y="208"/>
                  </a:cxn>
                  <a:cxn ang="0">
                    <a:pos x="100" y="236"/>
                  </a:cxn>
                  <a:cxn ang="0">
                    <a:pos x="166" y="264"/>
                  </a:cxn>
                  <a:cxn ang="0">
                    <a:pos x="185" y="283"/>
                  </a:cxn>
                  <a:cxn ang="0">
                    <a:pos x="213" y="302"/>
                  </a:cxn>
                  <a:cxn ang="0">
                    <a:pos x="269" y="227"/>
                  </a:cxn>
                  <a:cxn ang="0">
                    <a:pos x="260" y="28"/>
                  </a:cxn>
                  <a:cxn ang="0">
                    <a:pos x="147" y="0"/>
                  </a:cxn>
                </a:cxnLst>
                <a:rect l="0" t="0" r="r" b="b"/>
                <a:pathLst>
                  <a:path w="279" h="302">
                    <a:moveTo>
                      <a:pt x="147" y="0"/>
                    </a:moveTo>
                    <a:cubicBezTo>
                      <a:pt x="107" y="12"/>
                      <a:pt x="74" y="34"/>
                      <a:pt x="33" y="47"/>
                    </a:cubicBezTo>
                    <a:cubicBezTo>
                      <a:pt x="19" y="91"/>
                      <a:pt x="16" y="99"/>
                      <a:pt x="62" y="113"/>
                    </a:cubicBezTo>
                    <a:cubicBezTo>
                      <a:pt x="56" y="123"/>
                      <a:pt x="51" y="134"/>
                      <a:pt x="43" y="142"/>
                    </a:cubicBezTo>
                    <a:cubicBezTo>
                      <a:pt x="35" y="150"/>
                      <a:pt x="19" y="150"/>
                      <a:pt x="15" y="160"/>
                    </a:cubicBezTo>
                    <a:cubicBezTo>
                      <a:pt x="0" y="198"/>
                      <a:pt x="74" y="204"/>
                      <a:pt x="90" y="208"/>
                    </a:cubicBezTo>
                    <a:cubicBezTo>
                      <a:pt x="116" y="134"/>
                      <a:pt x="105" y="219"/>
                      <a:pt x="100" y="236"/>
                    </a:cubicBezTo>
                    <a:cubicBezTo>
                      <a:pt x="113" y="291"/>
                      <a:pt x="118" y="296"/>
                      <a:pt x="166" y="264"/>
                    </a:cubicBezTo>
                    <a:cubicBezTo>
                      <a:pt x="184" y="189"/>
                      <a:pt x="165" y="244"/>
                      <a:pt x="185" y="283"/>
                    </a:cubicBezTo>
                    <a:cubicBezTo>
                      <a:pt x="190" y="293"/>
                      <a:pt x="204" y="296"/>
                      <a:pt x="213" y="302"/>
                    </a:cubicBezTo>
                    <a:cubicBezTo>
                      <a:pt x="271" y="288"/>
                      <a:pt x="256" y="282"/>
                      <a:pt x="269" y="227"/>
                    </a:cubicBezTo>
                    <a:cubicBezTo>
                      <a:pt x="266" y="161"/>
                      <a:pt x="279" y="92"/>
                      <a:pt x="260" y="28"/>
                    </a:cubicBezTo>
                    <a:cubicBezTo>
                      <a:pt x="254" y="9"/>
                      <a:pt x="171" y="0"/>
                      <a:pt x="147" y="0"/>
                    </a:cubicBezTo>
                    <a:close/>
                  </a:path>
                </a:pathLst>
              </a:custGeom>
              <a:solidFill>
                <a:srgbClr val="FFCC99"/>
              </a:solidFill>
              <a:ln w="9525">
                <a:solidFill>
                  <a:schemeClr val="tx1"/>
                </a:solidFill>
                <a:round/>
                <a:headEnd/>
                <a:tailEn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2924" name="Freeform 44"/>
              <p:cNvSpPr>
                <a:spLocks/>
              </p:cNvSpPr>
              <p:nvPr/>
            </p:nvSpPr>
            <p:spPr bwMode="auto">
              <a:xfrm>
                <a:off x="5236" y="2598"/>
                <a:ext cx="140" cy="105"/>
              </a:xfrm>
              <a:custGeom>
                <a:avLst/>
                <a:gdLst/>
                <a:ahLst/>
                <a:cxnLst>
                  <a:cxn ang="0">
                    <a:pos x="9" y="212"/>
                  </a:cxn>
                  <a:cxn ang="0">
                    <a:pos x="66" y="174"/>
                  </a:cxn>
                  <a:cxn ang="0">
                    <a:pos x="104" y="61"/>
                  </a:cxn>
                  <a:cxn ang="0">
                    <a:pos x="132" y="51"/>
                  </a:cxn>
                  <a:cxn ang="0">
                    <a:pos x="198" y="42"/>
                  </a:cxn>
                  <a:cxn ang="0">
                    <a:pos x="377" y="51"/>
                  </a:cxn>
                  <a:cxn ang="0">
                    <a:pos x="425" y="165"/>
                  </a:cxn>
                  <a:cxn ang="0">
                    <a:pos x="453" y="259"/>
                  </a:cxn>
                  <a:cxn ang="0">
                    <a:pos x="425" y="353"/>
                  </a:cxn>
                  <a:cxn ang="0">
                    <a:pos x="330" y="382"/>
                  </a:cxn>
                  <a:cxn ang="0">
                    <a:pos x="113" y="344"/>
                  </a:cxn>
                  <a:cxn ang="0">
                    <a:pos x="104" y="316"/>
                  </a:cxn>
                  <a:cxn ang="0">
                    <a:pos x="47" y="278"/>
                  </a:cxn>
                  <a:cxn ang="0">
                    <a:pos x="37" y="250"/>
                  </a:cxn>
                  <a:cxn ang="0">
                    <a:pos x="9" y="212"/>
                  </a:cxn>
                </a:cxnLst>
                <a:rect l="0" t="0" r="r" b="b"/>
                <a:pathLst>
                  <a:path w="453" h="392">
                    <a:moveTo>
                      <a:pt x="9" y="212"/>
                    </a:moveTo>
                    <a:cubicBezTo>
                      <a:pt x="28" y="199"/>
                      <a:pt x="47" y="187"/>
                      <a:pt x="66" y="174"/>
                    </a:cubicBezTo>
                    <a:cubicBezTo>
                      <a:pt x="77" y="167"/>
                      <a:pt x="97" y="81"/>
                      <a:pt x="104" y="61"/>
                    </a:cubicBezTo>
                    <a:cubicBezTo>
                      <a:pt x="107" y="52"/>
                      <a:pt x="122" y="53"/>
                      <a:pt x="132" y="51"/>
                    </a:cubicBezTo>
                    <a:cubicBezTo>
                      <a:pt x="154" y="47"/>
                      <a:pt x="176" y="45"/>
                      <a:pt x="198" y="42"/>
                    </a:cubicBezTo>
                    <a:cubicBezTo>
                      <a:pt x="263" y="19"/>
                      <a:pt x="326" y="0"/>
                      <a:pt x="377" y="51"/>
                    </a:cubicBezTo>
                    <a:cubicBezTo>
                      <a:pt x="392" y="95"/>
                      <a:pt x="400" y="127"/>
                      <a:pt x="425" y="165"/>
                    </a:cubicBezTo>
                    <a:cubicBezTo>
                      <a:pt x="447" y="233"/>
                      <a:pt x="438" y="202"/>
                      <a:pt x="453" y="259"/>
                    </a:cubicBezTo>
                    <a:cubicBezTo>
                      <a:pt x="450" y="271"/>
                      <a:pt x="429" y="352"/>
                      <a:pt x="425" y="353"/>
                    </a:cubicBezTo>
                    <a:cubicBezTo>
                      <a:pt x="356" y="376"/>
                      <a:pt x="387" y="367"/>
                      <a:pt x="330" y="382"/>
                    </a:cubicBezTo>
                    <a:cubicBezTo>
                      <a:pt x="229" y="376"/>
                      <a:pt x="184" y="392"/>
                      <a:pt x="113" y="344"/>
                    </a:cubicBezTo>
                    <a:cubicBezTo>
                      <a:pt x="110" y="335"/>
                      <a:pt x="111" y="323"/>
                      <a:pt x="104" y="316"/>
                    </a:cubicBezTo>
                    <a:cubicBezTo>
                      <a:pt x="88" y="300"/>
                      <a:pt x="47" y="278"/>
                      <a:pt x="47" y="278"/>
                    </a:cubicBezTo>
                    <a:cubicBezTo>
                      <a:pt x="44" y="269"/>
                      <a:pt x="44" y="257"/>
                      <a:pt x="37" y="250"/>
                    </a:cubicBezTo>
                    <a:cubicBezTo>
                      <a:pt x="0" y="213"/>
                      <a:pt x="9" y="272"/>
                      <a:pt x="9" y="212"/>
                    </a:cubicBezTo>
                    <a:close/>
                  </a:path>
                </a:pathLst>
              </a:custGeom>
              <a:solidFill>
                <a:srgbClr val="FFCC99"/>
              </a:solidFill>
              <a:ln w="9525">
                <a:solidFill>
                  <a:schemeClr val="tx1"/>
                </a:solidFill>
                <a:round/>
                <a:headEnd/>
                <a:tailEn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2925" name="Oval 45"/>
              <p:cNvSpPr>
                <a:spLocks noChangeArrowheads="1"/>
              </p:cNvSpPr>
              <p:nvPr/>
            </p:nvSpPr>
            <p:spPr bwMode="auto">
              <a:xfrm>
                <a:off x="5137" y="2312"/>
                <a:ext cx="338" cy="302"/>
              </a:xfrm>
              <a:prstGeom prst="ellipse">
                <a:avLst/>
              </a:prstGeom>
              <a:solidFill>
                <a:srgbClr val="FFCC99"/>
              </a:solidFill>
              <a:ln w="9525">
                <a:solidFill>
                  <a:schemeClr val="tx1"/>
                </a:solidFill>
                <a:round/>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sp>
            <p:nvSpPr>
              <p:cNvPr id="122926" name="Oval 46"/>
              <p:cNvSpPr>
                <a:spLocks noChangeArrowheads="1"/>
              </p:cNvSpPr>
              <p:nvPr/>
            </p:nvSpPr>
            <p:spPr bwMode="auto">
              <a:xfrm>
                <a:off x="5207" y="2417"/>
                <a:ext cx="53" cy="41"/>
              </a:xfrm>
              <a:prstGeom prst="ellipse">
                <a:avLst/>
              </a:prstGeom>
              <a:solidFill>
                <a:schemeClr val="bg1"/>
              </a:solidFill>
              <a:ln w="9525">
                <a:solidFill>
                  <a:schemeClr val="tx1"/>
                </a:solidFill>
                <a:round/>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sp>
            <p:nvSpPr>
              <p:cNvPr id="122927" name="Oval 47"/>
              <p:cNvSpPr>
                <a:spLocks noChangeArrowheads="1"/>
              </p:cNvSpPr>
              <p:nvPr/>
            </p:nvSpPr>
            <p:spPr bwMode="auto">
              <a:xfrm>
                <a:off x="5212" y="2425"/>
                <a:ext cx="24" cy="20"/>
              </a:xfrm>
              <a:prstGeom prst="ellipse">
                <a:avLst/>
              </a:prstGeom>
              <a:solidFill>
                <a:schemeClr val="tx1"/>
              </a:solidFill>
              <a:ln w="9525">
                <a:solidFill>
                  <a:schemeClr val="tx1"/>
                </a:solidFill>
                <a:round/>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sp>
            <p:nvSpPr>
              <p:cNvPr id="122928" name="Oval 48"/>
              <p:cNvSpPr>
                <a:spLocks noChangeArrowheads="1"/>
              </p:cNvSpPr>
              <p:nvPr/>
            </p:nvSpPr>
            <p:spPr bwMode="auto">
              <a:xfrm>
                <a:off x="5315" y="2418"/>
                <a:ext cx="49" cy="41"/>
              </a:xfrm>
              <a:prstGeom prst="ellipse">
                <a:avLst/>
              </a:prstGeom>
              <a:solidFill>
                <a:schemeClr val="bg1"/>
              </a:solidFill>
              <a:ln w="9525">
                <a:solidFill>
                  <a:schemeClr val="tx1"/>
                </a:solidFill>
                <a:round/>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sp>
            <p:nvSpPr>
              <p:cNvPr id="122929" name="Oval 49"/>
              <p:cNvSpPr>
                <a:spLocks noChangeArrowheads="1"/>
              </p:cNvSpPr>
              <p:nvPr/>
            </p:nvSpPr>
            <p:spPr bwMode="auto">
              <a:xfrm>
                <a:off x="5321" y="2429"/>
                <a:ext cx="23" cy="21"/>
              </a:xfrm>
              <a:prstGeom prst="ellipse">
                <a:avLst/>
              </a:prstGeom>
              <a:solidFill>
                <a:schemeClr val="tx1"/>
              </a:solidFill>
              <a:ln w="9525">
                <a:solidFill>
                  <a:schemeClr val="tx1"/>
                </a:solidFill>
                <a:round/>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sp>
            <p:nvSpPr>
              <p:cNvPr id="122930" name="Oval 50"/>
              <p:cNvSpPr>
                <a:spLocks noChangeArrowheads="1"/>
              </p:cNvSpPr>
              <p:nvPr/>
            </p:nvSpPr>
            <p:spPr bwMode="auto">
              <a:xfrm>
                <a:off x="5271" y="2466"/>
                <a:ext cx="24" cy="32"/>
              </a:xfrm>
              <a:prstGeom prst="ellipse">
                <a:avLst/>
              </a:prstGeom>
              <a:solidFill>
                <a:srgbClr val="FFCC99"/>
              </a:solidFill>
              <a:ln w="9525">
                <a:solidFill>
                  <a:schemeClr val="tx1"/>
                </a:solidFill>
                <a:round/>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sp>
            <p:nvSpPr>
              <p:cNvPr id="122931" name="Freeform 51"/>
              <p:cNvSpPr>
                <a:spLocks/>
              </p:cNvSpPr>
              <p:nvPr/>
            </p:nvSpPr>
            <p:spPr bwMode="auto">
              <a:xfrm>
                <a:off x="4999" y="2645"/>
                <a:ext cx="529" cy="336"/>
              </a:xfrm>
              <a:custGeom>
                <a:avLst/>
                <a:gdLst/>
                <a:ahLst/>
                <a:cxnLst>
                  <a:cxn ang="0">
                    <a:pos x="787" y="38"/>
                  </a:cxn>
                  <a:cxn ang="0">
                    <a:pos x="853" y="76"/>
                  </a:cxn>
                  <a:cxn ang="0">
                    <a:pos x="881" y="104"/>
                  </a:cxn>
                  <a:cxn ang="0">
                    <a:pos x="966" y="142"/>
                  </a:cxn>
                  <a:cxn ang="0">
                    <a:pos x="1127" y="132"/>
                  </a:cxn>
                  <a:cxn ang="0">
                    <a:pos x="1174" y="85"/>
                  </a:cxn>
                  <a:cxn ang="0">
                    <a:pos x="1230" y="47"/>
                  </a:cxn>
                  <a:cxn ang="0">
                    <a:pos x="1363" y="9"/>
                  </a:cxn>
                  <a:cxn ang="0">
                    <a:pos x="1495" y="19"/>
                  </a:cxn>
                  <a:cxn ang="0">
                    <a:pos x="1561" y="151"/>
                  </a:cxn>
                  <a:cxn ang="0">
                    <a:pos x="1589" y="425"/>
                  </a:cxn>
                  <a:cxn ang="0">
                    <a:pos x="1618" y="585"/>
                  </a:cxn>
                  <a:cxn ang="0">
                    <a:pos x="1646" y="793"/>
                  </a:cxn>
                  <a:cxn ang="0">
                    <a:pos x="1703" y="1020"/>
                  </a:cxn>
                  <a:cxn ang="0">
                    <a:pos x="1712" y="1058"/>
                  </a:cxn>
                  <a:cxn ang="0">
                    <a:pos x="1684" y="1076"/>
                  </a:cxn>
                  <a:cxn ang="0">
                    <a:pos x="1561" y="1086"/>
                  </a:cxn>
                  <a:cxn ang="0">
                    <a:pos x="1372" y="500"/>
                  </a:cxn>
                  <a:cxn ang="0">
                    <a:pos x="1334" y="406"/>
                  </a:cxn>
                  <a:cxn ang="0">
                    <a:pos x="1334" y="1228"/>
                  </a:cxn>
                  <a:cxn ang="0">
                    <a:pos x="1230" y="1218"/>
                  </a:cxn>
                  <a:cxn ang="0">
                    <a:pos x="985" y="1143"/>
                  </a:cxn>
                  <a:cxn ang="0">
                    <a:pos x="560" y="1143"/>
                  </a:cxn>
                  <a:cxn ang="0">
                    <a:pos x="569" y="1114"/>
                  </a:cxn>
                  <a:cxn ang="0">
                    <a:pos x="607" y="519"/>
                  </a:cxn>
                  <a:cxn ang="0">
                    <a:pos x="598" y="425"/>
                  </a:cxn>
                  <a:cxn ang="0">
                    <a:pos x="560" y="491"/>
                  </a:cxn>
                  <a:cxn ang="0">
                    <a:pos x="447" y="614"/>
                  </a:cxn>
                  <a:cxn ang="0">
                    <a:pos x="418" y="642"/>
                  </a:cxn>
                  <a:cxn ang="0">
                    <a:pos x="305" y="822"/>
                  </a:cxn>
                  <a:cxn ang="0">
                    <a:pos x="229" y="954"/>
                  </a:cxn>
                  <a:cxn ang="0">
                    <a:pos x="154" y="925"/>
                  </a:cxn>
                  <a:cxn ang="0">
                    <a:pos x="144" y="897"/>
                  </a:cxn>
                  <a:cxn ang="0">
                    <a:pos x="116" y="878"/>
                  </a:cxn>
                  <a:cxn ang="0">
                    <a:pos x="88" y="850"/>
                  </a:cxn>
                  <a:cxn ang="0">
                    <a:pos x="22" y="812"/>
                  </a:cxn>
                  <a:cxn ang="0">
                    <a:pos x="3" y="774"/>
                  </a:cxn>
                  <a:cxn ang="0">
                    <a:pos x="41" y="718"/>
                  </a:cxn>
                  <a:cxn ang="0">
                    <a:pos x="211" y="557"/>
                  </a:cxn>
                  <a:cxn ang="0">
                    <a:pos x="296" y="415"/>
                  </a:cxn>
                  <a:cxn ang="0">
                    <a:pos x="390" y="330"/>
                  </a:cxn>
                  <a:cxn ang="0">
                    <a:pos x="541" y="151"/>
                  </a:cxn>
                  <a:cxn ang="0">
                    <a:pos x="617" y="47"/>
                  </a:cxn>
                  <a:cxn ang="0">
                    <a:pos x="711" y="0"/>
                  </a:cxn>
                  <a:cxn ang="0">
                    <a:pos x="758" y="9"/>
                  </a:cxn>
                  <a:cxn ang="0">
                    <a:pos x="787" y="38"/>
                  </a:cxn>
                </a:cxnLst>
                <a:rect l="0" t="0" r="r" b="b"/>
                <a:pathLst>
                  <a:path w="1716" h="1261">
                    <a:moveTo>
                      <a:pt x="787" y="38"/>
                    </a:moveTo>
                    <a:cubicBezTo>
                      <a:pt x="808" y="52"/>
                      <a:pt x="832" y="61"/>
                      <a:pt x="853" y="76"/>
                    </a:cubicBezTo>
                    <a:cubicBezTo>
                      <a:pt x="864" y="84"/>
                      <a:pt x="871" y="96"/>
                      <a:pt x="881" y="104"/>
                    </a:cubicBezTo>
                    <a:cubicBezTo>
                      <a:pt x="907" y="125"/>
                      <a:pt x="935" y="131"/>
                      <a:pt x="966" y="142"/>
                    </a:cubicBezTo>
                    <a:cubicBezTo>
                      <a:pt x="1020" y="139"/>
                      <a:pt x="1074" y="140"/>
                      <a:pt x="1127" y="132"/>
                    </a:cubicBezTo>
                    <a:cubicBezTo>
                      <a:pt x="1158" y="127"/>
                      <a:pt x="1155" y="102"/>
                      <a:pt x="1174" y="85"/>
                    </a:cubicBezTo>
                    <a:cubicBezTo>
                      <a:pt x="1191" y="70"/>
                      <a:pt x="1211" y="60"/>
                      <a:pt x="1230" y="47"/>
                    </a:cubicBezTo>
                    <a:cubicBezTo>
                      <a:pt x="1268" y="21"/>
                      <a:pt x="1363" y="9"/>
                      <a:pt x="1363" y="9"/>
                    </a:cubicBezTo>
                    <a:cubicBezTo>
                      <a:pt x="1407" y="12"/>
                      <a:pt x="1453" y="6"/>
                      <a:pt x="1495" y="19"/>
                    </a:cubicBezTo>
                    <a:cubicBezTo>
                      <a:pt x="1515" y="25"/>
                      <a:pt x="1554" y="130"/>
                      <a:pt x="1561" y="151"/>
                    </a:cubicBezTo>
                    <a:cubicBezTo>
                      <a:pt x="1573" y="242"/>
                      <a:pt x="1577" y="334"/>
                      <a:pt x="1589" y="425"/>
                    </a:cubicBezTo>
                    <a:cubicBezTo>
                      <a:pt x="1596" y="479"/>
                      <a:pt x="1612" y="531"/>
                      <a:pt x="1618" y="585"/>
                    </a:cubicBezTo>
                    <a:cubicBezTo>
                      <a:pt x="1626" y="654"/>
                      <a:pt x="1623" y="728"/>
                      <a:pt x="1646" y="793"/>
                    </a:cubicBezTo>
                    <a:cubicBezTo>
                      <a:pt x="1656" y="874"/>
                      <a:pt x="1666" y="947"/>
                      <a:pt x="1703" y="1020"/>
                    </a:cubicBezTo>
                    <a:cubicBezTo>
                      <a:pt x="1706" y="1033"/>
                      <a:pt x="1716" y="1046"/>
                      <a:pt x="1712" y="1058"/>
                    </a:cubicBezTo>
                    <a:cubicBezTo>
                      <a:pt x="1708" y="1069"/>
                      <a:pt x="1695" y="1074"/>
                      <a:pt x="1684" y="1076"/>
                    </a:cubicBezTo>
                    <a:cubicBezTo>
                      <a:pt x="1644" y="1083"/>
                      <a:pt x="1602" y="1083"/>
                      <a:pt x="1561" y="1086"/>
                    </a:cubicBezTo>
                    <a:cubicBezTo>
                      <a:pt x="1188" y="1206"/>
                      <a:pt x="1574" y="637"/>
                      <a:pt x="1372" y="500"/>
                    </a:cubicBezTo>
                    <a:cubicBezTo>
                      <a:pt x="1362" y="467"/>
                      <a:pt x="1345" y="438"/>
                      <a:pt x="1334" y="406"/>
                    </a:cubicBezTo>
                    <a:cubicBezTo>
                      <a:pt x="1335" y="463"/>
                      <a:pt x="1358" y="1148"/>
                      <a:pt x="1334" y="1228"/>
                    </a:cubicBezTo>
                    <a:cubicBezTo>
                      <a:pt x="1324" y="1261"/>
                      <a:pt x="1265" y="1222"/>
                      <a:pt x="1230" y="1218"/>
                    </a:cubicBezTo>
                    <a:cubicBezTo>
                      <a:pt x="1144" y="1207"/>
                      <a:pt x="1066" y="1169"/>
                      <a:pt x="985" y="1143"/>
                    </a:cubicBezTo>
                    <a:cubicBezTo>
                      <a:pt x="918" y="1145"/>
                      <a:pt x="647" y="1162"/>
                      <a:pt x="560" y="1143"/>
                    </a:cubicBezTo>
                    <a:cubicBezTo>
                      <a:pt x="550" y="1141"/>
                      <a:pt x="566" y="1124"/>
                      <a:pt x="569" y="1114"/>
                    </a:cubicBezTo>
                    <a:cubicBezTo>
                      <a:pt x="576" y="920"/>
                      <a:pt x="562" y="710"/>
                      <a:pt x="607" y="519"/>
                    </a:cubicBezTo>
                    <a:cubicBezTo>
                      <a:pt x="604" y="488"/>
                      <a:pt x="616" y="451"/>
                      <a:pt x="598" y="425"/>
                    </a:cubicBezTo>
                    <a:cubicBezTo>
                      <a:pt x="584" y="404"/>
                      <a:pt x="561" y="489"/>
                      <a:pt x="560" y="491"/>
                    </a:cubicBezTo>
                    <a:cubicBezTo>
                      <a:pt x="534" y="543"/>
                      <a:pt x="488" y="573"/>
                      <a:pt x="447" y="614"/>
                    </a:cubicBezTo>
                    <a:cubicBezTo>
                      <a:pt x="437" y="624"/>
                      <a:pt x="418" y="642"/>
                      <a:pt x="418" y="642"/>
                    </a:cubicBezTo>
                    <a:cubicBezTo>
                      <a:pt x="386" y="707"/>
                      <a:pt x="341" y="760"/>
                      <a:pt x="305" y="822"/>
                    </a:cubicBezTo>
                    <a:cubicBezTo>
                      <a:pt x="278" y="869"/>
                      <a:pt x="275" y="924"/>
                      <a:pt x="229" y="954"/>
                    </a:cubicBezTo>
                    <a:cubicBezTo>
                      <a:pt x="215" y="949"/>
                      <a:pt x="160" y="930"/>
                      <a:pt x="154" y="925"/>
                    </a:cubicBezTo>
                    <a:cubicBezTo>
                      <a:pt x="146" y="919"/>
                      <a:pt x="150" y="905"/>
                      <a:pt x="144" y="897"/>
                    </a:cubicBezTo>
                    <a:cubicBezTo>
                      <a:pt x="137" y="888"/>
                      <a:pt x="125" y="885"/>
                      <a:pt x="116" y="878"/>
                    </a:cubicBezTo>
                    <a:cubicBezTo>
                      <a:pt x="106" y="870"/>
                      <a:pt x="99" y="858"/>
                      <a:pt x="88" y="850"/>
                    </a:cubicBezTo>
                    <a:cubicBezTo>
                      <a:pt x="67" y="835"/>
                      <a:pt x="43" y="826"/>
                      <a:pt x="22" y="812"/>
                    </a:cubicBezTo>
                    <a:cubicBezTo>
                      <a:pt x="16" y="799"/>
                      <a:pt x="0" y="788"/>
                      <a:pt x="3" y="774"/>
                    </a:cubicBezTo>
                    <a:cubicBezTo>
                      <a:pt x="7" y="752"/>
                      <a:pt x="28" y="737"/>
                      <a:pt x="41" y="718"/>
                    </a:cubicBezTo>
                    <a:cubicBezTo>
                      <a:pt x="80" y="661"/>
                      <a:pt x="156" y="598"/>
                      <a:pt x="211" y="557"/>
                    </a:cubicBezTo>
                    <a:cubicBezTo>
                      <a:pt x="235" y="521"/>
                      <a:pt x="267" y="444"/>
                      <a:pt x="296" y="415"/>
                    </a:cubicBezTo>
                    <a:cubicBezTo>
                      <a:pt x="325" y="386"/>
                      <a:pt x="363" y="357"/>
                      <a:pt x="390" y="330"/>
                    </a:cubicBezTo>
                    <a:cubicBezTo>
                      <a:pt x="445" y="275"/>
                      <a:pt x="475" y="196"/>
                      <a:pt x="541" y="151"/>
                    </a:cubicBezTo>
                    <a:cubicBezTo>
                      <a:pt x="558" y="105"/>
                      <a:pt x="577" y="73"/>
                      <a:pt x="617" y="47"/>
                    </a:cubicBezTo>
                    <a:cubicBezTo>
                      <a:pt x="643" y="6"/>
                      <a:pt x="663" y="9"/>
                      <a:pt x="711" y="0"/>
                    </a:cubicBezTo>
                    <a:cubicBezTo>
                      <a:pt x="727" y="3"/>
                      <a:pt x="745" y="0"/>
                      <a:pt x="758" y="9"/>
                    </a:cubicBezTo>
                    <a:cubicBezTo>
                      <a:pt x="810" y="44"/>
                      <a:pt x="733" y="38"/>
                      <a:pt x="787" y="38"/>
                    </a:cubicBezTo>
                    <a:close/>
                  </a:path>
                </a:pathLst>
              </a:custGeom>
              <a:solidFill>
                <a:srgbClr val="993366"/>
              </a:solidFill>
              <a:ln w="9525">
                <a:solidFill>
                  <a:schemeClr val="tx1"/>
                </a:solidFill>
                <a:round/>
                <a:headEnd/>
                <a:tailEn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2932" name="Freeform 52"/>
              <p:cNvSpPr>
                <a:spLocks/>
              </p:cNvSpPr>
              <p:nvPr/>
            </p:nvSpPr>
            <p:spPr bwMode="auto">
              <a:xfrm>
                <a:off x="5151" y="2919"/>
                <a:ext cx="301" cy="356"/>
              </a:xfrm>
              <a:custGeom>
                <a:avLst/>
                <a:gdLst/>
                <a:ahLst/>
                <a:cxnLst>
                  <a:cxn ang="0">
                    <a:pos x="75" y="83"/>
                  </a:cxn>
                  <a:cxn ang="0">
                    <a:pos x="66" y="206"/>
                  </a:cxn>
                  <a:cxn ang="0">
                    <a:pos x="56" y="593"/>
                  </a:cxn>
                  <a:cxn ang="0">
                    <a:pos x="0" y="848"/>
                  </a:cxn>
                  <a:cxn ang="0">
                    <a:pos x="28" y="858"/>
                  </a:cxn>
                  <a:cxn ang="0">
                    <a:pos x="293" y="839"/>
                  </a:cxn>
                  <a:cxn ang="0">
                    <a:pos x="302" y="773"/>
                  </a:cxn>
                  <a:cxn ang="0">
                    <a:pos x="321" y="688"/>
                  </a:cxn>
                  <a:cxn ang="0">
                    <a:pos x="330" y="348"/>
                  </a:cxn>
                  <a:cxn ang="0">
                    <a:pos x="340" y="376"/>
                  </a:cxn>
                  <a:cxn ang="0">
                    <a:pos x="349" y="471"/>
                  </a:cxn>
                  <a:cxn ang="0">
                    <a:pos x="368" y="612"/>
                  </a:cxn>
                  <a:cxn ang="0">
                    <a:pos x="377" y="924"/>
                  </a:cxn>
                  <a:cxn ang="0">
                    <a:pos x="491" y="905"/>
                  </a:cxn>
                  <a:cxn ang="0">
                    <a:pos x="547" y="886"/>
                  </a:cxn>
                  <a:cxn ang="0">
                    <a:pos x="680" y="886"/>
                  </a:cxn>
                  <a:cxn ang="0">
                    <a:pos x="623" y="659"/>
                  </a:cxn>
                  <a:cxn ang="0">
                    <a:pos x="557" y="168"/>
                  </a:cxn>
                  <a:cxn ang="0">
                    <a:pos x="481" y="46"/>
                  </a:cxn>
                  <a:cxn ang="0">
                    <a:pos x="170" y="27"/>
                  </a:cxn>
                  <a:cxn ang="0">
                    <a:pos x="94" y="55"/>
                  </a:cxn>
                  <a:cxn ang="0">
                    <a:pos x="75" y="83"/>
                  </a:cxn>
                </a:cxnLst>
                <a:rect l="0" t="0" r="r" b="b"/>
                <a:pathLst>
                  <a:path w="680" h="940">
                    <a:moveTo>
                      <a:pt x="75" y="83"/>
                    </a:moveTo>
                    <a:cubicBezTo>
                      <a:pt x="72" y="124"/>
                      <a:pt x="68" y="165"/>
                      <a:pt x="66" y="206"/>
                    </a:cubicBezTo>
                    <a:cubicBezTo>
                      <a:pt x="61" y="335"/>
                      <a:pt x="62" y="464"/>
                      <a:pt x="56" y="593"/>
                    </a:cubicBezTo>
                    <a:cubicBezTo>
                      <a:pt x="52" y="675"/>
                      <a:pt x="19" y="767"/>
                      <a:pt x="0" y="848"/>
                    </a:cubicBezTo>
                    <a:cubicBezTo>
                      <a:pt x="9" y="851"/>
                      <a:pt x="18" y="858"/>
                      <a:pt x="28" y="858"/>
                    </a:cubicBezTo>
                    <a:cubicBezTo>
                      <a:pt x="117" y="855"/>
                      <a:pt x="208" y="865"/>
                      <a:pt x="293" y="839"/>
                    </a:cubicBezTo>
                    <a:cubicBezTo>
                      <a:pt x="314" y="832"/>
                      <a:pt x="298" y="795"/>
                      <a:pt x="302" y="773"/>
                    </a:cubicBezTo>
                    <a:cubicBezTo>
                      <a:pt x="307" y="744"/>
                      <a:pt x="315" y="716"/>
                      <a:pt x="321" y="688"/>
                    </a:cubicBezTo>
                    <a:cubicBezTo>
                      <a:pt x="324" y="575"/>
                      <a:pt x="323" y="461"/>
                      <a:pt x="330" y="348"/>
                    </a:cubicBezTo>
                    <a:cubicBezTo>
                      <a:pt x="331" y="338"/>
                      <a:pt x="338" y="366"/>
                      <a:pt x="340" y="376"/>
                    </a:cubicBezTo>
                    <a:cubicBezTo>
                      <a:pt x="345" y="407"/>
                      <a:pt x="346" y="439"/>
                      <a:pt x="349" y="471"/>
                    </a:cubicBezTo>
                    <a:cubicBezTo>
                      <a:pt x="359" y="574"/>
                      <a:pt x="354" y="538"/>
                      <a:pt x="368" y="612"/>
                    </a:cubicBezTo>
                    <a:cubicBezTo>
                      <a:pt x="371" y="716"/>
                      <a:pt x="346" y="825"/>
                      <a:pt x="377" y="924"/>
                    </a:cubicBezTo>
                    <a:cubicBezTo>
                      <a:pt x="382" y="940"/>
                      <a:pt x="467" y="913"/>
                      <a:pt x="491" y="905"/>
                    </a:cubicBezTo>
                    <a:cubicBezTo>
                      <a:pt x="510" y="899"/>
                      <a:pt x="547" y="886"/>
                      <a:pt x="547" y="886"/>
                    </a:cubicBezTo>
                    <a:cubicBezTo>
                      <a:pt x="620" y="900"/>
                      <a:pt x="605" y="911"/>
                      <a:pt x="680" y="886"/>
                    </a:cubicBezTo>
                    <a:cubicBezTo>
                      <a:pt x="664" y="809"/>
                      <a:pt x="646" y="735"/>
                      <a:pt x="623" y="659"/>
                    </a:cubicBezTo>
                    <a:cubicBezTo>
                      <a:pt x="616" y="486"/>
                      <a:pt x="604" y="333"/>
                      <a:pt x="557" y="168"/>
                    </a:cubicBezTo>
                    <a:cubicBezTo>
                      <a:pt x="543" y="119"/>
                      <a:pt x="529" y="69"/>
                      <a:pt x="481" y="46"/>
                    </a:cubicBezTo>
                    <a:cubicBezTo>
                      <a:pt x="388" y="0"/>
                      <a:pt x="274" y="30"/>
                      <a:pt x="170" y="27"/>
                    </a:cubicBezTo>
                    <a:cubicBezTo>
                      <a:pt x="144" y="32"/>
                      <a:pt x="113" y="32"/>
                      <a:pt x="94" y="55"/>
                    </a:cubicBezTo>
                    <a:cubicBezTo>
                      <a:pt x="69" y="86"/>
                      <a:pt x="100" y="83"/>
                      <a:pt x="75" y="83"/>
                    </a:cubicBezTo>
                    <a:close/>
                  </a:path>
                </a:pathLst>
              </a:custGeom>
              <a:solidFill>
                <a:srgbClr val="0033CC"/>
              </a:solidFill>
              <a:ln w="9525">
                <a:solidFill>
                  <a:schemeClr val="tx1"/>
                </a:solidFill>
                <a:round/>
                <a:headEnd/>
                <a:tailEn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2933" name="Freeform 53"/>
              <p:cNvSpPr>
                <a:spLocks/>
              </p:cNvSpPr>
              <p:nvPr/>
            </p:nvSpPr>
            <p:spPr bwMode="auto">
              <a:xfrm>
                <a:off x="5205" y="2398"/>
                <a:ext cx="56" cy="15"/>
              </a:xfrm>
              <a:custGeom>
                <a:avLst/>
                <a:gdLst/>
                <a:ahLst/>
                <a:cxnLst>
                  <a:cxn ang="0">
                    <a:pos x="0" y="38"/>
                  </a:cxn>
                  <a:cxn ang="0">
                    <a:pos x="64" y="2"/>
                  </a:cxn>
                  <a:cxn ang="0">
                    <a:pos x="112" y="6"/>
                  </a:cxn>
                  <a:cxn ang="0">
                    <a:pos x="128" y="30"/>
                  </a:cxn>
                </a:cxnLst>
                <a:rect l="0" t="0" r="r" b="b"/>
                <a:pathLst>
                  <a:path w="128" h="38">
                    <a:moveTo>
                      <a:pt x="0" y="38"/>
                    </a:moveTo>
                    <a:cubicBezTo>
                      <a:pt x="26" y="12"/>
                      <a:pt x="27" y="7"/>
                      <a:pt x="64" y="2"/>
                    </a:cubicBezTo>
                    <a:cubicBezTo>
                      <a:pt x="80" y="3"/>
                      <a:pt x="97" y="0"/>
                      <a:pt x="112" y="6"/>
                    </a:cubicBezTo>
                    <a:cubicBezTo>
                      <a:pt x="121" y="10"/>
                      <a:pt x="128" y="30"/>
                      <a:pt x="128" y="30"/>
                    </a:cubicBezTo>
                  </a:path>
                </a:pathLst>
              </a:custGeom>
              <a:noFill/>
              <a:ln w="12700">
                <a:solidFill>
                  <a:schemeClr val="tx1"/>
                </a:solidFill>
                <a:round/>
                <a:headEnd/>
                <a:tailEn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2934" name="Freeform 54"/>
              <p:cNvSpPr>
                <a:spLocks/>
              </p:cNvSpPr>
              <p:nvPr/>
            </p:nvSpPr>
            <p:spPr bwMode="auto">
              <a:xfrm>
                <a:off x="5310" y="2399"/>
                <a:ext cx="56" cy="14"/>
              </a:xfrm>
              <a:custGeom>
                <a:avLst/>
                <a:gdLst/>
                <a:ahLst/>
                <a:cxnLst>
                  <a:cxn ang="0">
                    <a:pos x="0" y="38"/>
                  </a:cxn>
                  <a:cxn ang="0">
                    <a:pos x="64" y="2"/>
                  </a:cxn>
                  <a:cxn ang="0">
                    <a:pos x="112" y="6"/>
                  </a:cxn>
                  <a:cxn ang="0">
                    <a:pos x="128" y="30"/>
                  </a:cxn>
                </a:cxnLst>
                <a:rect l="0" t="0" r="r" b="b"/>
                <a:pathLst>
                  <a:path w="128" h="38">
                    <a:moveTo>
                      <a:pt x="0" y="38"/>
                    </a:moveTo>
                    <a:cubicBezTo>
                      <a:pt x="26" y="12"/>
                      <a:pt x="27" y="7"/>
                      <a:pt x="64" y="2"/>
                    </a:cubicBezTo>
                    <a:cubicBezTo>
                      <a:pt x="80" y="3"/>
                      <a:pt x="97" y="0"/>
                      <a:pt x="112" y="6"/>
                    </a:cubicBezTo>
                    <a:cubicBezTo>
                      <a:pt x="121" y="10"/>
                      <a:pt x="128" y="30"/>
                      <a:pt x="128" y="30"/>
                    </a:cubicBezTo>
                  </a:path>
                </a:pathLst>
              </a:custGeom>
              <a:noFill/>
              <a:ln w="12700">
                <a:solidFill>
                  <a:schemeClr val="tx1"/>
                </a:solidFill>
                <a:round/>
                <a:headEnd/>
                <a:tailEn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2935" name="Freeform 55"/>
              <p:cNvSpPr>
                <a:spLocks/>
              </p:cNvSpPr>
              <p:nvPr/>
            </p:nvSpPr>
            <p:spPr bwMode="auto">
              <a:xfrm>
                <a:off x="5087" y="2205"/>
                <a:ext cx="462" cy="255"/>
              </a:xfrm>
              <a:custGeom>
                <a:avLst/>
                <a:gdLst/>
                <a:ahLst/>
                <a:cxnLst>
                  <a:cxn ang="0">
                    <a:pos x="92" y="620"/>
                  </a:cxn>
                  <a:cxn ang="0">
                    <a:pos x="56" y="632"/>
                  </a:cxn>
                  <a:cxn ang="0">
                    <a:pos x="92" y="584"/>
                  </a:cxn>
                  <a:cxn ang="0">
                    <a:pos x="0" y="508"/>
                  </a:cxn>
                  <a:cxn ang="0">
                    <a:pos x="28" y="308"/>
                  </a:cxn>
                  <a:cxn ang="0">
                    <a:pos x="144" y="344"/>
                  </a:cxn>
                  <a:cxn ang="0">
                    <a:pos x="132" y="212"/>
                  </a:cxn>
                  <a:cxn ang="0">
                    <a:pos x="200" y="224"/>
                  </a:cxn>
                  <a:cxn ang="0">
                    <a:pos x="256" y="288"/>
                  </a:cxn>
                  <a:cxn ang="0">
                    <a:pos x="260" y="288"/>
                  </a:cxn>
                  <a:cxn ang="0">
                    <a:pos x="312" y="112"/>
                  </a:cxn>
                  <a:cxn ang="0">
                    <a:pos x="376" y="240"/>
                  </a:cxn>
                  <a:cxn ang="0">
                    <a:pos x="408" y="188"/>
                  </a:cxn>
                  <a:cxn ang="0">
                    <a:pos x="468" y="76"/>
                  </a:cxn>
                  <a:cxn ang="0">
                    <a:pos x="496" y="12"/>
                  </a:cxn>
                  <a:cxn ang="0">
                    <a:pos x="516" y="56"/>
                  </a:cxn>
                  <a:cxn ang="0">
                    <a:pos x="540" y="212"/>
                  </a:cxn>
                  <a:cxn ang="0">
                    <a:pos x="688" y="44"/>
                  </a:cxn>
                  <a:cxn ang="0">
                    <a:pos x="644" y="272"/>
                  </a:cxn>
                  <a:cxn ang="0">
                    <a:pos x="724" y="232"/>
                  </a:cxn>
                  <a:cxn ang="0">
                    <a:pos x="880" y="200"/>
                  </a:cxn>
                  <a:cxn ang="0">
                    <a:pos x="792" y="296"/>
                  </a:cxn>
                  <a:cxn ang="0">
                    <a:pos x="964" y="372"/>
                  </a:cxn>
                  <a:cxn ang="0">
                    <a:pos x="932" y="424"/>
                  </a:cxn>
                  <a:cxn ang="0">
                    <a:pos x="868" y="460"/>
                  </a:cxn>
                  <a:cxn ang="0">
                    <a:pos x="888" y="496"/>
                  </a:cxn>
                  <a:cxn ang="0">
                    <a:pos x="1044" y="608"/>
                  </a:cxn>
                  <a:cxn ang="0">
                    <a:pos x="904" y="584"/>
                  </a:cxn>
                  <a:cxn ang="0">
                    <a:pos x="892" y="596"/>
                  </a:cxn>
                  <a:cxn ang="0">
                    <a:pos x="916" y="652"/>
                  </a:cxn>
                  <a:cxn ang="0">
                    <a:pos x="932" y="672"/>
                  </a:cxn>
                  <a:cxn ang="0">
                    <a:pos x="856" y="624"/>
                  </a:cxn>
                  <a:cxn ang="0">
                    <a:pos x="800" y="536"/>
                  </a:cxn>
                  <a:cxn ang="0">
                    <a:pos x="680" y="396"/>
                  </a:cxn>
                  <a:cxn ang="0">
                    <a:pos x="452" y="328"/>
                  </a:cxn>
                  <a:cxn ang="0">
                    <a:pos x="328" y="348"/>
                  </a:cxn>
                  <a:cxn ang="0">
                    <a:pos x="208" y="460"/>
                  </a:cxn>
                  <a:cxn ang="0">
                    <a:pos x="156" y="576"/>
                  </a:cxn>
                  <a:cxn ang="0">
                    <a:pos x="140" y="612"/>
                  </a:cxn>
                </a:cxnLst>
                <a:rect l="0" t="0" r="r" b="b"/>
                <a:pathLst>
                  <a:path w="1044" h="673">
                    <a:moveTo>
                      <a:pt x="140" y="612"/>
                    </a:moveTo>
                    <a:cubicBezTo>
                      <a:pt x="128" y="614"/>
                      <a:pt x="105" y="616"/>
                      <a:pt x="92" y="620"/>
                    </a:cubicBezTo>
                    <a:cubicBezTo>
                      <a:pt x="84" y="622"/>
                      <a:pt x="76" y="625"/>
                      <a:pt x="68" y="628"/>
                    </a:cubicBezTo>
                    <a:cubicBezTo>
                      <a:pt x="64" y="629"/>
                      <a:pt x="56" y="632"/>
                      <a:pt x="56" y="632"/>
                    </a:cubicBezTo>
                    <a:cubicBezTo>
                      <a:pt x="20" y="626"/>
                      <a:pt x="25" y="621"/>
                      <a:pt x="52" y="612"/>
                    </a:cubicBezTo>
                    <a:cubicBezTo>
                      <a:pt x="76" y="594"/>
                      <a:pt x="62" y="604"/>
                      <a:pt x="92" y="584"/>
                    </a:cubicBezTo>
                    <a:cubicBezTo>
                      <a:pt x="96" y="581"/>
                      <a:pt x="104" y="576"/>
                      <a:pt x="104" y="576"/>
                    </a:cubicBezTo>
                    <a:cubicBezTo>
                      <a:pt x="93" y="531"/>
                      <a:pt x="41" y="514"/>
                      <a:pt x="0" y="508"/>
                    </a:cubicBezTo>
                    <a:cubicBezTo>
                      <a:pt x="23" y="473"/>
                      <a:pt x="93" y="474"/>
                      <a:pt x="128" y="472"/>
                    </a:cubicBezTo>
                    <a:cubicBezTo>
                      <a:pt x="111" y="404"/>
                      <a:pt x="49" y="371"/>
                      <a:pt x="28" y="308"/>
                    </a:cubicBezTo>
                    <a:cubicBezTo>
                      <a:pt x="41" y="288"/>
                      <a:pt x="48" y="292"/>
                      <a:pt x="72" y="296"/>
                    </a:cubicBezTo>
                    <a:cubicBezTo>
                      <a:pt x="96" y="312"/>
                      <a:pt x="116" y="335"/>
                      <a:pt x="144" y="344"/>
                    </a:cubicBezTo>
                    <a:cubicBezTo>
                      <a:pt x="164" y="371"/>
                      <a:pt x="163" y="382"/>
                      <a:pt x="176" y="344"/>
                    </a:cubicBezTo>
                    <a:cubicBezTo>
                      <a:pt x="169" y="298"/>
                      <a:pt x="158" y="251"/>
                      <a:pt x="132" y="212"/>
                    </a:cubicBezTo>
                    <a:cubicBezTo>
                      <a:pt x="125" y="185"/>
                      <a:pt x="121" y="158"/>
                      <a:pt x="112" y="132"/>
                    </a:cubicBezTo>
                    <a:cubicBezTo>
                      <a:pt x="152" y="106"/>
                      <a:pt x="181" y="205"/>
                      <a:pt x="200" y="224"/>
                    </a:cubicBezTo>
                    <a:cubicBezTo>
                      <a:pt x="213" y="237"/>
                      <a:pt x="230" y="248"/>
                      <a:pt x="240" y="264"/>
                    </a:cubicBezTo>
                    <a:cubicBezTo>
                      <a:pt x="245" y="272"/>
                      <a:pt x="251" y="280"/>
                      <a:pt x="256" y="288"/>
                    </a:cubicBezTo>
                    <a:cubicBezTo>
                      <a:pt x="259" y="293"/>
                      <a:pt x="258" y="304"/>
                      <a:pt x="264" y="304"/>
                    </a:cubicBezTo>
                    <a:cubicBezTo>
                      <a:pt x="269" y="304"/>
                      <a:pt x="261" y="293"/>
                      <a:pt x="260" y="288"/>
                    </a:cubicBezTo>
                    <a:cubicBezTo>
                      <a:pt x="264" y="224"/>
                      <a:pt x="263" y="23"/>
                      <a:pt x="284" y="16"/>
                    </a:cubicBezTo>
                    <a:cubicBezTo>
                      <a:pt x="308" y="48"/>
                      <a:pt x="300" y="75"/>
                      <a:pt x="312" y="112"/>
                    </a:cubicBezTo>
                    <a:cubicBezTo>
                      <a:pt x="320" y="136"/>
                      <a:pt x="333" y="160"/>
                      <a:pt x="348" y="180"/>
                    </a:cubicBezTo>
                    <a:cubicBezTo>
                      <a:pt x="355" y="200"/>
                      <a:pt x="364" y="222"/>
                      <a:pt x="376" y="240"/>
                    </a:cubicBezTo>
                    <a:cubicBezTo>
                      <a:pt x="381" y="231"/>
                      <a:pt x="382" y="220"/>
                      <a:pt x="388" y="212"/>
                    </a:cubicBezTo>
                    <a:cubicBezTo>
                      <a:pt x="421" y="162"/>
                      <a:pt x="382" y="234"/>
                      <a:pt x="408" y="188"/>
                    </a:cubicBezTo>
                    <a:cubicBezTo>
                      <a:pt x="421" y="165"/>
                      <a:pt x="425" y="143"/>
                      <a:pt x="440" y="120"/>
                    </a:cubicBezTo>
                    <a:cubicBezTo>
                      <a:pt x="450" y="105"/>
                      <a:pt x="458" y="90"/>
                      <a:pt x="468" y="76"/>
                    </a:cubicBezTo>
                    <a:cubicBezTo>
                      <a:pt x="474" y="68"/>
                      <a:pt x="484" y="52"/>
                      <a:pt x="484" y="52"/>
                    </a:cubicBezTo>
                    <a:cubicBezTo>
                      <a:pt x="490" y="28"/>
                      <a:pt x="486" y="41"/>
                      <a:pt x="496" y="12"/>
                    </a:cubicBezTo>
                    <a:cubicBezTo>
                      <a:pt x="497" y="8"/>
                      <a:pt x="500" y="0"/>
                      <a:pt x="500" y="0"/>
                    </a:cubicBezTo>
                    <a:cubicBezTo>
                      <a:pt x="512" y="17"/>
                      <a:pt x="511" y="36"/>
                      <a:pt x="516" y="56"/>
                    </a:cubicBezTo>
                    <a:cubicBezTo>
                      <a:pt x="519" y="117"/>
                      <a:pt x="518" y="179"/>
                      <a:pt x="524" y="240"/>
                    </a:cubicBezTo>
                    <a:cubicBezTo>
                      <a:pt x="525" y="251"/>
                      <a:pt x="535" y="221"/>
                      <a:pt x="540" y="212"/>
                    </a:cubicBezTo>
                    <a:cubicBezTo>
                      <a:pt x="549" y="197"/>
                      <a:pt x="556" y="179"/>
                      <a:pt x="564" y="164"/>
                    </a:cubicBezTo>
                    <a:cubicBezTo>
                      <a:pt x="593" y="107"/>
                      <a:pt x="619" y="55"/>
                      <a:pt x="688" y="44"/>
                    </a:cubicBezTo>
                    <a:cubicBezTo>
                      <a:pt x="696" y="76"/>
                      <a:pt x="673" y="140"/>
                      <a:pt x="652" y="168"/>
                    </a:cubicBezTo>
                    <a:cubicBezTo>
                      <a:pt x="643" y="204"/>
                      <a:pt x="637" y="223"/>
                      <a:pt x="644" y="272"/>
                    </a:cubicBezTo>
                    <a:cubicBezTo>
                      <a:pt x="645" y="277"/>
                      <a:pt x="655" y="270"/>
                      <a:pt x="660" y="268"/>
                    </a:cubicBezTo>
                    <a:cubicBezTo>
                      <a:pt x="686" y="257"/>
                      <a:pt x="700" y="247"/>
                      <a:pt x="724" y="232"/>
                    </a:cubicBezTo>
                    <a:cubicBezTo>
                      <a:pt x="746" y="218"/>
                      <a:pt x="821" y="197"/>
                      <a:pt x="848" y="192"/>
                    </a:cubicBezTo>
                    <a:cubicBezTo>
                      <a:pt x="859" y="195"/>
                      <a:pt x="871" y="194"/>
                      <a:pt x="880" y="200"/>
                    </a:cubicBezTo>
                    <a:cubicBezTo>
                      <a:pt x="881" y="201"/>
                      <a:pt x="866" y="234"/>
                      <a:pt x="864" y="236"/>
                    </a:cubicBezTo>
                    <a:cubicBezTo>
                      <a:pt x="845" y="259"/>
                      <a:pt x="812" y="273"/>
                      <a:pt x="792" y="296"/>
                    </a:cubicBezTo>
                    <a:cubicBezTo>
                      <a:pt x="774" y="316"/>
                      <a:pt x="767" y="337"/>
                      <a:pt x="756" y="360"/>
                    </a:cubicBezTo>
                    <a:cubicBezTo>
                      <a:pt x="842" y="389"/>
                      <a:pt x="744" y="359"/>
                      <a:pt x="964" y="372"/>
                    </a:cubicBezTo>
                    <a:cubicBezTo>
                      <a:pt x="978" y="373"/>
                      <a:pt x="1010" y="390"/>
                      <a:pt x="1024" y="396"/>
                    </a:cubicBezTo>
                    <a:cubicBezTo>
                      <a:pt x="993" y="406"/>
                      <a:pt x="964" y="416"/>
                      <a:pt x="932" y="424"/>
                    </a:cubicBezTo>
                    <a:cubicBezTo>
                      <a:pt x="921" y="427"/>
                      <a:pt x="900" y="432"/>
                      <a:pt x="900" y="432"/>
                    </a:cubicBezTo>
                    <a:cubicBezTo>
                      <a:pt x="872" y="451"/>
                      <a:pt x="881" y="440"/>
                      <a:pt x="868" y="460"/>
                    </a:cubicBezTo>
                    <a:cubicBezTo>
                      <a:pt x="866" y="469"/>
                      <a:pt x="854" y="480"/>
                      <a:pt x="860" y="488"/>
                    </a:cubicBezTo>
                    <a:cubicBezTo>
                      <a:pt x="866" y="496"/>
                      <a:pt x="879" y="491"/>
                      <a:pt x="888" y="496"/>
                    </a:cubicBezTo>
                    <a:cubicBezTo>
                      <a:pt x="912" y="509"/>
                      <a:pt x="937" y="521"/>
                      <a:pt x="960" y="536"/>
                    </a:cubicBezTo>
                    <a:cubicBezTo>
                      <a:pt x="994" y="559"/>
                      <a:pt x="1013" y="587"/>
                      <a:pt x="1044" y="608"/>
                    </a:cubicBezTo>
                    <a:cubicBezTo>
                      <a:pt x="1028" y="612"/>
                      <a:pt x="996" y="604"/>
                      <a:pt x="996" y="604"/>
                    </a:cubicBezTo>
                    <a:cubicBezTo>
                      <a:pt x="969" y="586"/>
                      <a:pt x="936" y="587"/>
                      <a:pt x="904" y="584"/>
                    </a:cubicBezTo>
                    <a:cubicBezTo>
                      <a:pt x="896" y="585"/>
                      <a:pt x="886" y="582"/>
                      <a:pt x="880" y="588"/>
                    </a:cubicBezTo>
                    <a:cubicBezTo>
                      <a:pt x="877" y="591"/>
                      <a:pt x="889" y="592"/>
                      <a:pt x="892" y="596"/>
                    </a:cubicBezTo>
                    <a:cubicBezTo>
                      <a:pt x="903" y="609"/>
                      <a:pt x="898" y="614"/>
                      <a:pt x="904" y="628"/>
                    </a:cubicBezTo>
                    <a:cubicBezTo>
                      <a:pt x="907" y="636"/>
                      <a:pt x="911" y="644"/>
                      <a:pt x="916" y="652"/>
                    </a:cubicBezTo>
                    <a:cubicBezTo>
                      <a:pt x="919" y="658"/>
                      <a:pt x="924" y="663"/>
                      <a:pt x="928" y="668"/>
                    </a:cubicBezTo>
                    <a:cubicBezTo>
                      <a:pt x="929" y="669"/>
                      <a:pt x="934" y="673"/>
                      <a:pt x="932" y="672"/>
                    </a:cubicBezTo>
                    <a:cubicBezTo>
                      <a:pt x="897" y="645"/>
                      <a:pt x="913" y="652"/>
                      <a:pt x="888" y="644"/>
                    </a:cubicBezTo>
                    <a:cubicBezTo>
                      <a:pt x="878" y="636"/>
                      <a:pt x="865" y="633"/>
                      <a:pt x="856" y="624"/>
                    </a:cubicBezTo>
                    <a:cubicBezTo>
                      <a:pt x="847" y="615"/>
                      <a:pt x="833" y="593"/>
                      <a:pt x="824" y="580"/>
                    </a:cubicBezTo>
                    <a:cubicBezTo>
                      <a:pt x="819" y="561"/>
                      <a:pt x="812" y="552"/>
                      <a:pt x="800" y="536"/>
                    </a:cubicBezTo>
                    <a:cubicBezTo>
                      <a:pt x="784" y="489"/>
                      <a:pt x="749" y="465"/>
                      <a:pt x="716" y="432"/>
                    </a:cubicBezTo>
                    <a:cubicBezTo>
                      <a:pt x="704" y="420"/>
                      <a:pt x="697" y="403"/>
                      <a:pt x="680" y="396"/>
                    </a:cubicBezTo>
                    <a:cubicBezTo>
                      <a:pt x="667" y="391"/>
                      <a:pt x="653" y="388"/>
                      <a:pt x="640" y="384"/>
                    </a:cubicBezTo>
                    <a:cubicBezTo>
                      <a:pt x="589" y="346"/>
                      <a:pt x="513" y="340"/>
                      <a:pt x="452" y="328"/>
                    </a:cubicBezTo>
                    <a:cubicBezTo>
                      <a:pt x="419" y="329"/>
                      <a:pt x="385" y="327"/>
                      <a:pt x="352" y="332"/>
                    </a:cubicBezTo>
                    <a:cubicBezTo>
                      <a:pt x="343" y="334"/>
                      <a:pt x="328" y="348"/>
                      <a:pt x="328" y="348"/>
                    </a:cubicBezTo>
                    <a:cubicBezTo>
                      <a:pt x="313" y="370"/>
                      <a:pt x="296" y="395"/>
                      <a:pt x="276" y="412"/>
                    </a:cubicBezTo>
                    <a:cubicBezTo>
                      <a:pt x="252" y="432"/>
                      <a:pt x="227" y="434"/>
                      <a:pt x="208" y="460"/>
                    </a:cubicBezTo>
                    <a:cubicBezTo>
                      <a:pt x="199" y="488"/>
                      <a:pt x="204" y="516"/>
                      <a:pt x="184" y="540"/>
                    </a:cubicBezTo>
                    <a:cubicBezTo>
                      <a:pt x="174" y="552"/>
                      <a:pt x="156" y="576"/>
                      <a:pt x="156" y="576"/>
                    </a:cubicBezTo>
                    <a:cubicBezTo>
                      <a:pt x="156" y="577"/>
                      <a:pt x="150" y="601"/>
                      <a:pt x="148" y="604"/>
                    </a:cubicBezTo>
                    <a:cubicBezTo>
                      <a:pt x="141" y="613"/>
                      <a:pt x="129" y="612"/>
                      <a:pt x="140" y="612"/>
                    </a:cubicBezTo>
                    <a:close/>
                  </a:path>
                </a:pathLst>
              </a:custGeom>
              <a:solidFill>
                <a:srgbClr val="CC6600"/>
              </a:solidFill>
              <a:ln w="9525">
                <a:solidFill>
                  <a:schemeClr val="tx1"/>
                </a:solidFill>
                <a:round/>
                <a:headEnd/>
                <a:tailEn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2936" name="Freeform 56"/>
              <p:cNvSpPr>
                <a:spLocks/>
              </p:cNvSpPr>
              <p:nvPr/>
            </p:nvSpPr>
            <p:spPr bwMode="auto">
              <a:xfrm flipV="1">
                <a:off x="5221" y="2523"/>
                <a:ext cx="122" cy="27"/>
              </a:xfrm>
              <a:custGeom>
                <a:avLst/>
                <a:gdLst/>
                <a:ahLst/>
                <a:cxnLst>
                  <a:cxn ang="0">
                    <a:pos x="0" y="16"/>
                  </a:cxn>
                  <a:cxn ang="0">
                    <a:pos x="36" y="28"/>
                  </a:cxn>
                  <a:cxn ang="0">
                    <a:pos x="48" y="32"/>
                  </a:cxn>
                  <a:cxn ang="0">
                    <a:pos x="120" y="28"/>
                  </a:cxn>
                  <a:cxn ang="0">
                    <a:pos x="148" y="0"/>
                  </a:cxn>
                </a:cxnLst>
                <a:rect l="0" t="0" r="r" b="b"/>
                <a:pathLst>
                  <a:path w="148" h="32">
                    <a:moveTo>
                      <a:pt x="0" y="16"/>
                    </a:moveTo>
                    <a:cubicBezTo>
                      <a:pt x="12" y="20"/>
                      <a:pt x="24" y="24"/>
                      <a:pt x="36" y="28"/>
                    </a:cubicBezTo>
                    <a:cubicBezTo>
                      <a:pt x="40" y="29"/>
                      <a:pt x="48" y="32"/>
                      <a:pt x="48" y="32"/>
                    </a:cubicBezTo>
                    <a:cubicBezTo>
                      <a:pt x="72" y="31"/>
                      <a:pt x="96" y="32"/>
                      <a:pt x="120" y="28"/>
                    </a:cubicBezTo>
                    <a:cubicBezTo>
                      <a:pt x="131" y="26"/>
                      <a:pt x="137" y="5"/>
                      <a:pt x="148" y="0"/>
                    </a:cubicBezTo>
                  </a:path>
                </a:pathLst>
              </a:custGeom>
              <a:noFill/>
              <a:ln w="19050">
                <a:solidFill>
                  <a:schemeClr val="tx1"/>
                </a:solidFill>
                <a:round/>
                <a:headEnd/>
                <a:tailEn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2937" name="Rectangle 57"/>
              <p:cNvSpPr>
                <a:spLocks noChangeArrowheads="1"/>
              </p:cNvSpPr>
              <p:nvPr/>
            </p:nvSpPr>
            <p:spPr bwMode="auto">
              <a:xfrm rot="-2212120">
                <a:off x="4921" y="2818"/>
                <a:ext cx="85" cy="188"/>
              </a:xfrm>
              <a:prstGeom prst="rect">
                <a:avLst/>
              </a:prstGeom>
              <a:solidFill>
                <a:schemeClr val="tx1"/>
              </a:solidFill>
              <a:ln w="25400">
                <a:solidFill>
                  <a:schemeClr val="tx1"/>
                </a:solidFill>
                <a:miter lim="800000"/>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grpSp>
        <p:sp>
          <p:nvSpPr>
            <p:cNvPr id="122939" name="Line 59"/>
            <p:cNvSpPr>
              <a:spLocks noChangeShapeType="1"/>
            </p:cNvSpPr>
            <p:nvPr/>
          </p:nvSpPr>
          <p:spPr bwMode="auto">
            <a:xfrm flipH="1" flipV="1">
              <a:off x="4830" y="2772"/>
              <a:ext cx="68" cy="91"/>
            </a:xfrm>
            <a:prstGeom prst="line">
              <a:avLst/>
            </a:prstGeom>
            <a:noFill/>
            <a:ln w="25400">
              <a:solidFill>
                <a:schemeClr val="tx1"/>
              </a:solidFill>
              <a:round/>
              <a:headEnd/>
              <a:tailEn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22892"/>
                                        </p:tgtEl>
                                        <p:attrNameLst>
                                          <p:attrName>style.visibility</p:attrName>
                                        </p:attrNameLst>
                                      </p:cBhvr>
                                      <p:to>
                                        <p:strVal val="visible"/>
                                      </p:to>
                                    </p:set>
                                    <p:animEffect transition="in" filter="wipe(left)">
                                      <p:cBhvr>
                                        <p:cTn id="18" dur="500"/>
                                        <p:tgtEl>
                                          <p:spTgt spid="122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a:t>Diffraction*</a:t>
            </a:r>
          </a:p>
        </p:txBody>
      </p:sp>
      <p:sp>
        <p:nvSpPr>
          <p:cNvPr id="14339" name="Rectangle 3"/>
          <p:cNvSpPr>
            <a:spLocks noGrp="1" noChangeArrowheads="1"/>
          </p:cNvSpPr>
          <p:nvPr>
            <p:ph type="body" idx="1"/>
          </p:nvPr>
        </p:nvSpPr>
        <p:spPr>
          <a:xfrm>
            <a:off x="457200" y="1600200"/>
            <a:ext cx="4835525" cy="4525963"/>
          </a:xfrm>
        </p:spPr>
        <p:txBody>
          <a:bodyPr/>
          <a:lstStyle/>
          <a:p>
            <a:pPr>
              <a:lnSpc>
                <a:spcPct val="90000"/>
              </a:lnSpc>
            </a:pPr>
            <a:r>
              <a:rPr lang="en-GB">
                <a:solidFill>
                  <a:srgbClr val="FF0000"/>
                </a:solidFill>
              </a:rPr>
              <a:t>Diffraction</a:t>
            </a:r>
            <a:r>
              <a:rPr lang="en-GB"/>
              <a:t> (spreading out) of wireless signals occurs when the dish is </a:t>
            </a:r>
            <a:r>
              <a:rPr lang="en-GB">
                <a:solidFill>
                  <a:srgbClr val="FF0000"/>
                </a:solidFill>
              </a:rPr>
              <a:t>smaller than the waves</a:t>
            </a:r>
            <a:r>
              <a:rPr lang="en-GB"/>
              <a:t> it is sending out</a:t>
            </a:r>
          </a:p>
          <a:p>
            <a:pPr>
              <a:lnSpc>
                <a:spcPct val="90000"/>
              </a:lnSpc>
            </a:pPr>
            <a:endParaRPr lang="en-GB"/>
          </a:p>
          <a:p>
            <a:pPr>
              <a:lnSpc>
                <a:spcPct val="90000"/>
              </a:lnSpc>
            </a:pPr>
            <a:r>
              <a:rPr lang="en-GB"/>
              <a:t>This Causes </a:t>
            </a:r>
            <a:r>
              <a:rPr lang="en-GB">
                <a:solidFill>
                  <a:srgbClr val="FF0000"/>
                </a:solidFill>
              </a:rPr>
              <a:t>signal loss</a:t>
            </a:r>
            <a:r>
              <a:rPr lang="en-GB"/>
              <a:t> over large distances</a:t>
            </a:r>
          </a:p>
        </p:txBody>
      </p:sp>
      <p:pic>
        <p:nvPicPr>
          <p:cNvPr id="14340" name="Picture 4"/>
          <p:cNvPicPr>
            <a:picLocks noChangeAspect="1" noChangeArrowheads="1"/>
          </p:cNvPicPr>
          <p:nvPr/>
        </p:nvPicPr>
        <p:blipFill>
          <a:blip r:embed="rId2" cstate="print"/>
          <a:srcRect l="34259" r="34259"/>
          <a:stretch>
            <a:fillRect/>
          </a:stretch>
        </p:blipFill>
        <p:spPr bwMode="auto">
          <a:xfrm>
            <a:off x="5575300" y="1268413"/>
            <a:ext cx="3568700" cy="5589587"/>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Date Placeholder 2"/>
          <p:cNvSpPr>
            <a:spLocks noGrp="1"/>
          </p:cNvSpPr>
          <p:nvPr>
            <p:ph type="dt" sz="half" idx="10"/>
          </p:nvPr>
        </p:nvSpPr>
        <p:spPr/>
        <p:txBody>
          <a:bodyPr/>
          <a:lstStyle/>
          <a:p>
            <a:fld id="{EBD70098-4C04-4179-9F13-28DB04B38C21}" type="datetime1">
              <a:rPr lang="en-GB">
                <a:solidFill>
                  <a:srgbClr val="B2B2B2"/>
                </a:solidFill>
              </a:rPr>
              <a:pPr/>
              <a:t>20/09/2011</a:t>
            </a:fld>
            <a:endParaRPr lang="en-US">
              <a:solidFill>
                <a:srgbClr val="B2B2B2"/>
              </a:solidFill>
            </a:endParaRPr>
          </a:p>
        </p:txBody>
      </p:sp>
      <p:sp>
        <p:nvSpPr>
          <p:cNvPr id="124930" name="Rectangle 2"/>
          <p:cNvSpPr>
            <a:spLocks noChangeArrowheads="1"/>
          </p:cNvSpPr>
          <p:nvPr/>
        </p:nvSpPr>
        <p:spPr bwMode="auto">
          <a:xfrm>
            <a:off x="0" y="728663"/>
            <a:ext cx="9144000" cy="5076825"/>
          </a:xfrm>
          <a:prstGeom prst="rect">
            <a:avLst/>
          </a:prstGeom>
          <a:solidFill>
            <a:srgbClr val="CCFFFF"/>
          </a:solidFill>
          <a:ln w="9525">
            <a:solidFill>
              <a:srgbClr val="CCFFFF"/>
            </a:solidFill>
            <a:miter lim="800000"/>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sp>
        <p:nvSpPr>
          <p:cNvPr id="124931" name="Rectangle 3"/>
          <p:cNvSpPr>
            <a:spLocks noGrp="1" noChangeArrowheads="1"/>
          </p:cNvSpPr>
          <p:nvPr>
            <p:ph type="title"/>
          </p:nvPr>
        </p:nvSpPr>
        <p:spPr>
          <a:xfrm>
            <a:off x="0" y="0"/>
            <a:ext cx="9144000" cy="692150"/>
          </a:xfrm>
        </p:spPr>
        <p:txBody>
          <a:bodyPr/>
          <a:lstStyle/>
          <a:p>
            <a:r>
              <a:rPr lang="en-GB" sz="4000"/>
              <a:t>Using Satellites with microwaves</a:t>
            </a:r>
          </a:p>
        </p:txBody>
      </p:sp>
      <p:grpSp>
        <p:nvGrpSpPr>
          <p:cNvPr id="2" name="Group 4"/>
          <p:cNvGrpSpPr>
            <a:grpSpLocks/>
          </p:cNvGrpSpPr>
          <p:nvPr/>
        </p:nvGrpSpPr>
        <p:grpSpPr bwMode="auto">
          <a:xfrm>
            <a:off x="-19050" y="4659313"/>
            <a:ext cx="9163050" cy="2198687"/>
            <a:chOff x="-12" y="1932"/>
            <a:chExt cx="5820" cy="2388"/>
          </a:xfrm>
        </p:grpSpPr>
        <p:sp>
          <p:nvSpPr>
            <p:cNvPr id="124933" name="Rectangle 5"/>
            <p:cNvSpPr>
              <a:spLocks noChangeArrowheads="1"/>
            </p:cNvSpPr>
            <p:nvPr/>
          </p:nvSpPr>
          <p:spPr bwMode="auto">
            <a:xfrm>
              <a:off x="0" y="3024"/>
              <a:ext cx="5808" cy="1296"/>
            </a:xfrm>
            <a:prstGeom prst="rect">
              <a:avLst/>
            </a:prstGeom>
            <a:solidFill>
              <a:srgbClr val="339966"/>
            </a:solidFill>
            <a:ln w="9525">
              <a:solidFill>
                <a:srgbClr val="339966"/>
              </a:solidFill>
              <a:miter lim="800000"/>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sp>
          <p:nvSpPr>
            <p:cNvPr id="124934" name="Freeform 6"/>
            <p:cNvSpPr>
              <a:spLocks/>
            </p:cNvSpPr>
            <p:nvPr/>
          </p:nvSpPr>
          <p:spPr bwMode="auto">
            <a:xfrm>
              <a:off x="-12" y="1932"/>
              <a:ext cx="5807" cy="2004"/>
            </a:xfrm>
            <a:custGeom>
              <a:avLst/>
              <a:gdLst/>
              <a:ahLst/>
              <a:cxnLst>
                <a:cxn ang="0">
                  <a:pos x="0" y="1032"/>
                </a:cxn>
                <a:cxn ang="0">
                  <a:pos x="396" y="996"/>
                </a:cxn>
                <a:cxn ang="0">
                  <a:pos x="648" y="972"/>
                </a:cxn>
                <a:cxn ang="0">
                  <a:pos x="924" y="876"/>
                </a:cxn>
                <a:cxn ang="0">
                  <a:pos x="948" y="840"/>
                </a:cxn>
                <a:cxn ang="0">
                  <a:pos x="984" y="828"/>
                </a:cxn>
                <a:cxn ang="0">
                  <a:pos x="996" y="792"/>
                </a:cxn>
                <a:cxn ang="0">
                  <a:pos x="1056" y="732"/>
                </a:cxn>
                <a:cxn ang="0">
                  <a:pos x="1140" y="636"/>
                </a:cxn>
                <a:cxn ang="0">
                  <a:pos x="1236" y="336"/>
                </a:cxn>
                <a:cxn ang="0">
                  <a:pos x="1344" y="120"/>
                </a:cxn>
                <a:cxn ang="0">
                  <a:pos x="1368" y="84"/>
                </a:cxn>
                <a:cxn ang="0">
                  <a:pos x="1404" y="72"/>
                </a:cxn>
                <a:cxn ang="0">
                  <a:pos x="1416" y="36"/>
                </a:cxn>
                <a:cxn ang="0">
                  <a:pos x="1536" y="0"/>
                </a:cxn>
                <a:cxn ang="0">
                  <a:pos x="1692" y="12"/>
                </a:cxn>
                <a:cxn ang="0">
                  <a:pos x="1740" y="72"/>
                </a:cxn>
                <a:cxn ang="0">
                  <a:pos x="1920" y="180"/>
                </a:cxn>
                <a:cxn ang="0">
                  <a:pos x="2004" y="276"/>
                </a:cxn>
                <a:cxn ang="0">
                  <a:pos x="2028" y="312"/>
                </a:cxn>
                <a:cxn ang="0">
                  <a:pos x="2064" y="324"/>
                </a:cxn>
                <a:cxn ang="0">
                  <a:pos x="2076" y="360"/>
                </a:cxn>
                <a:cxn ang="0">
                  <a:pos x="2160" y="384"/>
                </a:cxn>
                <a:cxn ang="0">
                  <a:pos x="2340" y="480"/>
                </a:cxn>
                <a:cxn ang="0">
                  <a:pos x="2388" y="540"/>
                </a:cxn>
                <a:cxn ang="0">
                  <a:pos x="2448" y="588"/>
                </a:cxn>
                <a:cxn ang="0">
                  <a:pos x="2544" y="660"/>
                </a:cxn>
                <a:cxn ang="0">
                  <a:pos x="2688" y="756"/>
                </a:cxn>
                <a:cxn ang="0">
                  <a:pos x="2892" y="768"/>
                </a:cxn>
                <a:cxn ang="0">
                  <a:pos x="3360" y="852"/>
                </a:cxn>
                <a:cxn ang="0">
                  <a:pos x="3576" y="936"/>
                </a:cxn>
                <a:cxn ang="0">
                  <a:pos x="3696" y="984"/>
                </a:cxn>
                <a:cxn ang="0">
                  <a:pos x="4128" y="996"/>
                </a:cxn>
                <a:cxn ang="0">
                  <a:pos x="4440" y="1044"/>
                </a:cxn>
                <a:cxn ang="0">
                  <a:pos x="5028" y="1044"/>
                </a:cxn>
                <a:cxn ang="0">
                  <a:pos x="5100" y="1068"/>
                </a:cxn>
                <a:cxn ang="0">
                  <a:pos x="5136" y="1080"/>
                </a:cxn>
                <a:cxn ang="0">
                  <a:pos x="5748" y="1092"/>
                </a:cxn>
                <a:cxn ang="0">
                  <a:pos x="5784" y="1116"/>
                </a:cxn>
                <a:cxn ang="0">
                  <a:pos x="5784" y="1236"/>
                </a:cxn>
                <a:cxn ang="0">
                  <a:pos x="5616" y="1416"/>
                </a:cxn>
                <a:cxn ang="0">
                  <a:pos x="5556" y="1464"/>
                </a:cxn>
                <a:cxn ang="0">
                  <a:pos x="5484" y="1512"/>
                </a:cxn>
                <a:cxn ang="0">
                  <a:pos x="5412" y="1560"/>
                </a:cxn>
                <a:cxn ang="0">
                  <a:pos x="5292" y="1656"/>
                </a:cxn>
                <a:cxn ang="0">
                  <a:pos x="5028" y="1752"/>
                </a:cxn>
                <a:cxn ang="0">
                  <a:pos x="4896" y="1800"/>
                </a:cxn>
                <a:cxn ang="0">
                  <a:pos x="4716" y="1848"/>
                </a:cxn>
                <a:cxn ang="0">
                  <a:pos x="4152" y="1944"/>
                </a:cxn>
                <a:cxn ang="0">
                  <a:pos x="3000" y="2004"/>
                </a:cxn>
                <a:cxn ang="0">
                  <a:pos x="1320" y="1920"/>
                </a:cxn>
                <a:cxn ang="0">
                  <a:pos x="816" y="1812"/>
                </a:cxn>
                <a:cxn ang="0">
                  <a:pos x="672" y="1788"/>
                </a:cxn>
                <a:cxn ang="0">
                  <a:pos x="600" y="1776"/>
                </a:cxn>
                <a:cxn ang="0">
                  <a:pos x="552" y="1752"/>
                </a:cxn>
                <a:cxn ang="0">
                  <a:pos x="480" y="1704"/>
                </a:cxn>
                <a:cxn ang="0">
                  <a:pos x="408" y="1500"/>
                </a:cxn>
                <a:cxn ang="0">
                  <a:pos x="324" y="1440"/>
                </a:cxn>
                <a:cxn ang="0">
                  <a:pos x="240" y="1380"/>
                </a:cxn>
                <a:cxn ang="0">
                  <a:pos x="168" y="1332"/>
                </a:cxn>
                <a:cxn ang="0">
                  <a:pos x="60" y="1176"/>
                </a:cxn>
                <a:cxn ang="0">
                  <a:pos x="0" y="1032"/>
                </a:cxn>
              </a:cxnLst>
              <a:rect l="0" t="0" r="r" b="b"/>
              <a:pathLst>
                <a:path w="5807" h="2004">
                  <a:moveTo>
                    <a:pt x="0" y="1032"/>
                  </a:moveTo>
                  <a:cubicBezTo>
                    <a:pt x="134" y="1024"/>
                    <a:pt x="263" y="1011"/>
                    <a:pt x="396" y="996"/>
                  </a:cubicBezTo>
                  <a:cubicBezTo>
                    <a:pt x="506" y="959"/>
                    <a:pt x="390" y="994"/>
                    <a:pt x="648" y="972"/>
                  </a:cubicBezTo>
                  <a:cubicBezTo>
                    <a:pt x="735" y="964"/>
                    <a:pt x="850" y="925"/>
                    <a:pt x="924" y="876"/>
                  </a:cubicBezTo>
                  <a:cubicBezTo>
                    <a:pt x="932" y="864"/>
                    <a:pt x="937" y="849"/>
                    <a:pt x="948" y="840"/>
                  </a:cubicBezTo>
                  <a:cubicBezTo>
                    <a:pt x="958" y="832"/>
                    <a:pt x="975" y="837"/>
                    <a:pt x="984" y="828"/>
                  </a:cubicBezTo>
                  <a:cubicBezTo>
                    <a:pt x="993" y="819"/>
                    <a:pt x="990" y="803"/>
                    <a:pt x="996" y="792"/>
                  </a:cubicBezTo>
                  <a:cubicBezTo>
                    <a:pt x="1016" y="752"/>
                    <a:pt x="1020" y="756"/>
                    <a:pt x="1056" y="732"/>
                  </a:cubicBezTo>
                  <a:cubicBezTo>
                    <a:pt x="1112" y="648"/>
                    <a:pt x="1080" y="676"/>
                    <a:pt x="1140" y="636"/>
                  </a:cubicBezTo>
                  <a:cubicBezTo>
                    <a:pt x="1173" y="537"/>
                    <a:pt x="1203" y="436"/>
                    <a:pt x="1236" y="336"/>
                  </a:cubicBezTo>
                  <a:cubicBezTo>
                    <a:pt x="1268" y="241"/>
                    <a:pt x="1248" y="184"/>
                    <a:pt x="1344" y="120"/>
                  </a:cubicBezTo>
                  <a:cubicBezTo>
                    <a:pt x="1352" y="108"/>
                    <a:pt x="1357" y="93"/>
                    <a:pt x="1368" y="84"/>
                  </a:cubicBezTo>
                  <a:cubicBezTo>
                    <a:pt x="1378" y="76"/>
                    <a:pt x="1395" y="81"/>
                    <a:pt x="1404" y="72"/>
                  </a:cubicBezTo>
                  <a:cubicBezTo>
                    <a:pt x="1413" y="63"/>
                    <a:pt x="1407" y="45"/>
                    <a:pt x="1416" y="36"/>
                  </a:cubicBezTo>
                  <a:cubicBezTo>
                    <a:pt x="1430" y="22"/>
                    <a:pt x="1512" y="8"/>
                    <a:pt x="1536" y="0"/>
                  </a:cubicBezTo>
                  <a:cubicBezTo>
                    <a:pt x="1588" y="4"/>
                    <a:pt x="1641" y="2"/>
                    <a:pt x="1692" y="12"/>
                  </a:cubicBezTo>
                  <a:cubicBezTo>
                    <a:pt x="1758" y="24"/>
                    <a:pt x="1707" y="39"/>
                    <a:pt x="1740" y="72"/>
                  </a:cubicBezTo>
                  <a:cubicBezTo>
                    <a:pt x="1783" y="115"/>
                    <a:pt x="1861" y="160"/>
                    <a:pt x="1920" y="180"/>
                  </a:cubicBezTo>
                  <a:cubicBezTo>
                    <a:pt x="1976" y="264"/>
                    <a:pt x="1944" y="236"/>
                    <a:pt x="2004" y="276"/>
                  </a:cubicBezTo>
                  <a:cubicBezTo>
                    <a:pt x="2012" y="288"/>
                    <a:pt x="2017" y="303"/>
                    <a:pt x="2028" y="312"/>
                  </a:cubicBezTo>
                  <a:cubicBezTo>
                    <a:pt x="2038" y="320"/>
                    <a:pt x="2055" y="315"/>
                    <a:pt x="2064" y="324"/>
                  </a:cubicBezTo>
                  <a:cubicBezTo>
                    <a:pt x="2073" y="333"/>
                    <a:pt x="2066" y="352"/>
                    <a:pt x="2076" y="360"/>
                  </a:cubicBezTo>
                  <a:cubicBezTo>
                    <a:pt x="2099" y="378"/>
                    <a:pt x="2134" y="371"/>
                    <a:pt x="2160" y="384"/>
                  </a:cubicBezTo>
                  <a:cubicBezTo>
                    <a:pt x="2220" y="414"/>
                    <a:pt x="2284" y="443"/>
                    <a:pt x="2340" y="480"/>
                  </a:cubicBezTo>
                  <a:cubicBezTo>
                    <a:pt x="2363" y="550"/>
                    <a:pt x="2334" y="486"/>
                    <a:pt x="2388" y="540"/>
                  </a:cubicBezTo>
                  <a:cubicBezTo>
                    <a:pt x="2442" y="594"/>
                    <a:pt x="2378" y="565"/>
                    <a:pt x="2448" y="588"/>
                  </a:cubicBezTo>
                  <a:cubicBezTo>
                    <a:pt x="2478" y="633"/>
                    <a:pt x="2498" y="637"/>
                    <a:pt x="2544" y="660"/>
                  </a:cubicBezTo>
                  <a:cubicBezTo>
                    <a:pt x="2596" y="686"/>
                    <a:pt x="2625" y="750"/>
                    <a:pt x="2688" y="756"/>
                  </a:cubicBezTo>
                  <a:cubicBezTo>
                    <a:pt x="2756" y="763"/>
                    <a:pt x="2824" y="764"/>
                    <a:pt x="2892" y="768"/>
                  </a:cubicBezTo>
                  <a:cubicBezTo>
                    <a:pt x="3049" y="794"/>
                    <a:pt x="3202" y="832"/>
                    <a:pt x="3360" y="852"/>
                  </a:cubicBezTo>
                  <a:cubicBezTo>
                    <a:pt x="3436" y="877"/>
                    <a:pt x="3504" y="905"/>
                    <a:pt x="3576" y="936"/>
                  </a:cubicBezTo>
                  <a:cubicBezTo>
                    <a:pt x="3611" y="951"/>
                    <a:pt x="3657" y="983"/>
                    <a:pt x="3696" y="984"/>
                  </a:cubicBezTo>
                  <a:cubicBezTo>
                    <a:pt x="3840" y="988"/>
                    <a:pt x="3984" y="992"/>
                    <a:pt x="4128" y="996"/>
                  </a:cubicBezTo>
                  <a:cubicBezTo>
                    <a:pt x="4264" y="1041"/>
                    <a:pt x="4258" y="1033"/>
                    <a:pt x="4440" y="1044"/>
                  </a:cubicBezTo>
                  <a:cubicBezTo>
                    <a:pt x="4657" y="990"/>
                    <a:pt x="4537" y="1015"/>
                    <a:pt x="5028" y="1044"/>
                  </a:cubicBezTo>
                  <a:cubicBezTo>
                    <a:pt x="5053" y="1045"/>
                    <a:pt x="5076" y="1060"/>
                    <a:pt x="5100" y="1068"/>
                  </a:cubicBezTo>
                  <a:cubicBezTo>
                    <a:pt x="5112" y="1072"/>
                    <a:pt x="5136" y="1080"/>
                    <a:pt x="5136" y="1080"/>
                  </a:cubicBezTo>
                  <a:cubicBezTo>
                    <a:pt x="5337" y="1047"/>
                    <a:pt x="5546" y="1079"/>
                    <a:pt x="5748" y="1092"/>
                  </a:cubicBezTo>
                  <a:cubicBezTo>
                    <a:pt x="5760" y="1100"/>
                    <a:pt x="5775" y="1105"/>
                    <a:pt x="5784" y="1116"/>
                  </a:cubicBezTo>
                  <a:cubicBezTo>
                    <a:pt x="5807" y="1145"/>
                    <a:pt x="5792" y="1215"/>
                    <a:pt x="5784" y="1236"/>
                  </a:cubicBezTo>
                  <a:cubicBezTo>
                    <a:pt x="5754" y="1313"/>
                    <a:pt x="5681" y="1373"/>
                    <a:pt x="5616" y="1416"/>
                  </a:cubicBezTo>
                  <a:cubicBezTo>
                    <a:pt x="5562" y="1497"/>
                    <a:pt x="5626" y="1418"/>
                    <a:pt x="5556" y="1464"/>
                  </a:cubicBezTo>
                  <a:cubicBezTo>
                    <a:pt x="5466" y="1524"/>
                    <a:pt x="5570" y="1483"/>
                    <a:pt x="5484" y="1512"/>
                  </a:cubicBezTo>
                  <a:cubicBezTo>
                    <a:pt x="5369" y="1627"/>
                    <a:pt x="5516" y="1491"/>
                    <a:pt x="5412" y="1560"/>
                  </a:cubicBezTo>
                  <a:cubicBezTo>
                    <a:pt x="5371" y="1587"/>
                    <a:pt x="5339" y="1635"/>
                    <a:pt x="5292" y="1656"/>
                  </a:cubicBezTo>
                  <a:cubicBezTo>
                    <a:pt x="5215" y="1691"/>
                    <a:pt x="5114" y="1723"/>
                    <a:pt x="5028" y="1752"/>
                  </a:cubicBezTo>
                  <a:cubicBezTo>
                    <a:pt x="4935" y="1822"/>
                    <a:pt x="5032" y="1761"/>
                    <a:pt x="4896" y="1800"/>
                  </a:cubicBezTo>
                  <a:cubicBezTo>
                    <a:pt x="4681" y="1861"/>
                    <a:pt x="4949" y="1819"/>
                    <a:pt x="4716" y="1848"/>
                  </a:cubicBezTo>
                  <a:cubicBezTo>
                    <a:pt x="4555" y="1917"/>
                    <a:pt x="4326" y="1929"/>
                    <a:pt x="4152" y="1944"/>
                  </a:cubicBezTo>
                  <a:cubicBezTo>
                    <a:pt x="3767" y="1976"/>
                    <a:pt x="3387" y="1994"/>
                    <a:pt x="3000" y="2004"/>
                  </a:cubicBezTo>
                  <a:cubicBezTo>
                    <a:pt x="2434" y="1994"/>
                    <a:pt x="1880" y="1990"/>
                    <a:pt x="1320" y="1920"/>
                  </a:cubicBezTo>
                  <a:cubicBezTo>
                    <a:pt x="1165" y="1868"/>
                    <a:pt x="979" y="1845"/>
                    <a:pt x="816" y="1812"/>
                  </a:cubicBezTo>
                  <a:cubicBezTo>
                    <a:pt x="768" y="1802"/>
                    <a:pt x="720" y="1796"/>
                    <a:pt x="672" y="1788"/>
                  </a:cubicBezTo>
                  <a:cubicBezTo>
                    <a:pt x="648" y="1784"/>
                    <a:pt x="600" y="1776"/>
                    <a:pt x="600" y="1776"/>
                  </a:cubicBezTo>
                  <a:cubicBezTo>
                    <a:pt x="584" y="1768"/>
                    <a:pt x="567" y="1761"/>
                    <a:pt x="552" y="1752"/>
                  </a:cubicBezTo>
                  <a:cubicBezTo>
                    <a:pt x="527" y="1737"/>
                    <a:pt x="480" y="1704"/>
                    <a:pt x="480" y="1704"/>
                  </a:cubicBezTo>
                  <a:cubicBezTo>
                    <a:pt x="459" y="1641"/>
                    <a:pt x="456" y="1548"/>
                    <a:pt x="408" y="1500"/>
                  </a:cubicBezTo>
                  <a:cubicBezTo>
                    <a:pt x="384" y="1476"/>
                    <a:pt x="352" y="1460"/>
                    <a:pt x="324" y="1440"/>
                  </a:cubicBezTo>
                  <a:cubicBezTo>
                    <a:pt x="296" y="1420"/>
                    <a:pt x="268" y="1400"/>
                    <a:pt x="240" y="1380"/>
                  </a:cubicBezTo>
                  <a:cubicBezTo>
                    <a:pt x="216" y="1363"/>
                    <a:pt x="168" y="1332"/>
                    <a:pt x="168" y="1332"/>
                  </a:cubicBezTo>
                  <a:cubicBezTo>
                    <a:pt x="125" y="1267"/>
                    <a:pt x="139" y="1202"/>
                    <a:pt x="60" y="1176"/>
                  </a:cubicBezTo>
                  <a:cubicBezTo>
                    <a:pt x="30" y="1131"/>
                    <a:pt x="24" y="1081"/>
                    <a:pt x="0" y="1032"/>
                  </a:cubicBezTo>
                  <a:close/>
                </a:path>
              </a:pathLst>
            </a:custGeom>
            <a:solidFill>
              <a:srgbClr val="339966"/>
            </a:solidFill>
            <a:ln w="9525">
              <a:solidFill>
                <a:srgbClr val="339966"/>
              </a:solidFill>
              <a:round/>
              <a:headEnd/>
              <a:tailEn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grpSp>
      <p:sp>
        <p:nvSpPr>
          <p:cNvPr id="124935" name="Freeform 7"/>
          <p:cNvSpPr>
            <a:spLocks/>
          </p:cNvSpPr>
          <p:nvPr/>
        </p:nvSpPr>
        <p:spPr bwMode="auto">
          <a:xfrm>
            <a:off x="1828800" y="1219200"/>
            <a:ext cx="2057400" cy="1085850"/>
          </a:xfrm>
          <a:custGeom>
            <a:avLst/>
            <a:gdLst/>
            <a:ahLst/>
            <a:cxnLst>
              <a:cxn ang="0">
                <a:pos x="132" y="432"/>
              </a:cxn>
              <a:cxn ang="0">
                <a:pos x="0" y="264"/>
              </a:cxn>
              <a:cxn ang="0">
                <a:pos x="132" y="180"/>
              </a:cxn>
              <a:cxn ang="0">
                <a:pos x="168" y="168"/>
              </a:cxn>
              <a:cxn ang="0">
                <a:pos x="240" y="72"/>
              </a:cxn>
              <a:cxn ang="0">
                <a:pos x="312" y="48"/>
              </a:cxn>
              <a:cxn ang="0">
                <a:pos x="348" y="36"/>
              </a:cxn>
              <a:cxn ang="0">
                <a:pos x="492" y="60"/>
              </a:cxn>
              <a:cxn ang="0">
                <a:pos x="516" y="96"/>
              </a:cxn>
              <a:cxn ang="0">
                <a:pos x="552" y="120"/>
              </a:cxn>
              <a:cxn ang="0">
                <a:pos x="732" y="0"/>
              </a:cxn>
              <a:cxn ang="0">
                <a:pos x="1080" y="36"/>
              </a:cxn>
              <a:cxn ang="0">
                <a:pos x="1164" y="96"/>
              </a:cxn>
              <a:cxn ang="0">
                <a:pos x="1200" y="108"/>
              </a:cxn>
              <a:cxn ang="0">
                <a:pos x="1236" y="120"/>
              </a:cxn>
              <a:cxn ang="0">
                <a:pos x="1260" y="300"/>
              </a:cxn>
              <a:cxn ang="0">
                <a:pos x="1212" y="312"/>
              </a:cxn>
              <a:cxn ang="0">
                <a:pos x="1176" y="336"/>
              </a:cxn>
              <a:cxn ang="0">
                <a:pos x="1200" y="456"/>
              </a:cxn>
              <a:cxn ang="0">
                <a:pos x="1152" y="624"/>
              </a:cxn>
              <a:cxn ang="0">
                <a:pos x="1080" y="648"/>
              </a:cxn>
              <a:cxn ang="0">
                <a:pos x="1008" y="624"/>
              </a:cxn>
              <a:cxn ang="0">
                <a:pos x="972" y="612"/>
              </a:cxn>
              <a:cxn ang="0">
                <a:pos x="828" y="672"/>
              </a:cxn>
              <a:cxn ang="0">
                <a:pos x="636" y="612"/>
              </a:cxn>
              <a:cxn ang="0">
                <a:pos x="528" y="660"/>
              </a:cxn>
              <a:cxn ang="0">
                <a:pos x="324" y="588"/>
              </a:cxn>
              <a:cxn ang="0">
                <a:pos x="120" y="588"/>
              </a:cxn>
              <a:cxn ang="0">
                <a:pos x="108" y="552"/>
              </a:cxn>
              <a:cxn ang="0">
                <a:pos x="132" y="432"/>
              </a:cxn>
            </a:cxnLst>
            <a:rect l="0" t="0" r="r" b="b"/>
            <a:pathLst>
              <a:path w="1296" h="684">
                <a:moveTo>
                  <a:pt x="132" y="432"/>
                </a:moveTo>
                <a:cubicBezTo>
                  <a:pt x="90" y="368"/>
                  <a:pt x="26" y="342"/>
                  <a:pt x="0" y="264"/>
                </a:cubicBezTo>
                <a:cubicBezTo>
                  <a:pt x="38" y="207"/>
                  <a:pt x="65" y="202"/>
                  <a:pt x="132" y="180"/>
                </a:cubicBezTo>
                <a:cubicBezTo>
                  <a:pt x="144" y="176"/>
                  <a:pt x="168" y="168"/>
                  <a:pt x="168" y="168"/>
                </a:cubicBezTo>
                <a:cubicBezTo>
                  <a:pt x="182" y="126"/>
                  <a:pt x="196" y="91"/>
                  <a:pt x="240" y="72"/>
                </a:cubicBezTo>
                <a:cubicBezTo>
                  <a:pt x="263" y="62"/>
                  <a:pt x="288" y="56"/>
                  <a:pt x="312" y="48"/>
                </a:cubicBezTo>
                <a:cubicBezTo>
                  <a:pt x="324" y="44"/>
                  <a:pt x="348" y="36"/>
                  <a:pt x="348" y="36"/>
                </a:cubicBezTo>
                <a:cubicBezTo>
                  <a:pt x="396" y="41"/>
                  <a:pt x="454" y="30"/>
                  <a:pt x="492" y="60"/>
                </a:cubicBezTo>
                <a:cubicBezTo>
                  <a:pt x="503" y="69"/>
                  <a:pt x="506" y="86"/>
                  <a:pt x="516" y="96"/>
                </a:cubicBezTo>
                <a:cubicBezTo>
                  <a:pt x="526" y="106"/>
                  <a:pt x="540" y="112"/>
                  <a:pt x="552" y="120"/>
                </a:cubicBezTo>
                <a:cubicBezTo>
                  <a:pt x="603" y="69"/>
                  <a:pt x="663" y="23"/>
                  <a:pt x="732" y="0"/>
                </a:cubicBezTo>
                <a:cubicBezTo>
                  <a:pt x="840" y="8"/>
                  <a:pt x="976" y="1"/>
                  <a:pt x="1080" y="36"/>
                </a:cubicBezTo>
                <a:cubicBezTo>
                  <a:pt x="1100" y="96"/>
                  <a:pt x="1080" y="68"/>
                  <a:pt x="1164" y="96"/>
                </a:cubicBezTo>
                <a:cubicBezTo>
                  <a:pt x="1176" y="100"/>
                  <a:pt x="1188" y="104"/>
                  <a:pt x="1200" y="108"/>
                </a:cubicBezTo>
                <a:cubicBezTo>
                  <a:pt x="1212" y="112"/>
                  <a:pt x="1236" y="120"/>
                  <a:pt x="1236" y="120"/>
                </a:cubicBezTo>
                <a:cubicBezTo>
                  <a:pt x="1273" y="175"/>
                  <a:pt x="1296" y="228"/>
                  <a:pt x="1260" y="300"/>
                </a:cubicBezTo>
                <a:cubicBezTo>
                  <a:pt x="1253" y="315"/>
                  <a:pt x="1228" y="308"/>
                  <a:pt x="1212" y="312"/>
                </a:cubicBezTo>
                <a:cubicBezTo>
                  <a:pt x="1200" y="320"/>
                  <a:pt x="1179" y="322"/>
                  <a:pt x="1176" y="336"/>
                </a:cubicBezTo>
                <a:cubicBezTo>
                  <a:pt x="1169" y="369"/>
                  <a:pt x="1189" y="422"/>
                  <a:pt x="1200" y="456"/>
                </a:cubicBezTo>
                <a:cubicBezTo>
                  <a:pt x="1195" y="491"/>
                  <a:pt x="1194" y="598"/>
                  <a:pt x="1152" y="624"/>
                </a:cubicBezTo>
                <a:cubicBezTo>
                  <a:pt x="1131" y="637"/>
                  <a:pt x="1080" y="648"/>
                  <a:pt x="1080" y="648"/>
                </a:cubicBezTo>
                <a:cubicBezTo>
                  <a:pt x="1056" y="640"/>
                  <a:pt x="1032" y="632"/>
                  <a:pt x="1008" y="624"/>
                </a:cubicBezTo>
                <a:cubicBezTo>
                  <a:pt x="996" y="620"/>
                  <a:pt x="972" y="612"/>
                  <a:pt x="972" y="612"/>
                </a:cubicBezTo>
                <a:cubicBezTo>
                  <a:pt x="919" y="630"/>
                  <a:pt x="879" y="655"/>
                  <a:pt x="828" y="672"/>
                </a:cubicBezTo>
                <a:cubicBezTo>
                  <a:pt x="735" y="664"/>
                  <a:pt x="684" y="684"/>
                  <a:pt x="636" y="612"/>
                </a:cubicBezTo>
                <a:cubicBezTo>
                  <a:pt x="550" y="641"/>
                  <a:pt x="585" y="622"/>
                  <a:pt x="528" y="660"/>
                </a:cubicBezTo>
                <a:cubicBezTo>
                  <a:pt x="412" y="650"/>
                  <a:pt x="380" y="672"/>
                  <a:pt x="324" y="588"/>
                </a:cubicBezTo>
                <a:cubicBezTo>
                  <a:pt x="269" y="594"/>
                  <a:pt x="176" y="613"/>
                  <a:pt x="120" y="588"/>
                </a:cubicBezTo>
                <a:cubicBezTo>
                  <a:pt x="108" y="583"/>
                  <a:pt x="112" y="564"/>
                  <a:pt x="108" y="552"/>
                </a:cubicBezTo>
                <a:cubicBezTo>
                  <a:pt x="116" y="512"/>
                  <a:pt x="124" y="472"/>
                  <a:pt x="132" y="432"/>
                </a:cubicBezTo>
                <a:close/>
              </a:path>
            </a:pathLst>
          </a:custGeom>
          <a:solidFill>
            <a:schemeClr val="bg1"/>
          </a:solidFill>
          <a:ln w="9525">
            <a:solidFill>
              <a:schemeClr val="bg1"/>
            </a:solidFill>
            <a:round/>
            <a:headEnd/>
            <a:tailEn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4936" name="AutoShape 8"/>
          <p:cNvSpPr>
            <a:spLocks noChangeArrowheads="1"/>
          </p:cNvSpPr>
          <p:nvPr/>
        </p:nvSpPr>
        <p:spPr bwMode="auto">
          <a:xfrm>
            <a:off x="685800" y="4257675"/>
            <a:ext cx="152400" cy="1905000"/>
          </a:xfrm>
          <a:prstGeom prst="cube">
            <a:avLst>
              <a:gd name="adj" fmla="val 25000"/>
            </a:avLst>
          </a:prstGeom>
          <a:solidFill>
            <a:srgbClr val="969696"/>
          </a:solidFill>
          <a:ln w="9525">
            <a:solidFill>
              <a:schemeClr val="tx1"/>
            </a:solidFill>
            <a:miter lim="800000"/>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sp>
        <p:nvSpPr>
          <p:cNvPr id="124937" name="AutoShape 9"/>
          <p:cNvSpPr>
            <a:spLocks noChangeArrowheads="1"/>
          </p:cNvSpPr>
          <p:nvPr/>
        </p:nvSpPr>
        <p:spPr bwMode="auto">
          <a:xfrm rot="-2498013">
            <a:off x="468313" y="4221163"/>
            <a:ext cx="609600" cy="228600"/>
          </a:xfrm>
          <a:prstGeom prst="cube">
            <a:avLst>
              <a:gd name="adj" fmla="val 25000"/>
            </a:avLst>
          </a:prstGeom>
          <a:solidFill>
            <a:srgbClr val="333333"/>
          </a:solidFill>
          <a:ln w="9525">
            <a:solidFill>
              <a:srgbClr val="333333"/>
            </a:solidFill>
            <a:miter lim="800000"/>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sp>
        <p:nvSpPr>
          <p:cNvPr id="124938" name="Text Box 10"/>
          <p:cNvSpPr txBox="1">
            <a:spLocks noChangeArrowheads="1"/>
          </p:cNvSpPr>
          <p:nvPr/>
        </p:nvSpPr>
        <p:spPr bwMode="auto">
          <a:xfrm>
            <a:off x="0" y="765175"/>
            <a:ext cx="2268538" cy="1552575"/>
          </a:xfrm>
          <a:prstGeom prst="rect">
            <a:avLst/>
          </a:prstGeom>
          <a:solidFill>
            <a:srgbClr val="800080"/>
          </a:solidFill>
          <a:ln w="9525">
            <a:noFill/>
            <a:miter lim="800000"/>
            <a:headEnd/>
            <a:tailEnd/>
          </a:ln>
          <a:effectLst/>
        </p:spPr>
        <p:txBody>
          <a:bodyPr>
            <a:spAutoFit/>
          </a:bodyPr>
          <a:lstStyle/>
          <a:p>
            <a:pPr algn="ctr" fontAlgn="base">
              <a:spcBef>
                <a:spcPct val="50000"/>
              </a:spcBef>
              <a:spcAft>
                <a:spcPct val="0"/>
              </a:spcAft>
            </a:pPr>
            <a:r>
              <a:rPr lang="en-GB" sz="2400" dirty="0" smtClean="0">
                <a:solidFill>
                  <a:srgbClr val="FFFFFF"/>
                </a:solidFill>
                <a:latin typeface="Comic Sans MS" pitchFamily="66" charset="0"/>
              </a:rPr>
              <a:t>Microwaves are used to communicate with satellites</a:t>
            </a:r>
          </a:p>
        </p:txBody>
      </p:sp>
      <p:sp>
        <p:nvSpPr>
          <p:cNvPr id="124939" name="Freeform 11"/>
          <p:cNvSpPr>
            <a:spLocks/>
          </p:cNvSpPr>
          <p:nvPr/>
        </p:nvSpPr>
        <p:spPr bwMode="auto">
          <a:xfrm>
            <a:off x="6781800" y="1676400"/>
            <a:ext cx="2057400" cy="1085850"/>
          </a:xfrm>
          <a:custGeom>
            <a:avLst/>
            <a:gdLst/>
            <a:ahLst/>
            <a:cxnLst>
              <a:cxn ang="0">
                <a:pos x="132" y="432"/>
              </a:cxn>
              <a:cxn ang="0">
                <a:pos x="0" y="264"/>
              </a:cxn>
              <a:cxn ang="0">
                <a:pos x="132" y="180"/>
              </a:cxn>
              <a:cxn ang="0">
                <a:pos x="168" y="168"/>
              </a:cxn>
              <a:cxn ang="0">
                <a:pos x="240" y="72"/>
              </a:cxn>
              <a:cxn ang="0">
                <a:pos x="312" y="48"/>
              </a:cxn>
              <a:cxn ang="0">
                <a:pos x="348" y="36"/>
              </a:cxn>
              <a:cxn ang="0">
                <a:pos x="492" y="60"/>
              </a:cxn>
              <a:cxn ang="0">
                <a:pos x="516" y="96"/>
              </a:cxn>
              <a:cxn ang="0">
                <a:pos x="552" y="120"/>
              </a:cxn>
              <a:cxn ang="0">
                <a:pos x="732" y="0"/>
              </a:cxn>
              <a:cxn ang="0">
                <a:pos x="1080" y="36"/>
              </a:cxn>
              <a:cxn ang="0">
                <a:pos x="1164" y="96"/>
              </a:cxn>
              <a:cxn ang="0">
                <a:pos x="1200" y="108"/>
              </a:cxn>
              <a:cxn ang="0">
                <a:pos x="1236" y="120"/>
              </a:cxn>
              <a:cxn ang="0">
                <a:pos x="1260" y="300"/>
              </a:cxn>
              <a:cxn ang="0">
                <a:pos x="1212" y="312"/>
              </a:cxn>
              <a:cxn ang="0">
                <a:pos x="1176" y="336"/>
              </a:cxn>
              <a:cxn ang="0">
                <a:pos x="1200" y="456"/>
              </a:cxn>
              <a:cxn ang="0">
                <a:pos x="1152" y="624"/>
              </a:cxn>
              <a:cxn ang="0">
                <a:pos x="1080" y="648"/>
              </a:cxn>
              <a:cxn ang="0">
                <a:pos x="1008" y="624"/>
              </a:cxn>
              <a:cxn ang="0">
                <a:pos x="972" y="612"/>
              </a:cxn>
              <a:cxn ang="0">
                <a:pos x="828" y="672"/>
              </a:cxn>
              <a:cxn ang="0">
                <a:pos x="636" y="612"/>
              </a:cxn>
              <a:cxn ang="0">
                <a:pos x="528" y="660"/>
              </a:cxn>
              <a:cxn ang="0">
                <a:pos x="324" y="588"/>
              </a:cxn>
              <a:cxn ang="0">
                <a:pos x="120" y="588"/>
              </a:cxn>
              <a:cxn ang="0">
                <a:pos x="108" y="552"/>
              </a:cxn>
              <a:cxn ang="0">
                <a:pos x="132" y="432"/>
              </a:cxn>
            </a:cxnLst>
            <a:rect l="0" t="0" r="r" b="b"/>
            <a:pathLst>
              <a:path w="1296" h="684">
                <a:moveTo>
                  <a:pt x="132" y="432"/>
                </a:moveTo>
                <a:cubicBezTo>
                  <a:pt x="90" y="368"/>
                  <a:pt x="26" y="342"/>
                  <a:pt x="0" y="264"/>
                </a:cubicBezTo>
                <a:cubicBezTo>
                  <a:pt x="38" y="207"/>
                  <a:pt x="65" y="202"/>
                  <a:pt x="132" y="180"/>
                </a:cubicBezTo>
                <a:cubicBezTo>
                  <a:pt x="144" y="176"/>
                  <a:pt x="168" y="168"/>
                  <a:pt x="168" y="168"/>
                </a:cubicBezTo>
                <a:cubicBezTo>
                  <a:pt x="182" y="126"/>
                  <a:pt x="196" y="91"/>
                  <a:pt x="240" y="72"/>
                </a:cubicBezTo>
                <a:cubicBezTo>
                  <a:pt x="263" y="62"/>
                  <a:pt x="288" y="56"/>
                  <a:pt x="312" y="48"/>
                </a:cubicBezTo>
                <a:cubicBezTo>
                  <a:pt x="324" y="44"/>
                  <a:pt x="348" y="36"/>
                  <a:pt x="348" y="36"/>
                </a:cubicBezTo>
                <a:cubicBezTo>
                  <a:pt x="396" y="41"/>
                  <a:pt x="454" y="30"/>
                  <a:pt x="492" y="60"/>
                </a:cubicBezTo>
                <a:cubicBezTo>
                  <a:pt x="503" y="69"/>
                  <a:pt x="506" y="86"/>
                  <a:pt x="516" y="96"/>
                </a:cubicBezTo>
                <a:cubicBezTo>
                  <a:pt x="526" y="106"/>
                  <a:pt x="540" y="112"/>
                  <a:pt x="552" y="120"/>
                </a:cubicBezTo>
                <a:cubicBezTo>
                  <a:pt x="603" y="69"/>
                  <a:pt x="663" y="23"/>
                  <a:pt x="732" y="0"/>
                </a:cubicBezTo>
                <a:cubicBezTo>
                  <a:pt x="840" y="8"/>
                  <a:pt x="976" y="1"/>
                  <a:pt x="1080" y="36"/>
                </a:cubicBezTo>
                <a:cubicBezTo>
                  <a:pt x="1100" y="96"/>
                  <a:pt x="1080" y="68"/>
                  <a:pt x="1164" y="96"/>
                </a:cubicBezTo>
                <a:cubicBezTo>
                  <a:pt x="1176" y="100"/>
                  <a:pt x="1188" y="104"/>
                  <a:pt x="1200" y="108"/>
                </a:cubicBezTo>
                <a:cubicBezTo>
                  <a:pt x="1212" y="112"/>
                  <a:pt x="1236" y="120"/>
                  <a:pt x="1236" y="120"/>
                </a:cubicBezTo>
                <a:cubicBezTo>
                  <a:pt x="1273" y="175"/>
                  <a:pt x="1296" y="228"/>
                  <a:pt x="1260" y="300"/>
                </a:cubicBezTo>
                <a:cubicBezTo>
                  <a:pt x="1253" y="315"/>
                  <a:pt x="1228" y="308"/>
                  <a:pt x="1212" y="312"/>
                </a:cubicBezTo>
                <a:cubicBezTo>
                  <a:pt x="1200" y="320"/>
                  <a:pt x="1179" y="322"/>
                  <a:pt x="1176" y="336"/>
                </a:cubicBezTo>
                <a:cubicBezTo>
                  <a:pt x="1169" y="369"/>
                  <a:pt x="1189" y="422"/>
                  <a:pt x="1200" y="456"/>
                </a:cubicBezTo>
                <a:cubicBezTo>
                  <a:pt x="1195" y="491"/>
                  <a:pt x="1194" y="598"/>
                  <a:pt x="1152" y="624"/>
                </a:cubicBezTo>
                <a:cubicBezTo>
                  <a:pt x="1131" y="637"/>
                  <a:pt x="1080" y="648"/>
                  <a:pt x="1080" y="648"/>
                </a:cubicBezTo>
                <a:cubicBezTo>
                  <a:pt x="1056" y="640"/>
                  <a:pt x="1032" y="632"/>
                  <a:pt x="1008" y="624"/>
                </a:cubicBezTo>
                <a:cubicBezTo>
                  <a:pt x="996" y="620"/>
                  <a:pt x="972" y="612"/>
                  <a:pt x="972" y="612"/>
                </a:cubicBezTo>
                <a:cubicBezTo>
                  <a:pt x="919" y="630"/>
                  <a:pt x="879" y="655"/>
                  <a:pt x="828" y="672"/>
                </a:cubicBezTo>
                <a:cubicBezTo>
                  <a:pt x="735" y="664"/>
                  <a:pt x="684" y="684"/>
                  <a:pt x="636" y="612"/>
                </a:cubicBezTo>
                <a:cubicBezTo>
                  <a:pt x="550" y="641"/>
                  <a:pt x="585" y="622"/>
                  <a:pt x="528" y="660"/>
                </a:cubicBezTo>
                <a:cubicBezTo>
                  <a:pt x="412" y="650"/>
                  <a:pt x="380" y="672"/>
                  <a:pt x="324" y="588"/>
                </a:cubicBezTo>
                <a:cubicBezTo>
                  <a:pt x="269" y="594"/>
                  <a:pt x="176" y="613"/>
                  <a:pt x="120" y="588"/>
                </a:cubicBezTo>
                <a:cubicBezTo>
                  <a:pt x="108" y="583"/>
                  <a:pt x="112" y="564"/>
                  <a:pt x="108" y="552"/>
                </a:cubicBezTo>
                <a:cubicBezTo>
                  <a:pt x="116" y="512"/>
                  <a:pt x="124" y="472"/>
                  <a:pt x="132" y="432"/>
                </a:cubicBezTo>
                <a:close/>
              </a:path>
            </a:pathLst>
          </a:custGeom>
          <a:solidFill>
            <a:schemeClr val="bg1"/>
          </a:solidFill>
          <a:ln w="9525">
            <a:solidFill>
              <a:schemeClr val="bg1"/>
            </a:solidFill>
            <a:round/>
            <a:headEnd/>
            <a:tailEn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4947" name="Line 19"/>
          <p:cNvSpPr>
            <a:spLocks noChangeShapeType="1"/>
          </p:cNvSpPr>
          <p:nvPr/>
        </p:nvSpPr>
        <p:spPr bwMode="auto">
          <a:xfrm rot="2700000" flipV="1">
            <a:off x="2411413" y="1052513"/>
            <a:ext cx="495300" cy="3717925"/>
          </a:xfrm>
          <a:prstGeom prst="line">
            <a:avLst/>
          </a:prstGeom>
          <a:noFill/>
          <a:ln w="44450">
            <a:solidFill>
              <a:srgbClr val="FF0000"/>
            </a:solidFill>
            <a:round/>
            <a:headEnd/>
            <a:tailEnd type="triangle" w="med" len="me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4955" name="Freeform 27"/>
          <p:cNvSpPr>
            <a:spLocks/>
          </p:cNvSpPr>
          <p:nvPr/>
        </p:nvSpPr>
        <p:spPr bwMode="auto">
          <a:xfrm flipH="1">
            <a:off x="8421688" y="6030913"/>
            <a:ext cx="400050" cy="176212"/>
          </a:xfrm>
          <a:custGeom>
            <a:avLst/>
            <a:gdLst/>
            <a:ahLst/>
            <a:cxnLst>
              <a:cxn ang="0">
                <a:pos x="284" y="81"/>
              </a:cxn>
              <a:cxn ang="0">
                <a:pos x="227" y="166"/>
              </a:cxn>
              <a:cxn ang="0">
                <a:pos x="132" y="81"/>
              </a:cxn>
              <a:cxn ang="0">
                <a:pos x="0" y="166"/>
              </a:cxn>
              <a:cxn ang="0">
                <a:pos x="10" y="251"/>
              </a:cxn>
              <a:cxn ang="0">
                <a:pos x="387" y="383"/>
              </a:cxn>
              <a:cxn ang="0">
                <a:pos x="557" y="364"/>
              </a:cxn>
              <a:cxn ang="0">
                <a:pos x="567" y="327"/>
              </a:cxn>
              <a:cxn ang="0">
                <a:pos x="520" y="166"/>
              </a:cxn>
              <a:cxn ang="0">
                <a:pos x="454" y="24"/>
              </a:cxn>
              <a:cxn ang="0">
                <a:pos x="284" y="81"/>
              </a:cxn>
            </a:cxnLst>
            <a:rect l="0" t="0" r="r" b="b"/>
            <a:pathLst>
              <a:path w="569" h="454">
                <a:moveTo>
                  <a:pt x="284" y="81"/>
                </a:moveTo>
                <a:cubicBezTo>
                  <a:pt x="271" y="118"/>
                  <a:pt x="255" y="138"/>
                  <a:pt x="227" y="166"/>
                </a:cubicBezTo>
                <a:cubicBezTo>
                  <a:pt x="179" y="151"/>
                  <a:pt x="175" y="109"/>
                  <a:pt x="132" y="81"/>
                </a:cubicBezTo>
                <a:cubicBezTo>
                  <a:pt x="26" y="93"/>
                  <a:pt x="31" y="79"/>
                  <a:pt x="0" y="166"/>
                </a:cubicBezTo>
                <a:cubicBezTo>
                  <a:pt x="3" y="194"/>
                  <a:pt x="6" y="223"/>
                  <a:pt x="10" y="251"/>
                </a:cubicBezTo>
                <a:cubicBezTo>
                  <a:pt x="36" y="454"/>
                  <a:pt x="176" y="377"/>
                  <a:pt x="387" y="383"/>
                </a:cubicBezTo>
                <a:cubicBezTo>
                  <a:pt x="444" y="377"/>
                  <a:pt x="503" y="381"/>
                  <a:pt x="557" y="364"/>
                </a:cubicBezTo>
                <a:cubicBezTo>
                  <a:pt x="569" y="360"/>
                  <a:pt x="567" y="340"/>
                  <a:pt x="567" y="327"/>
                </a:cubicBezTo>
                <a:cubicBezTo>
                  <a:pt x="567" y="269"/>
                  <a:pt x="545" y="216"/>
                  <a:pt x="520" y="166"/>
                </a:cubicBezTo>
                <a:cubicBezTo>
                  <a:pt x="511" y="61"/>
                  <a:pt x="533" y="52"/>
                  <a:pt x="454" y="24"/>
                </a:cubicBezTo>
                <a:cubicBezTo>
                  <a:pt x="397" y="28"/>
                  <a:pt x="284" y="0"/>
                  <a:pt x="284" y="81"/>
                </a:cubicBezTo>
                <a:close/>
              </a:path>
            </a:pathLst>
          </a:custGeom>
          <a:solidFill>
            <a:srgbClr val="993300"/>
          </a:solidFill>
          <a:ln w="9525">
            <a:solidFill>
              <a:schemeClr val="tx1"/>
            </a:solidFill>
            <a:round/>
            <a:headEnd/>
            <a:tailEn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4956" name="Freeform 28"/>
          <p:cNvSpPr>
            <a:spLocks/>
          </p:cNvSpPr>
          <p:nvPr/>
        </p:nvSpPr>
        <p:spPr bwMode="auto">
          <a:xfrm>
            <a:off x="8004175" y="6024563"/>
            <a:ext cx="400050" cy="176212"/>
          </a:xfrm>
          <a:custGeom>
            <a:avLst/>
            <a:gdLst/>
            <a:ahLst/>
            <a:cxnLst>
              <a:cxn ang="0">
                <a:pos x="284" y="81"/>
              </a:cxn>
              <a:cxn ang="0">
                <a:pos x="227" y="166"/>
              </a:cxn>
              <a:cxn ang="0">
                <a:pos x="132" y="81"/>
              </a:cxn>
              <a:cxn ang="0">
                <a:pos x="0" y="166"/>
              </a:cxn>
              <a:cxn ang="0">
                <a:pos x="10" y="251"/>
              </a:cxn>
              <a:cxn ang="0">
                <a:pos x="387" y="383"/>
              </a:cxn>
              <a:cxn ang="0">
                <a:pos x="557" y="364"/>
              </a:cxn>
              <a:cxn ang="0">
                <a:pos x="567" y="327"/>
              </a:cxn>
              <a:cxn ang="0">
                <a:pos x="520" y="166"/>
              </a:cxn>
              <a:cxn ang="0">
                <a:pos x="454" y="24"/>
              </a:cxn>
              <a:cxn ang="0">
                <a:pos x="284" y="81"/>
              </a:cxn>
            </a:cxnLst>
            <a:rect l="0" t="0" r="r" b="b"/>
            <a:pathLst>
              <a:path w="569" h="454">
                <a:moveTo>
                  <a:pt x="284" y="81"/>
                </a:moveTo>
                <a:cubicBezTo>
                  <a:pt x="271" y="118"/>
                  <a:pt x="255" y="138"/>
                  <a:pt x="227" y="166"/>
                </a:cubicBezTo>
                <a:cubicBezTo>
                  <a:pt x="179" y="151"/>
                  <a:pt x="175" y="109"/>
                  <a:pt x="132" y="81"/>
                </a:cubicBezTo>
                <a:cubicBezTo>
                  <a:pt x="26" y="93"/>
                  <a:pt x="31" y="79"/>
                  <a:pt x="0" y="166"/>
                </a:cubicBezTo>
                <a:cubicBezTo>
                  <a:pt x="3" y="194"/>
                  <a:pt x="6" y="223"/>
                  <a:pt x="10" y="251"/>
                </a:cubicBezTo>
                <a:cubicBezTo>
                  <a:pt x="36" y="454"/>
                  <a:pt x="176" y="377"/>
                  <a:pt x="387" y="383"/>
                </a:cubicBezTo>
                <a:cubicBezTo>
                  <a:pt x="444" y="377"/>
                  <a:pt x="503" y="381"/>
                  <a:pt x="557" y="364"/>
                </a:cubicBezTo>
                <a:cubicBezTo>
                  <a:pt x="569" y="360"/>
                  <a:pt x="567" y="340"/>
                  <a:pt x="567" y="327"/>
                </a:cubicBezTo>
                <a:cubicBezTo>
                  <a:pt x="567" y="269"/>
                  <a:pt x="545" y="216"/>
                  <a:pt x="520" y="166"/>
                </a:cubicBezTo>
                <a:cubicBezTo>
                  <a:pt x="511" y="61"/>
                  <a:pt x="533" y="52"/>
                  <a:pt x="454" y="24"/>
                </a:cubicBezTo>
                <a:cubicBezTo>
                  <a:pt x="397" y="28"/>
                  <a:pt x="284" y="0"/>
                  <a:pt x="284" y="81"/>
                </a:cubicBezTo>
                <a:close/>
              </a:path>
            </a:pathLst>
          </a:custGeom>
          <a:solidFill>
            <a:srgbClr val="993300"/>
          </a:solidFill>
          <a:ln w="9525">
            <a:solidFill>
              <a:schemeClr val="tx1"/>
            </a:solidFill>
            <a:round/>
            <a:headEnd/>
            <a:tailEn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4957" name="Freeform 29"/>
          <p:cNvSpPr>
            <a:spLocks/>
          </p:cNvSpPr>
          <p:nvPr/>
        </p:nvSpPr>
        <p:spPr bwMode="auto">
          <a:xfrm>
            <a:off x="8589963" y="5527675"/>
            <a:ext cx="206375" cy="168275"/>
          </a:xfrm>
          <a:custGeom>
            <a:avLst/>
            <a:gdLst/>
            <a:ahLst/>
            <a:cxnLst>
              <a:cxn ang="0">
                <a:pos x="213" y="0"/>
              </a:cxn>
              <a:cxn ang="0">
                <a:pos x="270" y="76"/>
              </a:cxn>
              <a:cxn ang="0">
                <a:pos x="270" y="161"/>
              </a:cxn>
              <a:cxn ang="0">
                <a:pos x="232" y="151"/>
              </a:cxn>
              <a:cxn ang="0">
                <a:pos x="241" y="199"/>
              </a:cxn>
              <a:cxn ang="0">
                <a:pos x="232" y="265"/>
              </a:cxn>
              <a:cxn ang="0">
                <a:pos x="203" y="274"/>
              </a:cxn>
              <a:cxn ang="0">
                <a:pos x="194" y="246"/>
              </a:cxn>
              <a:cxn ang="0">
                <a:pos x="166" y="132"/>
              </a:cxn>
              <a:cxn ang="0">
                <a:pos x="118" y="265"/>
              </a:cxn>
              <a:cxn ang="0">
                <a:pos x="90" y="255"/>
              </a:cxn>
              <a:cxn ang="0">
                <a:pos x="81" y="132"/>
              </a:cxn>
              <a:cxn ang="0">
                <a:pos x="90" y="161"/>
              </a:cxn>
              <a:cxn ang="0">
                <a:pos x="24" y="217"/>
              </a:cxn>
              <a:cxn ang="0">
                <a:pos x="5" y="180"/>
              </a:cxn>
              <a:cxn ang="0">
                <a:pos x="81" y="29"/>
              </a:cxn>
              <a:cxn ang="0">
                <a:pos x="213" y="0"/>
              </a:cxn>
            </a:cxnLst>
            <a:rect l="0" t="0" r="r" b="b"/>
            <a:pathLst>
              <a:path w="294" h="279">
                <a:moveTo>
                  <a:pt x="213" y="0"/>
                </a:moveTo>
                <a:cubicBezTo>
                  <a:pt x="226" y="42"/>
                  <a:pt x="246" y="39"/>
                  <a:pt x="270" y="76"/>
                </a:cubicBezTo>
                <a:cubicBezTo>
                  <a:pt x="278" y="101"/>
                  <a:pt x="294" y="137"/>
                  <a:pt x="270" y="161"/>
                </a:cubicBezTo>
                <a:cubicBezTo>
                  <a:pt x="261" y="170"/>
                  <a:pt x="245" y="154"/>
                  <a:pt x="232" y="151"/>
                </a:cubicBezTo>
                <a:cubicBezTo>
                  <a:pt x="204" y="73"/>
                  <a:pt x="236" y="184"/>
                  <a:pt x="241" y="199"/>
                </a:cubicBezTo>
                <a:cubicBezTo>
                  <a:pt x="238" y="221"/>
                  <a:pt x="242" y="245"/>
                  <a:pt x="232" y="265"/>
                </a:cubicBezTo>
                <a:cubicBezTo>
                  <a:pt x="227" y="274"/>
                  <a:pt x="212" y="279"/>
                  <a:pt x="203" y="274"/>
                </a:cubicBezTo>
                <a:cubicBezTo>
                  <a:pt x="194" y="270"/>
                  <a:pt x="197" y="255"/>
                  <a:pt x="194" y="246"/>
                </a:cubicBezTo>
                <a:cubicBezTo>
                  <a:pt x="184" y="208"/>
                  <a:pt x="178" y="170"/>
                  <a:pt x="166" y="132"/>
                </a:cubicBezTo>
                <a:cubicBezTo>
                  <a:pt x="158" y="198"/>
                  <a:pt x="170" y="231"/>
                  <a:pt x="118" y="265"/>
                </a:cubicBezTo>
                <a:cubicBezTo>
                  <a:pt x="109" y="262"/>
                  <a:pt x="93" y="265"/>
                  <a:pt x="90" y="255"/>
                </a:cubicBezTo>
                <a:cubicBezTo>
                  <a:pt x="79" y="215"/>
                  <a:pt x="81" y="173"/>
                  <a:pt x="81" y="132"/>
                </a:cubicBezTo>
                <a:cubicBezTo>
                  <a:pt x="81" y="122"/>
                  <a:pt x="87" y="151"/>
                  <a:pt x="90" y="161"/>
                </a:cubicBezTo>
                <a:cubicBezTo>
                  <a:pt x="76" y="204"/>
                  <a:pt x="61" y="193"/>
                  <a:pt x="24" y="217"/>
                </a:cubicBezTo>
                <a:cubicBezTo>
                  <a:pt x="18" y="205"/>
                  <a:pt x="7" y="194"/>
                  <a:pt x="5" y="180"/>
                </a:cubicBezTo>
                <a:cubicBezTo>
                  <a:pt x="0" y="137"/>
                  <a:pt x="43" y="54"/>
                  <a:pt x="81" y="29"/>
                </a:cubicBezTo>
                <a:cubicBezTo>
                  <a:pt x="118" y="4"/>
                  <a:pt x="171" y="15"/>
                  <a:pt x="213" y="0"/>
                </a:cubicBezTo>
                <a:close/>
              </a:path>
            </a:pathLst>
          </a:custGeom>
          <a:solidFill>
            <a:srgbClr val="FFCC99"/>
          </a:solidFill>
          <a:ln w="9525">
            <a:solidFill>
              <a:schemeClr val="tx1"/>
            </a:solidFill>
            <a:round/>
            <a:headEnd/>
            <a:tailEn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4958" name="Freeform 30"/>
          <p:cNvSpPr>
            <a:spLocks/>
          </p:cNvSpPr>
          <p:nvPr/>
        </p:nvSpPr>
        <p:spPr bwMode="auto">
          <a:xfrm>
            <a:off x="7848600" y="5424488"/>
            <a:ext cx="195263" cy="182562"/>
          </a:xfrm>
          <a:custGeom>
            <a:avLst/>
            <a:gdLst/>
            <a:ahLst/>
            <a:cxnLst>
              <a:cxn ang="0">
                <a:pos x="147" y="0"/>
              </a:cxn>
              <a:cxn ang="0">
                <a:pos x="33" y="47"/>
              </a:cxn>
              <a:cxn ang="0">
                <a:pos x="62" y="113"/>
              </a:cxn>
              <a:cxn ang="0">
                <a:pos x="43" y="142"/>
              </a:cxn>
              <a:cxn ang="0">
                <a:pos x="15" y="160"/>
              </a:cxn>
              <a:cxn ang="0">
                <a:pos x="90" y="208"/>
              </a:cxn>
              <a:cxn ang="0">
                <a:pos x="100" y="236"/>
              </a:cxn>
              <a:cxn ang="0">
                <a:pos x="166" y="264"/>
              </a:cxn>
              <a:cxn ang="0">
                <a:pos x="185" y="283"/>
              </a:cxn>
              <a:cxn ang="0">
                <a:pos x="213" y="302"/>
              </a:cxn>
              <a:cxn ang="0">
                <a:pos x="269" y="227"/>
              </a:cxn>
              <a:cxn ang="0">
                <a:pos x="260" y="28"/>
              </a:cxn>
              <a:cxn ang="0">
                <a:pos x="147" y="0"/>
              </a:cxn>
            </a:cxnLst>
            <a:rect l="0" t="0" r="r" b="b"/>
            <a:pathLst>
              <a:path w="279" h="302">
                <a:moveTo>
                  <a:pt x="147" y="0"/>
                </a:moveTo>
                <a:cubicBezTo>
                  <a:pt x="107" y="12"/>
                  <a:pt x="74" y="34"/>
                  <a:pt x="33" y="47"/>
                </a:cubicBezTo>
                <a:cubicBezTo>
                  <a:pt x="19" y="91"/>
                  <a:pt x="16" y="99"/>
                  <a:pt x="62" y="113"/>
                </a:cubicBezTo>
                <a:cubicBezTo>
                  <a:pt x="56" y="123"/>
                  <a:pt x="51" y="134"/>
                  <a:pt x="43" y="142"/>
                </a:cubicBezTo>
                <a:cubicBezTo>
                  <a:pt x="35" y="150"/>
                  <a:pt x="19" y="150"/>
                  <a:pt x="15" y="160"/>
                </a:cubicBezTo>
                <a:cubicBezTo>
                  <a:pt x="0" y="198"/>
                  <a:pt x="74" y="204"/>
                  <a:pt x="90" y="208"/>
                </a:cubicBezTo>
                <a:cubicBezTo>
                  <a:pt x="116" y="134"/>
                  <a:pt x="105" y="219"/>
                  <a:pt x="100" y="236"/>
                </a:cubicBezTo>
                <a:cubicBezTo>
                  <a:pt x="113" y="291"/>
                  <a:pt x="118" y="296"/>
                  <a:pt x="166" y="264"/>
                </a:cubicBezTo>
                <a:cubicBezTo>
                  <a:pt x="184" y="189"/>
                  <a:pt x="165" y="244"/>
                  <a:pt x="185" y="283"/>
                </a:cubicBezTo>
                <a:cubicBezTo>
                  <a:pt x="190" y="293"/>
                  <a:pt x="204" y="296"/>
                  <a:pt x="213" y="302"/>
                </a:cubicBezTo>
                <a:cubicBezTo>
                  <a:pt x="271" y="288"/>
                  <a:pt x="256" y="282"/>
                  <a:pt x="269" y="227"/>
                </a:cubicBezTo>
                <a:cubicBezTo>
                  <a:pt x="266" y="161"/>
                  <a:pt x="279" y="92"/>
                  <a:pt x="260" y="28"/>
                </a:cubicBezTo>
                <a:cubicBezTo>
                  <a:pt x="254" y="9"/>
                  <a:pt x="171" y="0"/>
                  <a:pt x="147" y="0"/>
                </a:cubicBezTo>
                <a:close/>
              </a:path>
            </a:pathLst>
          </a:custGeom>
          <a:solidFill>
            <a:srgbClr val="FFCC99"/>
          </a:solidFill>
          <a:ln w="9525">
            <a:solidFill>
              <a:schemeClr val="tx1"/>
            </a:solidFill>
            <a:round/>
            <a:headEnd/>
            <a:tailEn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4959" name="Freeform 31"/>
          <p:cNvSpPr>
            <a:spLocks/>
          </p:cNvSpPr>
          <p:nvPr/>
        </p:nvSpPr>
        <p:spPr bwMode="auto">
          <a:xfrm>
            <a:off x="8312150" y="5024438"/>
            <a:ext cx="222250" cy="166687"/>
          </a:xfrm>
          <a:custGeom>
            <a:avLst/>
            <a:gdLst/>
            <a:ahLst/>
            <a:cxnLst>
              <a:cxn ang="0">
                <a:pos x="9" y="212"/>
              </a:cxn>
              <a:cxn ang="0">
                <a:pos x="66" y="174"/>
              </a:cxn>
              <a:cxn ang="0">
                <a:pos x="104" y="61"/>
              </a:cxn>
              <a:cxn ang="0">
                <a:pos x="132" y="51"/>
              </a:cxn>
              <a:cxn ang="0">
                <a:pos x="198" y="42"/>
              </a:cxn>
              <a:cxn ang="0">
                <a:pos x="377" y="51"/>
              </a:cxn>
              <a:cxn ang="0">
                <a:pos x="425" y="165"/>
              </a:cxn>
              <a:cxn ang="0">
                <a:pos x="453" y="259"/>
              </a:cxn>
              <a:cxn ang="0">
                <a:pos x="425" y="353"/>
              </a:cxn>
              <a:cxn ang="0">
                <a:pos x="330" y="382"/>
              </a:cxn>
              <a:cxn ang="0">
                <a:pos x="113" y="344"/>
              </a:cxn>
              <a:cxn ang="0">
                <a:pos x="104" y="316"/>
              </a:cxn>
              <a:cxn ang="0">
                <a:pos x="47" y="278"/>
              </a:cxn>
              <a:cxn ang="0">
                <a:pos x="37" y="250"/>
              </a:cxn>
              <a:cxn ang="0">
                <a:pos x="9" y="212"/>
              </a:cxn>
            </a:cxnLst>
            <a:rect l="0" t="0" r="r" b="b"/>
            <a:pathLst>
              <a:path w="453" h="392">
                <a:moveTo>
                  <a:pt x="9" y="212"/>
                </a:moveTo>
                <a:cubicBezTo>
                  <a:pt x="28" y="199"/>
                  <a:pt x="47" y="187"/>
                  <a:pt x="66" y="174"/>
                </a:cubicBezTo>
                <a:cubicBezTo>
                  <a:pt x="77" y="167"/>
                  <a:pt x="97" y="81"/>
                  <a:pt x="104" y="61"/>
                </a:cubicBezTo>
                <a:cubicBezTo>
                  <a:pt x="107" y="52"/>
                  <a:pt x="122" y="53"/>
                  <a:pt x="132" y="51"/>
                </a:cubicBezTo>
                <a:cubicBezTo>
                  <a:pt x="154" y="47"/>
                  <a:pt x="176" y="45"/>
                  <a:pt x="198" y="42"/>
                </a:cubicBezTo>
                <a:cubicBezTo>
                  <a:pt x="263" y="19"/>
                  <a:pt x="326" y="0"/>
                  <a:pt x="377" y="51"/>
                </a:cubicBezTo>
                <a:cubicBezTo>
                  <a:pt x="392" y="95"/>
                  <a:pt x="400" y="127"/>
                  <a:pt x="425" y="165"/>
                </a:cubicBezTo>
                <a:cubicBezTo>
                  <a:pt x="447" y="233"/>
                  <a:pt x="438" y="202"/>
                  <a:pt x="453" y="259"/>
                </a:cubicBezTo>
                <a:cubicBezTo>
                  <a:pt x="450" y="271"/>
                  <a:pt x="429" y="352"/>
                  <a:pt x="425" y="353"/>
                </a:cubicBezTo>
                <a:cubicBezTo>
                  <a:pt x="356" y="376"/>
                  <a:pt x="387" y="367"/>
                  <a:pt x="330" y="382"/>
                </a:cubicBezTo>
                <a:cubicBezTo>
                  <a:pt x="229" y="376"/>
                  <a:pt x="184" y="392"/>
                  <a:pt x="113" y="344"/>
                </a:cubicBezTo>
                <a:cubicBezTo>
                  <a:pt x="110" y="335"/>
                  <a:pt x="111" y="323"/>
                  <a:pt x="104" y="316"/>
                </a:cubicBezTo>
                <a:cubicBezTo>
                  <a:pt x="88" y="300"/>
                  <a:pt x="47" y="278"/>
                  <a:pt x="47" y="278"/>
                </a:cubicBezTo>
                <a:cubicBezTo>
                  <a:pt x="44" y="269"/>
                  <a:pt x="44" y="257"/>
                  <a:pt x="37" y="250"/>
                </a:cubicBezTo>
                <a:cubicBezTo>
                  <a:pt x="0" y="213"/>
                  <a:pt x="9" y="272"/>
                  <a:pt x="9" y="212"/>
                </a:cubicBezTo>
                <a:close/>
              </a:path>
            </a:pathLst>
          </a:custGeom>
          <a:solidFill>
            <a:srgbClr val="FFCC99"/>
          </a:solidFill>
          <a:ln w="9525">
            <a:solidFill>
              <a:schemeClr val="tx1"/>
            </a:solidFill>
            <a:round/>
            <a:headEnd/>
            <a:tailEn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4960" name="Oval 32"/>
          <p:cNvSpPr>
            <a:spLocks noChangeArrowheads="1"/>
          </p:cNvSpPr>
          <p:nvPr/>
        </p:nvSpPr>
        <p:spPr bwMode="auto">
          <a:xfrm>
            <a:off x="8154988" y="4570413"/>
            <a:ext cx="536575" cy="479425"/>
          </a:xfrm>
          <a:prstGeom prst="ellipse">
            <a:avLst/>
          </a:prstGeom>
          <a:solidFill>
            <a:srgbClr val="FFCC99"/>
          </a:solidFill>
          <a:ln w="9525">
            <a:solidFill>
              <a:schemeClr val="tx1"/>
            </a:solidFill>
            <a:round/>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sp>
        <p:nvSpPr>
          <p:cNvPr id="124961" name="Oval 33"/>
          <p:cNvSpPr>
            <a:spLocks noChangeArrowheads="1"/>
          </p:cNvSpPr>
          <p:nvPr/>
        </p:nvSpPr>
        <p:spPr bwMode="auto">
          <a:xfrm>
            <a:off x="8266113" y="4737100"/>
            <a:ext cx="84137" cy="65088"/>
          </a:xfrm>
          <a:prstGeom prst="ellipse">
            <a:avLst/>
          </a:prstGeom>
          <a:solidFill>
            <a:schemeClr val="bg1"/>
          </a:solidFill>
          <a:ln w="9525">
            <a:solidFill>
              <a:schemeClr val="tx1"/>
            </a:solidFill>
            <a:round/>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sp>
        <p:nvSpPr>
          <p:cNvPr id="124962" name="Oval 34"/>
          <p:cNvSpPr>
            <a:spLocks noChangeArrowheads="1"/>
          </p:cNvSpPr>
          <p:nvPr/>
        </p:nvSpPr>
        <p:spPr bwMode="auto">
          <a:xfrm>
            <a:off x="8274050" y="4749800"/>
            <a:ext cx="38100" cy="31750"/>
          </a:xfrm>
          <a:prstGeom prst="ellipse">
            <a:avLst/>
          </a:prstGeom>
          <a:solidFill>
            <a:schemeClr val="tx1"/>
          </a:solidFill>
          <a:ln w="9525">
            <a:solidFill>
              <a:schemeClr val="tx1"/>
            </a:solidFill>
            <a:round/>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sp>
        <p:nvSpPr>
          <p:cNvPr id="124963" name="Oval 35"/>
          <p:cNvSpPr>
            <a:spLocks noChangeArrowheads="1"/>
          </p:cNvSpPr>
          <p:nvPr/>
        </p:nvSpPr>
        <p:spPr bwMode="auto">
          <a:xfrm>
            <a:off x="8437563" y="4738688"/>
            <a:ext cx="77787" cy="65087"/>
          </a:xfrm>
          <a:prstGeom prst="ellipse">
            <a:avLst/>
          </a:prstGeom>
          <a:solidFill>
            <a:schemeClr val="bg1"/>
          </a:solidFill>
          <a:ln w="9525">
            <a:solidFill>
              <a:schemeClr val="tx1"/>
            </a:solidFill>
            <a:round/>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sp>
        <p:nvSpPr>
          <p:cNvPr id="124964" name="Oval 36"/>
          <p:cNvSpPr>
            <a:spLocks noChangeArrowheads="1"/>
          </p:cNvSpPr>
          <p:nvPr/>
        </p:nvSpPr>
        <p:spPr bwMode="auto">
          <a:xfrm>
            <a:off x="8447088" y="4756150"/>
            <a:ext cx="36512" cy="33338"/>
          </a:xfrm>
          <a:prstGeom prst="ellipse">
            <a:avLst/>
          </a:prstGeom>
          <a:solidFill>
            <a:schemeClr val="tx1"/>
          </a:solidFill>
          <a:ln w="9525">
            <a:solidFill>
              <a:schemeClr val="tx1"/>
            </a:solidFill>
            <a:round/>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sp>
        <p:nvSpPr>
          <p:cNvPr id="124965" name="Oval 37"/>
          <p:cNvSpPr>
            <a:spLocks noChangeArrowheads="1"/>
          </p:cNvSpPr>
          <p:nvPr/>
        </p:nvSpPr>
        <p:spPr bwMode="auto">
          <a:xfrm>
            <a:off x="8367713" y="4814888"/>
            <a:ext cx="38100" cy="50800"/>
          </a:xfrm>
          <a:prstGeom prst="ellipse">
            <a:avLst/>
          </a:prstGeom>
          <a:solidFill>
            <a:srgbClr val="FFCC99"/>
          </a:solidFill>
          <a:ln w="9525">
            <a:solidFill>
              <a:schemeClr val="tx1"/>
            </a:solidFill>
            <a:round/>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sp>
        <p:nvSpPr>
          <p:cNvPr id="124966" name="Freeform 38"/>
          <p:cNvSpPr>
            <a:spLocks/>
          </p:cNvSpPr>
          <p:nvPr/>
        </p:nvSpPr>
        <p:spPr bwMode="auto">
          <a:xfrm>
            <a:off x="7935913" y="5099050"/>
            <a:ext cx="839787" cy="533400"/>
          </a:xfrm>
          <a:custGeom>
            <a:avLst/>
            <a:gdLst/>
            <a:ahLst/>
            <a:cxnLst>
              <a:cxn ang="0">
                <a:pos x="787" y="38"/>
              </a:cxn>
              <a:cxn ang="0">
                <a:pos x="853" y="76"/>
              </a:cxn>
              <a:cxn ang="0">
                <a:pos x="881" y="104"/>
              </a:cxn>
              <a:cxn ang="0">
                <a:pos x="966" y="142"/>
              </a:cxn>
              <a:cxn ang="0">
                <a:pos x="1127" y="132"/>
              </a:cxn>
              <a:cxn ang="0">
                <a:pos x="1174" y="85"/>
              </a:cxn>
              <a:cxn ang="0">
                <a:pos x="1230" y="47"/>
              </a:cxn>
              <a:cxn ang="0">
                <a:pos x="1363" y="9"/>
              </a:cxn>
              <a:cxn ang="0">
                <a:pos x="1495" y="19"/>
              </a:cxn>
              <a:cxn ang="0">
                <a:pos x="1561" y="151"/>
              </a:cxn>
              <a:cxn ang="0">
                <a:pos x="1589" y="425"/>
              </a:cxn>
              <a:cxn ang="0">
                <a:pos x="1618" y="585"/>
              </a:cxn>
              <a:cxn ang="0">
                <a:pos x="1646" y="793"/>
              </a:cxn>
              <a:cxn ang="0">
                <a:pos x="1703" y="1020"/>
              </a:cxn>
              <a:cxn ang="0">
                <a:pos x="1712" y="1058"/>
              </a:cxn>
              <a:cxn ang="0">
                <a:pos x="1684" y="1076"/>
              </a:cxn>
              <a:cxn ang="0">
                <a:pos x="1561" y="1086"/>
              </a:cxn>
              <a:cxn ang="0">
                <a:pos x="1372" y="500"/>
              </a:cxn>
              <a:cxn ang="0">
                <a:pos x="1334" y="406"/>
              </a:cxn>
              <a:cxn ang="0">
                <a:pos x="1334" y="1228"/>
              </a:cxn>
              <a:cxn ang="0">
                <a:pos x="1230" y="1218"/>
              </a:cxn>
              <a:cxn ang="0">
                <a:pos x="985" y="1143"/>
              </a:cxn>
              <a:cxn ang="0">
                <a:pos x="560" y="1143"/>
              </a:cxn>
              <a:cxn ang="0">
                <a:pos x="569" y="1114"/>
              </a:cxn>
              <a:cxn ang="0">
                <a:pos x="607" y="519"/>
              </a:cxn>
              <a:cxn ang="0">
                <a:pos x="598" y="425"/>
              </a:cxn>
              <a:cxn ang="0">
                <a:pos x="560" y="491"/>
              </a:cxn>
              <a:cxn ang="0">
                <a:pos x="447" y="614"/>
              </a:cxn>
              <a:cxn ang="0">
                <a:pos x="418" y="642"/>
              </a:cxn>
              <a:cxn ang="0">
                <a:pos x="305" y="822"/>
              </a:cxn>
              <a:cxn ang="0">
                <a:pos x="229" y="954"/>
              </a:cxn>
              <a:cxn ang="0">
                <a:pos x="154" y="925"/>
              </a:cxn>
              <a:cxn ang="0">
                <a:pos x="144" y="897"/>
              </a:cxn>
              <a:cxn ang="0">
                <a:pos x="116" y="878"/>
              </a:cxn>
              <a:cxn ang="0">
                <a:pos x="88" y="850"/>
              </a:cxn>
              <a:cxn ang="0">
                <a:pos x="22" y="812"/>
              </a:cxn>
              <a:cxn ang="0">
                <a:pos x="3" y="774"/>
              </a:cxn>
              <a:cxn ang="0">
                <a:pos x="41" y="718"/>
              </a:cxn>
              <a:cxn ang="0">
                <a:pos x="211" y="557"/>
              </a:cxn>
              <a:cxn ang="0">
                <a:pos x="296" y="415"/>
              </a:cxn>
              <a:cxn ang="0">
                <a:pos x="390" y="330"/>
              </a:cxn>
              <a:cxn ang="0">
                <a:pos x="541" y="151"/>
              </a:cxn>
              <a:cxn ang="0">
                <a:pos x="617" y="47"/>
              </a:cxn>
              <a:cxn ang="0">
                <a:pos x="711" y="0"/>
              </a:cxn>
              <a:cxn ang="0">
                <a:pos x="758" y="9"/>
              </a:cxn>
              <a:cxn ang="0">
                <a:pos x="787" y="38"/>
              </a:cxn>
            </a:cxnLst>
            <a:rect l="0" t="0" r="r" b="b"/>
            <a:pathLst>
              <a:path w="1716" h="1261">
                <a:moveTo>
                  <a:pt x="787" y="38"/>
                </a:moveTo>
                <a:cubicBezTo>
                  <a:pt x="808" y="52"/>
                  <a:pt x="832" y="61"/>
                  <a:pt x="853" y="76"/>
                </a:cubicBezTo>
                <a:cubicBezTo>
                  <a:pt x="864" y="84"/>
                  <a:pt x="871" y="96"/>
                  <a:pt x="881" y="104"/>
                </a:cubicBezTo>
                <a:cubicBezTo>
                  <a:pt x="907" y="125"/>
                  <a:pt x="935" y="131"/>
                  <a:pt x="966" y="142"/>
                </a:cubicBezTo>
                <a:cubicBezTo>
                  <a:pt x="1020" y="139"/>
                  <a:pt x="1074" y="140"/>
                  <a:pt x="1127" y="132"/>
                </a:cubicBezTo>
                <a:cubicBezTo>
                  <a:pt x="1158" y="127"/>
                  <a:pt x="1155" y="102"/>
                  <a:pt x="1174" y="85"/>
                </a:cubicBezTo>
                <a:cubicBezTo>
                  <a:pt x="1191" y="70"/>
                  <a:pt x="1211" y="60"/>
                  <a:pt x="1230" y="47"/>
                </a:cubicBezTo>
                <a:cubicBezTo>
                  <a:pt x="1268" y="21"/>
                  <a:pt x="1363" y="9"/>
                  <a:pt x="1363" y="9"/>
                </a:cubicBezTo>
                <a:cubicBezTo>
                  <a:pt x="1407" y="12"/>
                  <a:pt x="1453" y="6"/>
                  <a:pt x="1495" y="19"/>
                </a:cubicBezTo>
                <a:cubicBezTo>
                  <a:pt x="1515" y="25"/>
                  <a:pt x="1554" y="130"/>
                  <a:pt x="1561" y="151"/>
                </a:cubicBezTo>
                <a:cubicBezTo>
                  <a:pt x="1573" y="242"/>
                  <a:pt x="1577" y="334"/>
                  <a:pt x="1589" y="425"/>
                </a:cubicBezTo>
                <a:cubicBezTo>
                  <a:pt x="1596" y="479"/>
                  <a:pt x="1612" y="531"/>
                  <a:pt x="1618" y="585"/>
                </a:cubicBezTo>
                <a:cubicBezTo>
                  <a:pt x="1626" y="654"/>
                  <a:pt x="1623" y="728"/>
                  <a:pt x="1646" y="793"/>
                </a:cubicBezTo>
                <a:cubicBezTo>
                  <a:pt x="1656" y="874"/>
                  <a:pt x="1666" y="947"/>
                  <a:pt x="1703" y="1020"/>
                </a:cubicBezTo>
                <a:cubicBezTo>
                  <a:pt x="1706" y="1033"/>
                  <a:pt x="1716" y="1046"/>
                  <a:pt x="1712" y="1058"/>
                </a:cubicBezTo>
                <a:cubicBezTo>
                  <a:pt x="1708" y="1069"/>
                  <a:pt x="1695" y="1074"/>
                  <a:pt x="1684" y="1076"/>
                </a:cubicBezTo>
                <a:cubicBezTo>
                  <a:pt x="1644" y="1083"/>
                  <a:pt x="1602" y="1083"/>
                  <a:pt x="1561" y="1086"/>
                </a:cubicBezTo>
                <a:cubicBezTo>
                  <a:pt x="1188" y="1206"/>
                  <a:pt x="1574" y="637"/>
                  <a:pt x="1372" y="500"/>
                </a:cubicBezTo>
                <a:cubicBezTo>
                  <a:pt x="1362" y="467"/>
                  <a:pt x="1345" y="438"/>
                  <a:pt x="1334" y="406"/>
                </a:cubicBezTo>
                <a:cubicBezTo>
                  <a:pt x="1335" y="463"/>
                  <a:pt x="1358" y="1148"/>
                  <a:pt x="1334" y="1228"/>
                </a:cubicBezTo>
                <a:cubicBezTo>
                  <a:pt x="1324" y="1261"/>
                  <a:pt x="1265" y="1222"/>
                  <a:pt x="1230" y="1218"/>
                </a:cubicBezTo>
                <a:cubicBezTo>
                  <a:pt x="1144" y="1207"/>
                  <a:pt x="1066" y="1169"/>
                  <a:pt x="985" y="1143"/>
                </a:cubicBezTo>
                <a:cubicBezTo>
                  <a:pt x="918" y="1145"/>
                  <a:pt x="647" y="1162"/>
                  <a:pt x="560" y="1143"/>
                </a:cubicBezTo>
                <a:cubicBezTo>
                  <a:pt x="550" y="1141"/>
                  <a:pt x="566" y="1124"/>
                  <a:pt x="569" y="1114"/>
                </a:cubicBezTo>
                <a:cubicBezTo>
                  <a:pt x="576" y="920"/>
                  <a:pt x="562" y="710"/>
                  <a:pt x="607" y="519"/>
                </a:cubicBezTo>
                <a:cubicBezTo>
                  <a:pt x="604" y="488"/>
                  <a:pt x="616" y="451"/>
                  <a:pt x="598" y="425"/>
                </a:cubicBezTo>
                <a:cubicBezTo>
                  <a:pt x="584" y="404"/>
                  <a:pt x="561" y="489"/>
                  <a:pt x="560" y="491"/>
                </a:cubicBezTo>
                <a:cubicBezTo>
                  <a:pt x="534" y="543"/>
                  <a:pt x="488" y="573"/>
                  <a:pt x="447" y="614"/>
                </a:cubicBezTo>
                <a:cubicBezTo>
                  <a:pt x="437" y="624"/>
                  <a:pt x="418" y="642"/>
                  <a:pt x="418" y="642"/>
                </a:cubicBezTo>
                <a:cubicBezTo>
                  <a:pt x="386" y="707"/>
                  <a:pt x="341" y="760"/>
                  <a:pt x="305" y="822"/>
                </a:cubicBezTo>
                <a:cubicBezTo>
                  <a:pt x="278" y="869"/>
                  <a:pt x="275" y="924"/>
                  <a:pt x="229" y="954"/>
                </a:cubicBezTo>
                <a:cubicBezTo>
                  <a:pt x="215" y="949"/>
                  <a:pt x="160" y="930"/>
                  <a:pt x="154" y="925"/>
                </a:cubicBezTo>
                <a:cubicBezTo>
                  <a:pt x="146" y="919"/>
                  <a:pt x="150" y="905"/>
                  <a:pt x="144" y="897"/>
                </a:cubicBezTo>
                <a:cubicBezTo>
                  <a:pt x="137" y="888"/>
                  <a:pt x="125" y="885"/>
                  <a:pt x="116" y="878"/>
                </a:cubicBezTo>
                <a:cubicBezTo>
                  <a:pt x="106" y="870"/>
                  <a:pt x="99" y="858"/>
                  <a:pt x="88" y="850"/>
                </a:cubicBezTo>
                <a:cubicBezTo>
                  <a:pt x="67" y="835"/>
                  <a:pt x="43" y="826"/>
                  <a:pt x="22" y="812"/>
                </a:cubicBezTo>
                <a:cubicBezTo>
                  <a:pt x="16" y="799"/>
                  <a:pt x="0" y="788"/>
                  <a:pt x="3" y="774"/>
                </a:cubicBezTo>
                <a:cubicBezTo>
                  <a:pt x="7" y="752"/>
                  <a:pt x="28" y="737"/>
                  <a:pt x="41" y="718"/>
                </a:cubicBezTo>
                <a:cubicBezTo>
                  <a:pt x="80" y="661"/>
                  <a:pt x="156" y="598"/>
                  <a:pt x="211" y="557"/>
                </a:cubicBezTo>
                <a:cubicBezTo>
                  <a:pt x="235" y="521"/>
                  <a:pt x="267" y="444"/>
                  <a:pt x="296" y="415"/>
                </a:cubicBezTo>
                <a:cubicBezTo>
                  <a:pt x="325" y="386"/>
                  <a:pt x="363" y="357"/>
                  <a:pt x="390" y="330"/>
                </a:cubicBezTo>
                <a:cubicBezTo>
                  <a:pt x="445" y="275"/>
                  <a:pt x="475" y="196"/>
                  <a:pt x="541" y="151"/>
                </a:cubicBezTo>
                <a:cubicBezTo>
                  <a:pt x="558" y="105"/>
                  <a:pt x="577" y="73"/>
                  <a:pt x="617" y="47"/>
                </a:cubicBezTo>
                <a:cubicBezTo>
                  <a:pt x="643" y="6"/>
                  <a:pt x="663" y="9"/>
                  <a:pt x="711" y="0"/>
                </a:cubicBezTo>
                <a:cubicBezTo>
                  <a:pt x="727" y="3"/>
                  <a:pt x="745" y="0"/>
                  <a:pt x="758" y="9"/>
                </a:cubicBezTo>
                <a:cubicBezTo>
                  <a:pt x="810" y="44"/>
                  <a:pt x="733" y="38"/>
                  <a:pt x="787" y="38"/>
                </a:cubicBezTo>
                <a:close/>
              </a:path>
            </a:pathLst>
          </a:custGeom>
          <a:solidFill>
            <a:srgbClr val="993366"/>
          </a:solidFill>
          <a:ln w="9525">
            <a:solidFill>
              <a:schemeClr val="tx1"/>
            </a:solidFill>
            <a:round/>
            <a:headEnd/>
            <a:tailEn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4967" name="Freeform 39"/>
          <p:cNvSpPr>
            <a:spLocks/>
          </p:cNvSpPr>
          <p:nvPr/>
        </p:nvSpPr>
        <p:spPr bwMode="auto">
          <a:xfrm>
            <a:off x="8177213" y="5534025"/>
            <a:ext cx="477837" cy="565150"/>
          </a:xfrm>
          <a:custGeom>
            <a:avLst/>
            <a:gdLst/>
            <a:ahLst/>
            <a:cxnLst>
              <a:cxn ang="0">
                <a:pos x="75" y="83"/>
              </a:cxn>
              <a:cxn ang="0">
                <a:pos x="66" y="206"/>
              </a:cxn>
              <a:cxn ang="0">
                <a:pos x="56" y="593"/>
              </a:cxn>
              <a:cxn ang="0">
                <a:pos x="0" y="848"/>
              </a:cxn>
              <a:cxn ang="0">
                <a:pos x="28" y="858"/>
              </a:cxn>
              <a:cxn ang="0">
                <a:pos x="293" y="839"/>
              </a:cxn>
              <a:cxn ang="0">
                <a:pos x="302" y="773"/>
              </a:cxn>
              <a:cxn ang="0">
                <a:pos x="321" y="688"/>
              </a:cxn>
              <a:cxn ang="0">
                <a:pos x="330" y="348"/>
              </a:cxn>
              <a:cxn ang="0">
                <a:pos x="340" y="376"/>
              </a:cxn>
              <a:cxn ang="0">
                <a:pos x="349" y="471"/>
              </a:cxn>
              <a:cxn ang="0">
                <a:pos x="368" y="612"/>
              </a:cxn>
              <a:cxn ang="0">
                <a:pos x="377" y="924"/>
              </a:cxn>
              <a:cxn ang="0">
                <a:pos x="491" y="905"/>
              </a:cxn>
              <a:cxn ang="0">
                <a:pos x="547" y="886"/>
              </a:cxn>
              <a:cxn ang="0">
                <a:pos x="680" y="886"/>
              </a:cxn>
              <a:cxn ang="0">
                <a:pos x="623" y="659"/>
              </a:cxn>
              <a:cxn ang="0">
                <a:pos x="557" y="168"/>
              </a:cxn>
              <a:cxn ang="0">
                <a:pos x="481" y="46"/>
              </a:cxn>
              <a:cxn ang="0">
                <a:pos x="170" y="27"/>
              </a:cxn>
              <a:cxn ang="0">
                <a:pos x="94" y="55"/>
              </a:cxn>
              <a:cxn ang="0">
                <a:pos x="75" y="83"/>
              </a:cxn>
            </a:cxnLst>
            <a:rect l="0" t="0" r="r" b="b"/>
            <a:pathLst>
              <a:path w="680" h="940">
                <a:moveTo>
                  <a:pt x="75" y="83"/>
                </a:moveTo>
                <a:cubicBezTo>
                  <a:pt x="72" y="124"/>
                  <a:pt x="68" y="165"/>
                  <a:pt x="66" y="206"/>
                </a:cubicBezTo>
                <a:cubicBezTo>
                  <a:pt x="61" y="335"/>
                  <a:pt x="62" y="464"/>
                  <a:pt x="56" y="593"/>
                </a:cubicBezTo>
                <a:cubicBezTo>
                  <a:pt x="52" y="675"/>
                  <a:pt x="19" y="767"/>
                  <a:pt x="0" y="848"/>
                </a:cubicBezTo>
                <a:cubicBezTo>
                  <a:pt x="9" y="851"/>
                  <a:pt x="18" y="858"/>
                  <a:pt x="28" y="858"/>
                </a:cubicBezTo>
                <a:cubicBezTo>
                  <a:pt x="117" y="855"/>
                  <a:pt x="208" y="865"/>
                  <a:pt x="293" y="839"/>
                </a:cubicBezTo>
                <a:cubicBezTo>
                  <a:pt x="314" y="832"/>
                  <a:pt x="298" y="795"/>
                  <a:pt x="302" y="773"/>
                </a:cubicBezTo>
                <a:cubicBezTo>
                  <a:pt x="307" y="744"/>
                  <a:pt x="315" y="716"/>
                  <a:pt x="321" y="688"/>
                </a:cubicBezTo>
                <a:cubicBezTo>
                  <a:pt x="324" y="575"/>
                  <a:pt x="323" y="461"/>
                  <a:pt x="330" y="348"/>
                </a:cubicBezTo>
                <a:cubicBezTo>
                  <a:pt x="331" y="338"/>
                  <a:pt x="338" y="366"/>
                  <a:pt x="340" y="376"/>
                </a:cubicBezTo>
                <a:cubicBezTo>
                  <a:pt x="345" y="407"/>
                  <a:pt x="346" y="439"/>
                  <a:pt x="349" y="471"/>
                </a:cubicBezTo>
                <a:cubicBezTo>
                  <a:pt x="359" y="574"/>
                  <a:pt x="354" y="538"/>
                  <a:pt x="368" y="612"/>
                </a:cubicBezTo>
                <a:cubicBezTo>
                  <a:pt x="371" y="716"/>
                  <a:pt x="346" y="825"/>
                  <a:pt x="377" y="924"/>
                </a:cubicBezTo>
                <a:cubicBezTo>
                  <a:pt x="382" y="940"/>
                  <a:pt x="467" y="913"/>
                  <a:pt x="491" y="905"/>
                </a:cubicBezTo>
                <a:cubicBezTo>
                  <a:pt x="510" y="899"/>
                  <a:pt x="547" y="886"/>
                  <a:pt x="547" y="886"/>
                </a:cubicBezTo>
                <a:cubicBezTo>
                  <a:pt x="620" y="900"/>
                  <a:pt x="605" y="911"/>
                  <a:pt x="680" y="886"/>
                </a:cubicBezTo>
                <a:cubicBezTo>
                  <a:pt x="664" y="809"/>
                  <a:pt x="646" y="735"/>
                  <a:pt x="623" y="659"/>
                </a:cubicBezTo>
                <a:cubicBezTo>
                  <a:pt x="616" y="486"/>
                  <a:pt x="604" y="333"/>
                  <a:pt x="557" y="168"/>
                </a:cubicBezTo>
                <a:cubicBezTo>
                  <a:pt x="543" y="119"/>
                  <a:pt x="529" y="69"/>
                  <a:pt x="481" y="46"/>
                </a:cubicBezTo>
                <a:cubicBezTo>
                  <a:pt x="388" y="0"/>
                  <a:pt x="274" y="30"/>
                  <a:pt x="170" y="27"/>
                </a:cubicBezTo>
                <a:cubicBezTo>
                  <a:pt x="144" y="32"/>
                  <a:pt x="113" y="32"/>
                  <a:pt x="94" y="55"/>
                </a:cubicBezTo>
                <a:cubicBezTo>
                  <a:pt x="69" y="86"/>
                  <a:pt x="100" y="83"/>
                  <a:pt x="75" y="83"/>
                </a:cubicBezTo>
                <a:close/>
              </a:path>
            </a:pathLst>
          </a:custGeom>
          <a:solidFill>
            <a:srgbClr val="0033CC"/>
          </a:solidFill>
          <a:ln w="9525">
            <a:solidFill>
              <a:schemeClr val="tx1"/>
            </a:solidFill>
            <a:round/>
            <a:headEnd/>
            <a:tailEn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4968" name="Freeform 40"/>
          <p:cNvSpPr>
            <a:spLocks/>
          </p:cNvSpPr>
          <p:nvPr/>
        </p:nvSpPr>
        <p:spPr bwMode="auto">
          <a:xfrm>
            <a:off x="8262938" y="4706938"/>
            <a:ext cx="88900" cy="23812"/>
          </a:xfrm>
          <a:custGeom>
            <a:avLst/>
            <a:gdLst/>
            <a:ahLst/>
            <a:cxnLst>
              <a:cxn ang="0">
                <a:pos x="0" y="38"/>
              </a:cxn>
              <a:cxn ang="0">
                <a:pos x="64" y="2"/>
              </a:cxn>
              <a:cxn ang="0">
                <a:pos x="112" y="6"/>
              </a:cxn>
              <a:cxn ang="0">
                <a:pos x="128" y="30"/>
              </a:cxn>
            </a:cxnLst>
            <a:rect l="0" t="0" r="r" b="b"/>
            <a:pathLst>
              <a:path w="128" h="38">
                <a:moveTo>
                  <a:pt x="0" y="38"/>
                </a:moveTo>
                <a:cubicBezTo>
                  <a:pt x="26" y="12"/>
                  <a:pt x="27" y="7"/>
                  <a:pt x="64" y="2"/>
                </a:cubicBezTo>
                <a:cubicBezTo>
                  <a:pt x="80" y="3"/>
                  <a:pt x="97" y="0"/>
                  <a:pt x="112" y="6"/>
                </a:cubicBezTo>
                <a:cubicBezTo>
                  <a:pt x="121" y="10"/>
                  <a:pt x="128" y="30"/>
                  <a:pt x="128" y="30"/>
                </a:cubicBezTo>
              </a:path>
            </a:pathLst>
          </a:custGeom>
          <a:noFill/>
          <a:ln w="12700">
            <a:solidFill>
              <a:schemeClr val="tx1"/>
            </a:solidFill>
            <a:round/>
            <a:headEnd/>
            <a:tailEn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4969" name="Freeform 41"/>
          <p:cNvSpPr>
            <a:spLocks/>
          </p:cNvSpPr>
          <p:nvPr/>
        </p:nvSpPr>
        <p:spPr bwMode="auto">
          <a:xfrm>
            <a:off x="8429625" y="4708525"/>
            <a:ext cx="88900" cy="22225"/>
          </a:xfrm>
          <a:custGeom>
            <a:avLst/>
            <a:gdLst/>
            <a:ahLst/>
            <a:cxnLst>
              <a:cxn ang="0">
                <a:pos x="0" y="38"/>
              </a:cxn>
              <a:cxn ang="0">
                <a:pos x="64" y="2"/>
              </a:cxn>
              <a:cxn ang="0">
                <a:pos x="112" y="6"/>
              </a:cxn>
              <a:cxn ang="0">
                <a:pos x="128" y="30"/>
              </a:cxn>
            </a:cxnLst>
            <a:rect l="0" t="0" r="r" b="b"/>
            <a:pathLst>
              <a:path w="128" h="38">
                <a:moveTo>
                  <a:pt x="0" y="38"/>
                </a:moveTo>
                <a:cubicBezTo>
                  <a:pt x="26" y="12"/>
                  <a:pt x="27" y="7"/>
                  <a:pt x="64" y="2"/>
                </a:cubicBezTo>
                <a:cubicBezTo>
                  <a:pt x="80" y="3"/>
                  <a:pt x="97" y="0"/>
                  <a:pt x="112" y="6"/>
                </a:cubicBezTo>
                <a:cubicBezTo>
                  <a:pt x="121" y="10"/>
                  <a:pt x="128" y="30"/>
                  <a:pt x="128" y="30"/>
                </a:cubicBezTo>
              </a:path>
            </a:pathLst>
          </a:custGeom>
          <a:noFill/>
          <a:ln w="12700">
            <a:solidFill>
              <a:schemeClr val="tx1"/>
            </a:solidFill>
            <a:round/>
            <a:headEnd/>
            <a:tailEn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4970" name="Freeform 42"/>
          <p:cNvSpPr>
            <a:spLocks/>
          </p:cNvSpPr>
          <p:nvPr/>
        </p:nvSpPr>
        <p:spPr bwMode="auto">
          <a:xfrm>
            <a:off x="8075613" y="4400550"/>
            <a:ext cx="733425" cy="404813"/>
          </a:xfrm>
          <a:custGeom>
            <a:avLst/>
            <a:gdLst/>
            <a:ahLst/>
            <a:cxnLst>
              <a:cxn ang="0">
                <a:pos x="92" y="620"/>
              </a:cxn>
              <a:cxn ang="0">
                <a:pos x="56" y="632"/>
              </a:cxn>
              <a:cxn ang="0">
                <a:pos x="92" y="584"/>
              </a:cxn>
              <a:cxn ang="0">
                <a:pos x="0" y="508"/>
              </a:cxn>
              <a:cxn ang="0">
                <a:pos x="28" y="308"/>
              </a:cxn>
              <a:cxn ang="0">
                <a:pos x="144" y="344"/>
              </a:cxn>
              <a:cxn ang="0">
                <a:pos x="132" y="212"/>
              </a:cxn>
              <a:cxn ang="0">
                <a:pos x="200" y="224"/>
              </a:cxn>
              <a:cxn ang="0">
                <a:pos x="256" y="288"/>
              </a:cxn>
              <a:cxn ang="0">
                <a:pos x="260" y="288"/>
              </a:cxn>
              <a:cxn ang="0">
                <a:pos x="312" y="112"/>
              </a:cxn>
              <a:cxn ang="0">
                <a:pos x="376" y="240"/>
              </a:cxn>
              <a:cxn ang="0">
                <a:pos x="408" y="188"/>
              </a:cxn>
              <a:cxn ang="0">
                <a:pos x="468" y="76"/>
              </a:cxn>
              <a:cxn ang="0">
                <a:pos x="496" y="12"/>
              </a:cxn>
              <a:cxn ang="0">
                <a:pos x="516" y="56"/>
              </a:cxn>
              <a:cxn ang="0">
                <a:pos x="540" y="212"/>
              </a:cxn>
              <a:cxn ang="0">
                <a:pos x="688" y="44"/>
              </a:cxn>
              <a:cxn ang="0">
                <a:pos x="644" y="272"/>
              </a:cxn>
              <a:cxn ang="0">
                <a:pos x="724" y="232"/>
              </a:cxn>
              <a:cxn ang="0">
                <a:pos x="880" y="200"/>
              </a:cxn>
              <a:cxn ang="0">
                <a:pos x="792" y="296"/>
              </a:cxn>
              <a:cxn ang="0">
                <a:pos x="964" y="372"/>
              </a:cxn>
              <a:cxn ang="0">
                <a:pos x="932" y="424"/>
              </a:cxn>
              <a:cxn ang="0">
                <a:pos x="868" y="460"/>
              </a:cxn>
              <a:cxn ang="0">
                <a:pos x="888" y="496"/>
              </a:cxn>
              <a:cxn ang="0">
                <a:pos x="1044" y="608"/>
              </a:cxn>
              <a:cxn ang="0">
                <a:pos x="904" y="584"/>
              </a:cxn>
              <a:cxn ang="0">
                <a:pos x="892" y="596"/>
              </a:cxn>
              <a:cxn ang="0">
                <a:pos x="916" y="652"/>
              </a:cxn>
              <a:cxn ang="0">
                <a:pos x="932" y="672"/>
              </a:cxn>
              <a:cxn ang="0">
                <a:pos x="856" y="624"/>
              </a:cxn>
              <a:cxn ang="0">
                <a:pos x="800" y="536"/>
              </a:cxn>
              <a:cxn ang="0">
                <a:pos x="680" y="396"/>
              </a:cxn>
              <a:cxn ang="0">
                <a:pos x="452" y="328"/>
              </a:cxn>
              <a:cxn ang="0">
                <a:pos x="328" y="348"/>
              </a:cxn>
              <a:cxn ang="0">
                <a:pos x="208" y="460"/>
              </a:cxn>
              <a:cxn ang="0">
                <a:pos x="156" y="576"/>
              </a:cxn>
              <a:cxn ang="0">
                <a:pos x="140" y="612"/>
              </a:cxn>
            </a:cxnLst>
            <a:rect l="0" t="0" r="r" b="b"/>
            <a:pathLst>
              <a:path w="1044" h="673">
                <a:moveTo>
                  <a:pt x="140" y="612"/>
                </a:moveTo>
                <a:cubicBezTo>
                  <a:pt x="128" y="614"/>
                  <a:pt x="105" y="616"/>
                  <a:pt x="92" y="620"/>
                </a:cubicBezTo>
                <a:cubicBezTo>
                  <a:pt x="84" y="622"/>
                  <a:pt x="76" y="625"/>
                  <a:pt x="68" y="628"/>
                </a:cubicBezTo>
                <a:cubicBezTo>
                  <a:pt x="64" y="629"/>
                  <a:pt x="56" y="632"/>
                  <a:pt x="56" y="632"/>
                </a:cubicBezTo>
                <a:cubicBezTo>
                  <a:pt x="20" y="626"/>
                  <a:pt x="25" y="621"/>
                  <a:pt x="52" y="612"/>
                </a:cubicBezTo>
                <a:cubicBezTo>
                  <a:pt x="76" y="594"/>
                  <a:pt x="62" y="604"/>
                  <a:pt x="92" y="584"/>
                </a:cubicBezTo>
                <a:cubicBezTo>
                  <a:pt x="96" y="581"/>
                  <a:pt x="104" y="576"/>
                  <a:pt x="104" y="576"/>
                </a:cubicBezTo>
                <a:cubicBezTo>
                  <a:pt x="93" y="531"/>
                  <a:pt x="41" y="514"/>
                  <a:pt x="0" y="508"/>
                </a:cubicBezTo>
                <a:cubicBezTo>
                  <a:pt x="23" y="473"/>
                  <a:pt x="93" y="474"/>
                  <a:pt x="128" y="472"/>
                </a:cubicBezTo>
                <a:cubicBezTo>
                  <a:pt x="111" y="404"/>
                  <a:pt x="49" y="371"/>
                  <a:pt x="28" y="308"/>
                </a:cubicBezTo>
                <a:cubicBezTo>
                  <a:pt x="41" y="288"/>
                  <a:pt x="48" y="292"/>
                  <a:pt x="72" y="296"/>
                </a:cubicBezTo>
                <a:cubicBezTo>
                  <a:pt x="96" y="312"/>
                  <a:pt x="116" y="335"/>
                  <a:pt x="144" y="344"/>
                </a:cubicBezTo>
                <a:cubicBezTo>
                  <a:pt x="164" y="371"/>
                  <a:pt x="163" y="382"/>
                  <a:pt x="176" y="344"/>
                </a:cubicBezTo>
                <a:cubicBezTo>
                  <a:pt x="169" y="298"/>
                  <a:pt x="158" y="251"/>
                  <a:pt x="132" y="212"/>
                </a:cubicBezTo>
                <a:cubicBezTo>
                  <a:pt x="125" y="185"/>
                  <a:pt x="121" y="158"/>
                  <a:pt x="112" y="132"/>
                </a:cubicBezTo>
                <a:cubicBezTo>
                  <a:pt x="152" y="106"/>
                  <a:pt x="181" y="205"/>
                  <a:pt x="200" y="224"/>
                </a:cubicBezTo>
                <a:cubicBezTo>
                  <a:pt x="213" y="237"/>
                  <a:pt x="230" y="248"/>
                  <a:pt x="240" y="264"/>
                </a:cubicBezTo>
                <a:cubicBezTo>
                  <a:pt x="245" y="272"/>
                  <a:pt x="251" y="280"/>
                  <a:pt x="256" y="288"/>
                </a:cubicBezTo>
                <a:cubicBezTo>
                  <a:pt x="259" y="293"/>
                  <a:pt x="258" y="304"/>
                  <a:pt x="264" y="304"/>
                </a:cubicBezTo>
                <a:cubicBezTo>
                  <a:pt x="269" y="304"/>
                  <a:pt x="261" y="293"/>
                  <a:pt x="260" y="288"/>
                </a:cubicBezTo>
                <a:cubicBezTo>
                  <a:pt x="264" y="224"/>
                  <a:pt x="263" y="23"/>
                  <a:pt x="284" y="16"/>
                </a:cubicBezTo>
                <a:cubicBezTo>
                  <a:pt x="308" y="48"/>
                  <a:pt x="300" y="75"/>
                  <a:pt x="312" y="112"/>
                </a:cubicBezTo>
                <a:cubicBezTo>
                  <a:pt x="320" y="136"/>
                  <a:pt x="333" y="160"/>
                  <a:pt x="348" y="180"/>
                </a:cubicBezTo>
                <a:cubicBezTo>
                  <a:pt x="355" y="200"/>
                  <a:pt x="364" y="222"/>
                  <a:pt x="376" y="240"/>
                </a:cubicBezTo>
                <a:cubicBezTo>
                  <a:pt x="381" y="231"/>
                  <a:pt x="382" y="220"/>
                  <a:pt x="388" y="212"/>
                </a:cubicBezTo>
                <a:cubicBezTo>
                  <a:pt x="421" y="162"/>
                  <a:pt x="382" y="234"/>
                  <a:pt x="408" y="188"/>
                </a:cubicBezTo>
                <a:cubicBezTo>
                  <a:pt x="421" y="165"/>
                  <a:pt x="425" y="143"/>
                  <a:pt x="440" y="120"/>
                </a:cubicBezTo>
                <a:cubicBezTo>
                  <a:pt x="450" y="105"/>
                  <a:pt x="458" y="90"/>
                  <a:pt x="468" y="76"/>
                </a:cubicBezTo>
                <a:cubicBezTo>
                  <a:pt x="474" y="68"/>
                  <a:pt x="484" y="52"/>
                  <a:pt x="484" y="52"/>
                </a:cubicBezTo>
                <a:cubicBezTo>
                  <a:pt x="490" y="28"/>
                  <a:pt x="486" y="41"/>
                  <a:pt x="496" y="12"/>
                </a:cubicBezTo>
                <a:cubicBezTo>
                  <a:pt x="497" y="8"/>
                  <a:pt x="500" y="0"/>
                  <a:pt x="500" y="0"/>
                </a:cubicBezTo>
                <a:cubicBezTo>
                  <a:pt x="512" y="17"/>
                  <a:pt x="511" y="36"/>
                  <a:pt x="516" y="56"/>
                </a:cubicBezTo>
                <a:cubicBezTo>
                  <a:pt x="519" y="117"/>
                  <a:pt x="518" y="179"/>
                  <a:pt x="524" y="240"/>
                </a:cubicBezTo>
                <a:cubicBezTo>
                  <a:pt x="525" y="251"/>
                  <a:pt x="535" y="221"/>
                  <a:pt x="540" y="212"/>
                </a:cubicBezTo>
                <a:cubicBezTo>
                  <a:pt x="549" y="197"/>
                  <a:pt x="556" y="179"/>
                  <a:pt x="564" y="164"/>
                </a:cubicBezTo>
                <a:cubicBezTo>
                  <a:pt x="593" y="107"/>
                  <a:pt x="619" y="55"/>
                  <a:pt x="688" y="44"/>
                </a:cubicBezTo>
                <a:cubicBezTo>
                  <a:pt x="696" y="76"/>
                  <a:pt x="673" y="140"/>
                  <a:pt x="652" y="168"/>
                </a:cubicBezTo>
                <a:cubicBezTo>
                  <a:pt x="643" y="204"/>
                  <a:pt x="637" y="223"/>
                  <a:pt x="644" y="272"/>
                </a:cubicBezTo>
                <a:cubicBezTo>
                  <a:pt x="645" y="277"/>
                  <a:pt x="655" y="270"/>
                  <a:pt x="660" y="268"/>
                </a:cubicBezTo>
                <a:cubicBezTo>
                  <a:pt x="686" y="257"/>
                  <a:pt x="700" y="247"/>
                  <a:pt x="724" y="232"/>
                </a:cubicBezTo>
                <a:cubicBezTo>
                  <a:pt x="746" y="218"/>
                  <a:pt x="821" y="197"/>
                  <a:pt x="848" y="192"/>
                </a:cubicBezTo>
                <a:cubicBezTo>
                  <a:pt x="859" y="195"/>
                  <a:pt x="871" y="194"/>
                  <a:pt x="880" y="200"/>
                </a:cubicBezTo>
                <a:cubicBezTo>
                  <a:pt x="881" y="201"/>
                  <a:pt x="866" y="234"/>
                  <a:pt x="864" y="236"/>
                </a:cubicBezTo>
                <a:cubicBezTo>
                  <a:pt x="845" y="259"/>
                  <a:pt x="812" y="273"/>
                  <a:pt x="792" y="296"/>
                </a:cubicBezTo>
                <a:cubicBezTo>
                  <a:pt x="774" y="316"/>
                  <a:pt x="767" y="337"/>
                  <a:pt x="756" y="360"/>
                </a:cubicBezTo>
                <a:cubicBezTo>
                  <a:pt x="842" y="389"/>
                  <a:pt x="744" y="359"/>
                  <a:pt x="964" y="372"/>
                </a:cubicBezTo>
                <a:cubicBezTo>
                  <a:pt x="978" y="373"/>
                  <a:pt x="1010" y="390"/>
                  <a:pt x="1024" y="396"/>
                </a:cubicBezTo>
                <a:cubicBezTo>
                  <a:pt x="993" y="406"/>
                  <a:pt x="964" y="416"/>
                  <a:pt x="932" y="424"/>
                </a:cubicBezTo>
                <a:cubicBezTo>
                  <a:pt x="921" y="427"/>
                  <a:pt x="900" y="432"/>
                  <a:pt x="900" y="432"/>
                </a:cubicBezTo>
                <a:cubicBezTo>
                  <a:pt x="872" y="451"/>
                  <a:pt x="881" y="440"/>
                  <a:pt x="868" y="460"/>
                </a:cubicBezTo>
                <a:cubicBezTo>
                  <a:pt x="866" y="469"/>
                  <a:pt x="854" y="480"/>
                  <a:pt x="860" y="488"/>
                </a:cubicBezTo>
                <a:cubicBezTo>
                  <a:pt x="866" y="496"/>
                  <a:pt x="879" y="491"/>
                  <a:pt x="888" y="496"/>
                </a:cubicBezTo>
                <a:cubicBezTo>
                  <a:pt x="912" y="509"/>
                  <a:pt x="937" y="521"/>
                  <a:pt x="960" y="536"/>
                </a:cubicBezTo>
                <a:cubicBezTo>
                  <a:pt x="994" y="559"/>
                  <a:pt x="1013" y="587"/>
                  <a:pt x="1044" y="608"/>
                </a:cubicBezTo>
                <a:cubicBezTo>
                  <a:pt x="1028" y="612"/>
                  <a:pt x="996" y="604"/>
                  <a:pt x="996" y="604"/>
                </a:cubicBezTo>
                <a:cubicBezTo>
                  <a:pt x="969" y="586"/>
                  <a:pt x="936" y="587"/>
                  <a:pt x="904" y="584"/>
                </a:cubicBezTo>
                <a:cubicBezTo>
                  <a:pt x="896" y="585"/>
                  <a:pt x="886" y="582"/>
                  <a:pt x="880" y="588"/>
                </a:cubicBezTo>
                <a:cubicBezTo>
                  <a:pt x="877" y="591"/>
                  <a:pt x="889" y="592"/>
                  <a:pt x="892" y="596"/>
                </a:cubicBezTo>
                <a:cubicBezTo>
                  <a:pt x="903" y="609"/>
                  <a:pt x="898" y="614"/>
                  <a:pt x="904" y="628"/>
                </a:cubicBezTo>
                <a:cubicBezTo>
                  <a:pt x="907" y="636"/>
                  <a:pt x="911" y="644"/>
                  <a:pt x="916" y="652"/>
                </a:cubicBezTo>
                <a:cubicBezTo>
                  <a:pt x="919" y="658"/>
                  <a:pt x="924" y="663"/>
                  <a:pt x="928" y="668"/>
                </a:cubicBezTo>
                <a:cubicBezTo>
                  <a:pt x="929" y="669"/>
                  <a:pt x="934" y="673"/>
                  <a:pt x="932" y="672"/>
                </a:cubicBezTo>
                <a:cubicBezTo>
                  <a:pt x="897" y="645"/>
                  <a:pt x="913" y="652"/>
                  <a:pt x="888" y="644"/>
                </a:cubicBezTo>
                <a:cubicBezTo>
                  <a:pt x="878" y="636"/>
                  <a:pt x="865" y="633"/>
                  <a:pt x="856" y="624"/>
                </a:cubicBezTo>
                <a:cubicBezTo>
                  <a:pt x="847" y="615"/>
                  <a:pt x="833" y="593"/>
                  <a:pt x="824" y="580"/>
                </a:cubicBezTo>
                <a:cubicBezTo>
                  <a:pt x="819" y="561"/>
                  <a:pt x="812" y="552"/>
                  <a:pt x="800" y="536"/>
                </a:cubicBezTo>
                <a:cubicBezTo>
                  <a:pt x="784" y="489"/>
                  <a:pt x="749" y="465"/>
                  <a:pt x="716" y="432"/>
                </a:cubicBezTo>
                <a:cubicBezTo>
                  <a:pt x="704" y="420"/>
                  <a:pt x="697" y="403"/>
                  <a:pt x="680" y="396"/>
                </a:cubicBezTo>
                <a:cubicBezTo>
                  <a:pt x="667" y="391"/>
                  <a:pt x="653" y="388"/>
                  <a:pt x="640" y="384"/>
                </a:cubicBezTo>
                <a:cubicBezTo>
                  <a:pt x="589" y="346"/>
                  <a:pt x="513" y="340"/>
                  <a:pt x="452" y="328"/>
                </a:cubicBezTo>
                <a:cubicBezTo>
                  <a:pt x="419" y="329"/>
                  <a:pt x="385" y="327"/>
                  <a:pt x="352" y="332"/>
                </a:cubicBezTo>
                <a:cubicBezTo>
                  <a:pt x="343" y="334"/>
                  <a:pt x="328" y="348"/>
                  <a:pt x="328" y="348"/>
                </a:cubicBezTo>
                <a:cubicBezTo>
                  <a:pt x="313" y="370"/>
                  <a:pt x="296" y="395"/>
                  <a:pt x="276" y="412"/>
                </a:cubicBezTo>
                <a:cubicBezTo>
                  <a:pt x="252" y="432"/>
                  <a:pt x="227" y="434"/>
                  <a:pt x="208" y="460"/>
                </a:cubicBezTo>
                <a:cubicBezTo>
                  <a:pt x="199" y="488"/>
                  <a:pt x="204" y="516"/>
                  <a:pt x="184" y="540"/>
                </a:cubicBezTo>
                <a:cubicBezTo>
                  <a:pt x="174" y="552"/>
                  <a:pt x="156" y="576"/>
                  <a:pt x="156" y="576"/>
                </a:cubicBezTo>
                <a:cubicBezTo>
                  <a:pt x="156" y="577"/>
                  <a:pt x="150" y="601"/>
                  <a:pt x="148" y="604"/>
                </a:cubicBezTo>
                <a:cubicBezTo>
                  <a:pt x="141" y="613"/>
                  <a:pt x="129" y="612"/>
                  <a:pt x="140" y="612"/>
                </a:cubicBezTo>
                <a:close/>
              </a:path>
            </a:pathLst>
          </a:custGeom>
          <a:solidFill>
            <a:srgbClr val="CC6600"/>
          </a:solidFill>
          <a:ln w="9525">
            <a:solidFill>
              <a:schemeClr val="tx1"/>
            </a:solidFill>
            <a:round/>
            <a:headEnd/>
            <a:tailEn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4971" name="Freeform 43"/>
          <p:cNvSpPr>
            <a:spLocks/>
          </p:cNvSpPr>
          <p:nvPr/>
        </p:nvSpPr>
        <p:spPr bwMode="auto">
          <a:xfrm flipV="1">
            <a:off x="8280400" y="4941888"/>
            <a:ext cx="193675" cy="42862"/>
          </a:xfrm>
          <a:custGeom>
            <a:avLst/>
            <a:gdLst/>
            <a:ahLst/>
            <a:cxnLst>
              <a:cxn ang="0">
                <a:pos x="0" y="16"/>
              </a:cxn>
              <a:cxn ang="0">
                <a:pos x="36" y="28"/>
              </a:cxn>
              <a:cxn ang="0">
                <a:pos x="48" y="32"/>
              </a:cxn>
              <a:cxn ang="0">
                <a:pos x="120" y="28"/>
              </a:cxn>
              <a:cxn ang="0">
                <a:pos x="148" y="0"/>
              </a:cxn>
            </a:cxnLst>
            <a:rect l="0" t="0" r="r" b="b"/>
            <a:pathLst>
              <a:path w="148" h="32">
                <a:moveTo>
                  <a:pt x="0" y="16"/>
                </a:moveTo>
                <a:cubicBezTo>
                  <a:pt x="12" y="20"/>
                  <a:pt x="24" y="24"/>
                  <a:pt x="36" y="28"/>
                </a:cubicBezTo>
                <a:cubicBezTo>
                  <a:pt x="40" y="29"/>
                  <a:pt x="48" y="32"/>
                  <a:pt x="48" y="32"/>
                </a:cubicBezTo>
                <a:cubicBezTo>
                  <a:pt x="72" y="31"/>
                  <a:pt x="96" y="32"/>
                  <a:pt x="120" y="28"/>
                </a:cubicBezTo>
                <a:cubicBezTo>
                  <a:pt x="131" y="26"/>
                  <a:pt x="137" y="5"/>
                  <a:pt x="148" y="0"/>
                </a:cubicBezTo>
              </a:path>
            </a:pathLst>
          </a:custGeom>
          <a:noFill/>
          <a:ln w="19050">
            <a:solidFill>
              <a:schemeClr val="tx1"/>
            </a:solidFill>
            <a:round/>
            <a:headEnd/>
            <a:tailEn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4972" name="Rectangle 44"/>
          <p:cNvSpPr>
            <a:spLocks noChangeArrowheads="1"/>
          </p:cNvSpPr>
          <p:nvPr/>
        </p:nvSpPr>
        <p:spPr bwMode="auto">
          <a:xfrm rot="-2212120">
            <a:off x="7812088" y="5373688"/>
            <a:ext cx="134937" cy="298450"/>
          </a:xfrm>
          <a:prstGeom prst="rect">
            <a:avLst/>
          </a:prstGeom>
          <a:solidFill>
            <a:schemeClr val="tx1"/>
          </a:solidFill>
          <a:ln w="25400">
            <a:solidFill>
              <a:schemeClr val="tx1"/>
            </a:solidFill>
            <a:miter lim="800000"/>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sp>
        <p:nvSpPr>
          <p:cNvPr id="124973" name="Line 45"/>
          <p:cNvSpPr>
            <a:spLocks noChangeShapeType="1"/>
          </p:cNvSpPr>
          <p:nvPr/>
        </p:nvSpPr>
        <p:spPr bwMode="auto">
          <a:xfrm flipH="1" flipV="1">
            <a:off x="7667625" y="5300663"/>
            <a:ext cx="107950" cy="144462"/>
          </a:xfrm>
          <a:prstGeom prst="line">
            <a:avLst/>
          </a:prstGeom>
          <a:noFill/>
          <a:ln w="25400">
            <a:solidFill>
              <a:schemeClr val="tx1"/>
            </a:solidFill>
            <a:round/>
            <a:headEnd/>
            <a:tailEn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grpSp>
        <p:nvGrpSpPr>
          <p:cNvPr id="3" name="Group 53"/>
          <p:cNvGrpSpPr>
            <a:grpSpLocks/>
          </p:cNvGrpSpPr>
          <p:nvPr/>
        </p:nvGrpSpPr>
        <p:grpSpPr bwMode="auto">
          <a:xfrm>
            <a:off x="4140200" y="728663"/>
            <a:ext cx="803275" cy="1093787"/>
            <a:chOff x="3956" y="935"/>
            <a:chExt cx="359" cy="489"/>
          </a:xfrm>
        </p:grpSpPr>
        <p:sp>
          <p:nvSpPr>
            <p:cNvPr id="124982" name="Freeform 54"/>
            <p:cNvSpPr>
              <a:spLocks/>
            </p:cNvSpPr>
            <p:nvPr/>
          </p:nvSpPr>
          <p:spPr bwMode="auto">
            <a:xfrm>
              <a:off x="3956" y="1144"/>
              <a:ext cx="44" cy="31"/>
            </a:xfrm>
            <a:custGeom>
              <a:avLst/>
              <a:gdLst/>
              <a:ahLst/>
              <a:cxnLst>
                <a:cxn ang="0">
                  <a:pos x="38" y="0"/>
                </a:cxn>
                <a:cxn ang="0">
                  <a:pos x="0" y="14"/>
                </a:cxn>
                <a:cxn ang="0">
                  <a:pos x="5" y="31"/>
                </a:cxn>
                <a:cxn ang="0">
                  <a:pos x="44" y="15"/>
                </a:cxn>
                <a:cxn ang="0">
                  <a:pos x="38" y="0"/>
                </a:cxn>
              </a:cxnLst>
              <a:rect l="0" t="0" r="r" b="b"/>
              <a:pathLst>
                <a:path w="44" h="31">
                  <a:moveTo>
                    <a:pt x="38" y="0"/>
                  </a:moveTo>
                  <a:lnTo>
                    <a:pt x="0" y="14"/>
                  </a:lnTo>
                  <a:lnTo>
                    <a:pt x="5" y="31"/>
                  </a:lnTo>
                  <a:lnTo>
                    <a:pt x="44" y="15"/>
                  </a:lnTo>
                  <a:lnTo>
                    <a:pt x="38" y="0"/>
                  </a:lnTo>
                  <a:close/>
                </a:path>
              </a:pathLst>
            </a:custGeom>
            <a:solidFill>
              <a:srgbClr val="000000"/>
            </a:solidFill>
            <a:ln w="9525">
              <a:noFill/>
              <a:round/>
              <a:headEnd/>
              <a:tailEnd/>
            </a:ln>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4983" name="Freeform 55"/>
            <p:cNvSpPr>
              <a:spLocks/>
            </p:cNvSpPr>
            <p:nvPr/>
          </p:nvSpPr>
          <p:spPr bwMode="auto">
            <a:xfrm>
              <a:off x="3994" y="1127"/>
              <a:ext cx="46" cy="32"/>
            </a:xfrm>
            <a:custGeom>
              <a:avLst/>
              <a:gdLst/>
              <a:ahLst/>
              <a:cxnLst>
                <a:cxn ang="0">
                  <a:pos x="38" y="0"/>
                </a:cxn>
                <a:cxn ang="0">
                  <a:pos x="0" y="17"/>
                </a:cxn>
                <a:cxn ang="0">
                  <a:pos x="6" y="32"/>
                </a:cxn>
                <a:cxn ang="0">
                  <a:pos x="46" y="15"/>
                </a:cxn>
                <a:cxn ang="0">
                  <a:pos x="38" y="0"/>
                </a:cxn>
              </a:cxnLst>
              <a:rect l="0" t="0" r="r" b="b"/>
              <a:pathLst>
                <a:path w="46" h="32">
                  <a:moveTo>
                    <a:pt x="38" y="0"/>
                  </a:moveTo>
                  <a:lnTo>
                    <a:pt x="0" y="17"/>
                  </a:lnTo>
                  <a:lnTo>
                    <a:pt x="6" y="32"/>
                  </a:lnTo>
                  <a:lnTo>
                    <a:pt x="46" y="15"/>
                  </a:lnTo>
                  <a:lnTo>
                    <a:pt x="38" y="0"/>
                  </a:lnTo>
                  <a:close/>
                </a:path>
              </a:pathLst>
            </a:custGeom>
            <a:solidFill>
              <a:srgbClr val="000000"/>
            </a:solidFill>
            <a:ln w="9525">
              <a:noFill/>
              <a:round/>
              <a:headEnd/>
              <a:tailEnd/>
            </a:ln>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4984" name="Freeform 56"/>
            <p:cNvSpPr>
              <a:spLocks/>
            </p:cNvSpPr>
            <p:nvPr/>
          </p:nvSpPr>
          <p:spPr bwMode="auto">
            <a:xfrm>
              <a:off x="4032" y="1108"/>
              <a:ext cx="45" cy="34"/>
            </a:xfrm>
            <a:custGeom>
              <a:avLst/>
              <a:gdLst/>
              <a:ahLst/>
              <a:cxnLst>
                <a:cxn ang="0">
                  <a:pos x="37" y="0"/>
                </a:cxn>
                <a:cxn ang="0">
                  <a:pos x="0" y="19"/>
                </a:cxn>
                <a:cxn ang="0">
                  <a:pos x="8" y="34"/>
                </a:cxn>
                <a:cxn ang="0">
                  <a:pos x="45" y="15"/>
                </a:cxn>
                <a:cxn ang="0">
                  <a:pos x="37" y="0"/>
                </a:cxn>
              </a:cxnLst>
              <a:rect l="0" t="0" r="r" b="b"/>
              <a:pathLst>
                <a:path w="45" h="34">
                  <a:moveTo>
                    <a:pt x="37" y="0"/>
                  </a:moveTo>
                  <a:lnTo>
                    <a:pt x="0" y="19"/>
                  </a:lnTo>
                  <a:lnTo>
                    <a:pt x="8" y="34"/>
                  </a:lnTo>
                  <a:lnTo>
                    <a:pt x="45" y="15"/>
                  </a:lnTo>
                  <a:lnTo>
                    <a:pt x="37" y="0"/>
                  </a:lnTo>
                  <a:close/>
                </a:path>
              </a:pathLst>
            </a:custGeom>
            <a:solidFill>
              <a:srgbClr val="000000"/>
            </a:solidFill>
            <a:ln w="9525">
              <a:noFill/>
              <a:round/>
              <a:headEnd/>
              <a:tailEnd/>
            </a:ln>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4985" name="Freeform 57"/>
            <p:cNvSpPr>
              <a:spLocks/>
            </p:cNvSpPr>
            <p:nvPr/>
          </p:nvSpPr>
          <p:spPr bwMode="auto">
            <a:xfrm>
              <a:off x="4069" y="1088"/>
              <a:ext cx="44" cy="35"/>
            </a:xfrm>
            <a:custGeom>
              <a:avLst/>
              <a:gdLst/>
              <a:ahLst/>
              <a:cxnLst>
                <a:cxn ang="0">
                  <a:pos x="36" y="0"/>
                </a:cxn>
                <a:cxn ang="0">
                  <a:pos x="0" y="20"/>
                </a:cxn>
                <a:cxn ang="0">
                  <a:pos x="8" y="35"/>
                </a:cxn>
                <a:cxn ang="0">
                  <a:pos x="44" y="16"/>
                </a:cxn>
                <a:cxn ang="0">
                  <a:pos x="36" y="0"/>
                </a:cxn>
              </a:cxnLst>
              <a:rect l="0" t="0" r="r" b="b"/>
              <a:pathLst>
                <a:path w="44" h="35">
                  <a:moveTo>
                    <a:pt x="36" y="0"/>
                  </a:moveTo>
                  <a:lnTo>
                    <a:pt x="0" y="20"/>
                  </a:lnTo>
                  <a:lnTo>
                    <a:pt x="8" y="35"/>
                  </a:lnTo>
                  <a:lnTo>
                    <a:pt x="44" y="16"/>
                  </a:lnTo>
                  <a:lnTo>
                    <a:pt x="36" y="0"/>
                  </a:lnTo>
                  <a:close/>
                </a:path>
              </a:pathLst>
            </a:custGeom>
            <a:solidFill>
              <a:srgbClr val="000000"/>
            </a:solidFill>
            <a:ln w="9525">
              <a:noFill/>
              <a:round/>
              <a:headEnd/>
              <a:tailEnd/>
            </a:ln>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4986" name="Freeform 58"/>
            <p:cNvSpPr>
              <a:spLocks/>
            </p:cNvSpPr>
            <p:nvPr/>
          </p:nvSpPr>
          <p:spPr bwMode="auto">
            <a:xfrm>
              <a:off x="4105" y="1067"/>
              <a:ext cx="44" cy="37"/>
            </a:xfrm>
            <a:custGeom>
              <a:avLst/>
              <a:gdLst/>
              <a:ahLst/>
              <a:cxnLst>
                <a:cxn ang="0">
                  <a:pos x="35" y="0"/>
                </a:cxn>
                <a:cxn ang="0">
                  <a:pos x="0" y="21"/>
                </a:cxn>
                <a:cxn ang="0">
                  <a:pos x="8" y="37"/>
                </a:cxn>
                <a:cxn ang="0">
                  <a:pos x="44" y="16"/>
                </a:cxn>
                <a:cxn ang="0">
                  <a:pos x="35" y="0"/>
                </a:cxn>
              </a:cxnLst>
              <a:rect l="0" t="0" r="r" b="b"/>
              <a:pathLst>
                <a:path w="44" h="37">
                  <a:moveTo>
                    <a:pt x="35" y="0"/>
                  </a:moveTo>
                  <a:lnTo>
                    <a:pt x="0" y="21"/>
                  </a:lnTo>
                  <a:lnTo>
                    <a:pt x="8" y="37"/>
                  </a:lnTo>
                  <a:lnTo>
                    <a:pt x="44" y="16"/>
                  </a:lnTo>
                  <a:lnTo>
                    <a:pt x="35" y="0"/>
                  </a:lnTo>
                  <a:close/>
                </a:path>
              </a:pathLst>
            </a:custGeom>
            <a:solidFill>
              <a:srgbClr val="000000"/>
            </a:solidFill>
            <a:ln w="9525">
              <a:noFill/>
              <a:round/>
              <a:headEnd/>
              <a:tailEnd/>
            </a:ln>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4987" name="Freeform 59"/>
            <p:cNvSpPr>
              <a:spLocks/>
            </p:cNvSpPr>
            <p:nvPr/>
          </p:nvSpPr>
          <p:spPr bwMode="auto">
            <a:xfrm>
              <a:off x="4140" y="1044"/>
              <a:ext cx="46" cy="39"/>
            </a:xfrm>
            <a:custGeom>
              <a:avLst/>
              <a:gdLst/>
              <a:ahLst/>
              <a:cxnLst>
                <a:cxn ang="0">
                  <a:pos x="34" y="0"/>
                </a:cxn>
                <a:cxn ang="0">
                  <a:pos x="0" y="23"/>
                </a:cxn>
                <a:cxn ang="0">
                  <a:pos x="9" y="39"/>
                </a:cxn>
                <a:cxn ang="0">
                  <a:pos x="46" y="14"/>
                </a:cxn>
                <a:cxn ang="0">
                  <a:pos x="34" y="0"/>
                </a:cxn>
              </a:cxnLst>
              <a:rect l="0" t="0" r="r" b="b"/>
              <a:pathLst>
                <a:path w="46" h="39">
                  <a:moveTo>
                    <a:pt x="34" y="0"/>
                  </a:moveTo>
                  <a:lnTo>
                    <a:pt x="0" y="23"/>
                  </a:lnTo>
                  <a:lnTo>
                    <a:pt x="9" y="39"/>
                  </a:lnTo>
                  <a:lnTo>
                    <a:pt x="46" y="14"/>
                  </a:lnTo>
                  <a:lnTo>
                    <a:pt x="34" y="0"/>
                  </a:lnTo>
                  <a:close/>
                </a:path>
              </a:pathLst>
            </a:custGeom>
            <a:solidFill>
              <a:srgbClr val="000000"/>
            </a:solidFill>
            <a:ln w="9525">
              <a:noFill/>
              <a:round/>
              <a:headEnd/>
              <a:tailEnd/>
            </a:ln>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4988" name="Freeform 60"/>
            <p:cNvSpPr>
              <a:spLocks/>
            </p:cNvSpPr>
            <p:nvPr/>
          </p:nvSpPr>
          <p:spPr bwMode="auto">
            <a:xfrm>
              <a:off x="4174" y="1019"/>
              <a:ext cx="45" cy="39"/>
            </a:xfrm>
            <a:custGeom>
              <a:avLst/>
              <a:gdLst/>
              <a:ahLst/>
              <a:cxnLst>
                <a:cxn ang="0">
                  <a:pos x="35" y="0"/>
                </a:cxn>
                <a:cxn ang="0">
                  <a:pos x="0" y="25"/>
                </a:cxn>
                <a:cxn ang="0">
                  <a:pos x="12" y="39"/>
                </a:cxn>
                <a:cxn ang="0">
                  <a:pos x="45" y="16"/>
                </a:cxn>
                <a:cxn ang="0">
                  <a:pos x="45" y="14"/>
                </a:cxn>
                <a:cxn ang="0">
                  <a:pos x="35" y="0"/>
                </a:cxn>
              </a:cxnLst>
              <a:rect l="0" t="0" r="r" b="b"/>
              <a:pathLst>
                <a:path w="45" h="39">
                  <a:moveTo>
                    <a:pt x="35" y="0"/>
                  </a:moveTo>
                  <a:lnTo>
                    <a:pt x="0" y="25"/>
                  </a:lnTo>
                  <a:lnTo>
                    <a:pt x="12" y="39"/>
                  </a:lnTo>
                  <a:lnTo>
                    <a:pt x="45" y="16"/>
                  </a:lnTo>
                  <a:lnTo>
                    <a:pt x="45" y="14"/>
                  </a:lnTo>
                  <a:lnTo>
                    <a:pt x="35" y="0"/>
                  </a:lnTo>
                  <a:close/>
                </a:path>
              </a:pathLst>
            </a:custGeom>
            <a:solidFill>
              <a:srgbClr val="000000"/>
            </a:solidFill>
            <a:ln w="9525">
              <a:noFill/>
              <a:round/>
              <a:headEnd/>
              <a:tailEnd/>
            </a:ln>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4989" name="Freeform 61"/>
            <p:cNvSpPr>
              <a:spLocks/>
            </p:cNvSpPr>
            <p:nvPr/>
          </p:nvSpPr>
          <p:spPr bwMode="auto">
            <a:xfrm>
              <a:off x="4209" y="994"/>
              <a:ext cx="44" cy="39"/>
            </a:xfrm>
            <a:custGeom>
              <a:avLst/>
              <a:gdLst/>
              <a:ahLst/>
              <a:cxnLst>
                <a:cxn ang="0">
                  <a:pos x="31" y="0"/>
                </a:cxn>
                <a:cxn ang="0">
                  <a:pos x="33" y="0"/>
                </a:cxn>
                <a:cxn ang="0">
                  <a:pos x="0" y="25"/>
                </a:cxn>
                <a:cxn ang="0">
                  <a:pos x="10" y="39"/>
                </a:cxn>
                <a:cxn ang="0">
                  <a:pos x="42" y="14"/>
                </a:cxn>
                <a:cxn ang="0">
                  <a:pos x="44" y="14"/>
                </a:cxn>
                <a:cxn ang="0">
                  <a:pos x="31" y="0"/>
                </a:cxn>
              </a:cxnLst>
              <a:rect l="0" t="0" r="r" b="b"/>
              <a:pathLst>
                <a:path w="44" h="39">
                  <a:moveTo>
                    <a:pt x="31" y="0"/>
                  </a:moveTo>
                  <a:lnTo>
                    <a:pt x="33" y="0"/>
                  </a:lnTo>
                  <a:lnTo>
                    <a:pt x="0" y="25"/>
                  </a:lnTo>
                  <a:lnTo>
                    <a:pt x="10" y="39"/>
                  </a:lnTo>
                  <a:lnTo>
                    <a:pt x="42" y="14"/>
                  </a:lnTo>
                  <a:lnTo>
                    <a:pt x="44" y="14"/>
                  </a:lnTo>
                  <a:lnTo>
                    <a:pt x="31" y="0"/>
                  </a:lnTo>
                  <a:close/>
                </a:path>
              </a:pathLst>
            </a:custGeom>
            <a:solidFill>
              <a:srgbClr val="000000"/>
            </a:solidFill>
            <a:ln w="9525">
              <a:noFill/>
              <a:round/>
              <a:headEnd/>
              <a:tailEnd/>
            </a:ln>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4990" name="Freeform 62"/>
            <p:cNvSpPr>
              <a:spLocks/>
            </p:cNvSpPr>
            <p:nvPr/>
          </p:nvSpPr>
          <p:spPr bwMode="auto">
            <a:xfrm>
              <a:off x="4240" y="967"/>
              <a:ext cx="44" cy="41"/>
            </a:xfrm>
            <a:custGeom>
              <a:avLst/>
              <a:gdLst/>
              <a:ahLst/>
              <a:cxnLst>
                <a:cxn ang="0">
                  <a:pos x="32" y="0"/>
                </a:cxn>
                <a:cxn ang="0">
                  <a:pos x="0" y="27"/>
                </a:cxn>
                <a:cxn ang="0">
                  <a:pos x="13" y="41"/>
                </a:cxn>
                <a:cxn ang="0">
                  <a:pos x="44" y="12"/>
                </a:cxn>
                <a:cxn ang="0">
                  <a:pos x="32" y="0"/>
                </a:cxn>
              </a:cxnLst>
              <a:rect l="0" t="0" r="r" b="b"/>
              <a:pathLst>
                <a:path w="44" h="41">
                  <a:moveTo>
                    <a:pt x="32" y="0"/>
                  </a:moveTo>
                  <a:lnTo>
                    <a:pt x="0" y="27"/>
                  </a:lnTo>
                  <a:lnTo>
                    <a:pt x="13" y="41"/>
                  </a:lnTo>
                  <a:lnTo>
                    <a:pt x="44" y="12"/>
                  </a:lnTo>
                  <a:lnTo>
                    <a:pt x="32" y="0"/>
                  </a:lnTo>
                  <a:close/>
                </a:path>
              </a:pathLst>
            </a:custGeom>
            <a:solidFill>
              <a:srgbClr val="000000"/>
            </a:solidFill>
            <a:ln w="9525">
              <a:noFill/>
              <a:round/>
              <a:headEnd/>
              <a:tailEnd/>
            </a:ln>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4991" name="Freeform 63"/>
            <p:cNvSpPr>
              <a:spLocks/>
            </p:cNvSpPr>
            <p:nvPr/>
          </p:nvSpPr>
          <p:spPr bwMode="auto">
            <a:xfrm>
              <a:off x="4272" y="939"/>
              <a:ext cx="43" cy="40"/>
            </a:xfrm>
            <a:custGeom>
              <a:avLst/>
              <a:gdLst/>
              <a:ahLst/>
              <a:cxnLst>
                <a:cxn ang="0">
                  <a:pos x="31" y="0"/>
                </a:cxn>
                <a:cxn ang="0">
                  <a:pos x="0" y="28"/>
                </a:cxn>
                <a:cxn ang="0">
                  <a:pos x="12" y="40"/>
                </a:cxn>
                <a:cxn ang="0">
                  <a:pos x="43" y="11"/>
                </a:cxn>
                <a:cxn ang="0">
                  <a:pos x="31" y="0"/>
                </a:cxn>
              </a:cxnLst>
              <a:rect l="0" t="0" r="r" b="b"/>
              <a:pathLst>
                <a:path w="43" h="40">
                  <a:moveTo>
                    <a:pt x="31" y="0"/>
                  </a:moveTo>
                  <a:lnTo>
                    <a:pt x="0" y="28"/>
                  </a:lnTo>
                  <a:lnTo>
                    <a:pt x="12" y="40"/>
                  </a:lnTo>
                  <a:lnTo>
                    <a:pt x="43" y="11"/>
                  </a:lnTo>
                  <a:lnTo>
                    <a:pt x="31" y="0"/>
                  </a:lnTo>
                  <a:close/>
                </a:path>
              </a:pathLst>
            </a:custGeom>
            <a:solidFill>
              <a:srgbClr val="000000"/>
            </a:solidFill>
            <a:ln w="9525">
              <a:noFill/>
              <a:round/>
              <a:headEnd/>
              <a:tailEnd/>
            </a:ln>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4992" name="Freeform 64"/>
            <p:cNvSpPr>
              <a:spLocks/>
            </p:cNvSpPr>
            <p:nvPr/>
          </p:nvSpPr>
          <p:spPr bwMode="auto">
            <a:xfrm>
              <a:off x="3969" y="935"/>
              <a:ext cx="322" cy="489"/>
            </a:xfrm>
            <a:custGeom>
              <a:avLst/>
              <a:gdLst/>
              <a:ahLst/>
              <a:cxnLst>
                <a:cxn ang="0">
                  <a:pos x="0" y="455"/>
                </a:cxn>
                <a:cxn ang="0">
                  <a:pos x="240" y="0"/>
                </a:cxn>
                <a:cxn ang="0">
                  <a:pos x="322" y="40"/>
                </a:cxn>
                <a:cxn ang="0">
                  <a:pos x="81" y="489"/>
                </a:cxn>
                <a:cxn ang="0">
                  <a:pos x="0" y="455"/>
                </a:cxn>
              </a:cxnLst>
              <a:rect l="0" t="0" r="r" b="b"/>
              <a:pathLst>
                <a:path w="322" h="489">
                  <a:moveTo>
                    <a:pt x="0" y="455"/>
                  </a:moveTo>
                  <a:lnTo>
                    <a:pt x="240" y="0"/>
                  </a:lnTo>
                  <a:lnTo>
                    <a:pt x="322" y="40"/>
                  </a:lnTo>
                  <a:lnTo>
                    <a:pt x="81" y="489"/>
                  </a:lnTo>
                  <a:lnTo>
                    <a:pt x="0" y="455"/>
                  </a:lnTo>
                  <a:close/>
                </a:path>
              </a:pathLst>
            </a:custGeom>
            <a:solidFill>
              <a:srgbClr val="6170C2"/>
            </a:solidFill>
            <a:ln w="9525">
              <a:noFill/>
              <a:round/>
              <a:headEnd/>
              <a:tailEnd/>
            </a:ln>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4993" name="Freeform 65"/>
            <p:cNvSpPr>
              <a:spLocks/>
            </p:cNvSpPr>
            <p:nvPr/>
          </p:nvSpPr>
          <p:spPr bwMode="auto">
            <a:xfrm>
              <a:off x="3969" y="935"/>
              <a:ext cx="322" cy="489"/>
            </a:xfrm>
            <a:custGeom>
              <a:avLst/>
              <a:gdLst/>
              <a:ahLst/>
              <a:cxnLst>
                <a:cxn ang="0">
                  <a:pos x="0" y="455"/>
                </a:cxn>
                <a:cxn ang="0">
                  <a:pos x="240" y="0"/>
                </a:cxn>
                <a:cxn ang="0">
                  <a:pos x="322" y="40"/>
                </a:cxn>
                <a:cxn ang="0">
                  <a:pos x="81" y="489"/>
                </a:cxn>
                <a:cxn ang="0">
                  <a:pos x="0" y="455"/>
                </a:cxn>
              </a:cxnLst>
              <a:rect l="0" t="0" r="r" b="b"/>
              <a:pathLst>
                <a:path w="322" h="489">
                  <a:moveTo>
                    <a:pt x="0" y="455"/>
                  </a:moveTo>
                  <a:lnTo>
                    <a:pt x="240" y="0"/>
                  </a:lnTo>
                  <a:lnTo>
                    <a:pt x="322" y="40"/>
                  </a:lnTo>
                  <a:lnTo>
                    <a:pt x="81" y="489"/>
                  </a:lnTo>
                  <a:lnTo>
                    <a:pt x="0" y="455"/>
                  </a:lnTo>
                </a:path>
              </a:pathLst>
            </a:custGeom>
            <a:noFill/>
            <a:ln w="0">
              <a:solidFill>
                <a:srgbClr val="000000"/>
              </a:solidFill>
              <a:prstDash val="solid"/>
              <a:round/>
              <a:headEnd/>
              <a:tailEnd/>
            </a:ln>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4994" name="Freeform 66"/>
            <p:cNvSpPr>
              <a:spLocks/>
            </p:cNvSpPr>
            <p:nvPr/>
          </p:nvSpPr>
          <p:spPr bwMode="auto">
            <a:xfrm>
              <a:off x="4197" y="1192"/>
              <a:ext cx="106" cy="106"/>
            </a:xfrm>
            <a:custGeom>
              <a:avLst/>
              <a:gdLst/>
              <a:ahLst/>
              <a:cxnLst>
                <a:cxn ang="0">
                  <a:pos x="106" y="52"/>
                </a:cxn>
                <a:cxn ang="0">
                  <a:pos x="104" y="42"/>
                </a:cxn>
                <a:cxn ang="0">
                  <a:pos x="102" y="33"/>
                </a:cxn>
                <a:cxn ang="0">
                  <a:pos x="96" y="25"/>
                </a:cxn>
                <a:cxn ang="0">
                  <a:pos x="93" y="17"/>
                </a:cxn>
                <a:cxn ang="0">
                  <a:pos x="85" y="10"/>
                </a:cxn>
                <a:cxn ang="0">
                  <a:pos x="77" y="6"/>
                </a:cxn>
                <a:cxn ang="0">
                  <a:pos x="68" y="2"/>
                </a:cxn>
                <a:cxn ang="0">
                  <a:pos x="58" y="0"/>
                </a:cxn>
                <a:cxn ang="0">
                  <a:pos x="48" y="0"/>
                </a:cxn>
                <a:cxn ang="0">
                  <a:pos x="39" y="2"/>
                </a:cxn>
                <a:cxn ang="0">
                  <a:pos x="29" y="6"/>
                </a:cxn>
                <a:cxn ang="0">
                  <a:pos x="22" y="10"/>
                </a:cxn>
                <a:cxn ang="0">
                  <a:pos x="14" y="17"/>
                </a:cxn>
                <a:cxn ang="0">
                  <a:pos x="8" y="25"/>
                </a:cxn>
                <a:cxn ang="0">
                  <a:pos x="4" y="33"/>
                </a:cxn>
                <a:cxn ang="0">
                  <a:pos x="0" y="42"/>
                </a:cxn>
                <a:cxn ang="0">
                  <a:pos x="0" y="52"/>
                </a:cxn>
                <a:cxn ang="0">
                  <a:pos x="0" y="62"/>
                </a:cxn>
                <a:cxn ang="0">
                  <a:pos x="4" y="71"/>
                </a:cxn>
                <a:cxn ang="0">
                  <a:pos x="8" y="81"/>
                </a:cxn>
                <a:cxn ang="0">
                  <a:pos x="14" y="88"/>
                </a:cxn>
                <a:cxn ang="0">
                  <a:pos x="22" y="94"/>
                </a:cxn>
                <a:cxn ang="0">
                  <a:pos x="29" y="100"/>
                </a:cxn>
                <a:cxn ang="0">
                  <a:pos x="39" y="104"/>
                </a:cxn>
                <a:cxn ang="0">
                  <a:pos x="48" y="106"/>
                </a:cxn>
                <a:cxn ang="0">
                  <a:pos x="58" y="106"/>
                </a:cxn>
                <a:cxn ang="0">
                  <a:pos x="68" y="104"/>
                </a:cxn>
                <a:cxn ang="0">
                  <a:pos x="77" y="100"/>
                </a:cxn>
                <a:cxn ang="0">
                  <a:pos x="85" y="94"/>
                </a:cxn>
                <a:cxn ang="0">
                  <a:pos x="93" y="88"/>
                </a:cxn>
                <a:cxn ang="0">
                  <a:pos x="96" y="81"/>
                </a:cxn>
                <a:cxn ang="0">
                  <a:pos x="102" y="71"/>
                </a:cxn>
                <a:cxn ang="0">
                  <a:pos x="104" y="62"/>
                </a:cxn>
                <a:cxn ang="0">
                  <a:pos x="106" y="52"/>
                </a:cxn>
              </a:cxnLst>
              <a:rect l="0" t="0" r="r" b="b"/>
              <a:pathLst>
                <a:path w="106" h="106">
                  <a:moveTo>
                    <a:pt x="106" y="52"/>
                  </a:moveTo>
                  <a:lnTo>
                    <a:pt x="104" y="42"/>
                  </a:lnTo>
                  <a:lnTo>
                    <a:pt x="102" y="33"/>
                  </a:lnTo>
                  <a:lnTo>
                    <a:pt x="96" y="25"/>
                  </a:lnTo>
                  <a:lnTo>
                    <a:pt x="93" y="17"/>
                  </a:lnTo>
                  <a:lnTo>
                    <a:pt x="85" y="10"/>
                  </a:lnTo>
                  <a:lnTo>
                    <a:pt x="77" y="6"/>
                  </a:lnTo>
                  <a:lnTo>
                    <a:pt x="68" y="2"/>
                  </a:lnTo>
                  <a:lnTo>
                    <a:pt x="58" y="0"/>
                  </a:lnTo>
                  <a:lnTo>
                    <a:pt x="48" y="0"/>
                  </a:lnTo>
                  <a:lnTo>
                    <a:pt x="39" y="2"/>
                  </a:lnTo>
                  <a:lnTo>
                    <a:pt x="29" y="6"/>
                  </a:lnTo>
                  <a:lnTo>
                    <a:pt x="22" y="10"/>
                  </a:lnTo>
                  <a:lnTo>
                    <a:pt x="14" y="17"/>
                  </a:lnTo>
                  <a:lnTo>
                    <a:pt x="8" y="25"/>
                  </a:lnTo>
                  <a:lnTo>
                    <a:pt x="4" y="33"/>
                  </a:lnTo>
                  <a:lnTo>
                    <a:pt x="0" y="42"/>
                  </a:lnTo>
                  <a:lnTo>
                    <a:pt x="0" y="52"/>
                  </a:lnTo>
                  <a:lnTo>
                    <a:pt x="0" y="62"/>
                  </a:lnTo>
                  <a:lnTo>
                    <a:pt x="4" y="71"/>
                  </a:lnTo>
                  <a:lnTo>
                    <a:pt x="8" y="81"/>
                  </a:lnTo>
                  <a:lnTo>
                    <a:pt x="14" y="88"/>
                  </a:lnTo>
                  <a:lnTo>
                    <a:pt x="22" y="94"/>
                  </a:lnTo>
                  <a:lnTo>
                    <a:pt x="29" y="100"/>
                  </a:lnTo>
                  <a:lnTo>
                    <a:pt x="39" y="104"/>
                  </a:lnTo>
                  <a:lnTo>
                    <a:pt x="48" y="106"/>
                  </a:lnTo>
                  <a:lnTo>
                    <a:pt x="58" y="106"/>
                  </a:lnTo>
                  <a:lnTo>
                    <a:pt x="68" y="104"/>
                  </a:lnTo>
                  <a:lnTo>
                    <a:pt x="77" y="100"/>
                  </a:lnTo>
                  <a:lnTo>
                    <a:pt x="85" y="94"/>
                  </a:lnTo>
                  <a:lnTo>
                    <a:pt x="93" y="88"/>
                  </a:lnTo>
                  <a:lnTo>
                    <a:pt x="96" y="81"/>
                  </a:lnTo>
                  <a:lnTo>
                    <a:pt x="102" y="71"/>
                  </a:lnTo>
                  <a:lnTo>
                    <a:pt x="104" y="62"/>
                  </a:lnTo>
                  <a:lnTo>
                    <a:pt x="106" y="52"/>
                  </a:lnTo>
                  <a:close/>
                </a:path>
              </a:pathLst>
            </a:custGeom>
            <a:solidFill>
              <a:srgbClr val="FFFFFF"/>
            </a:solidFill>
            <a:ln w="9525">
              <a:noFill/>
              <a:round/>
              <a:headEnd/>
              <a:tailEnd/>
            </a:ln>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4995" name="Freeform 67"/>
            <p:cNvSpPr>
              <a:spLocks/>
            </p:cNvSpPr>
            <p:nvPr/>
          </p:nvSpPr>
          <p:spPr bwMode="auto">
            <a:xfrm>
              <a:off x="4197" y="1192"/>
              <a:ext cx="106" cy="106"/>
            </a:xfrm>
            <a:custGeom>
              <a:avLst/>
              <a:gdLst/>
              <a:ahLst/>
              <a:cxnLst>
                <a:cxn ang="0">
                  <a:pos x="106" y="52"/>
                </a:cxn>
                <a:cxn ang="0">
                  <a:pos x="104" y="42"/>
                </a:cxn>
                <a:cxn ang="0">
                  <a:pos x="102" y="33"/>
                </a:cxn>
                <a:cxn ang="0">
                  <a:pos x="96" y="25"/>
                </a:cxn>
                <a:cxn ang="0">
                  <a:pos x="93" y="17"/>
                </a:cxn>
                <a:cxn ang="0">
                  <a:pos x="85" y="10"/>
                </a:cxn>
                <a:cxn ang="0">
                  <a:pos x="77" y="6"/>
                </a:cxn>
                <a:cxn ang="0">
                  <a:pos x="68" y="2"/>
                </a:cxn>
                <a:cxn ang="0">
                  <a:pos x="58" y="0"/>
                </a:cxn>
                <a:cxn ang="0">
                  <a:pos x="48" y="0"/>
                </a:cxn>
                <a:cxn ang="0">
                  <a:pos x="39" y="2"/>
                </a:cxn>
                <a:cxn ang="0">
                  <a:pos x="29" y="6"/>
                </a:cxn>
                <a:cxn ang="0">
                  <a:pos x="22" y="10"/>
                </a:cxn>
                <a:cxn ang="0">
                  <a:pos x="14" y="17"/>
                </a:cxn>
                <a:cxn ang="0">
                  <a:pos x="8" y="25"/>
                </a:cxn>
                <a:cxn ang="0">
                  <a:pos x="4" y="33"/>
                </a:cxn>
                <a:cxn ang="0">
                  <a:pos x="0" y="42"/>
                </a:cxn>
                <a:cxn ang="0">
                  <a:pos x="0" y="52"/>
                </a:cxn>
                <a:cxn ang="0">
                  <a:pos x="0" y="62"/>
                </a:cxn>
                <a:cxn ang="0">
                  <a:pos x="4" y="71"/>
                </a:cxn>
                <a:cxn ang="0">
                  <a:pos x="8" y="81"/>
                </a:cxn>
                <a:cxn ang="0">
                  <a:pos x="14" y="88"/>
                </a:cxn>
                <a:cxn ang="0">
                  <a:pos x="22" y="94"/>
                </a:cxn>
                <a:cxn ang="0">
                  <a:pos x="29" y="100"/>
                </a:cxn>
                <a:cxn ang="0">
                  <a:pos x="39" y="104"/>
                </a:cxn>
                <a:cxn ang="0">
                  <a:pos x="48" y="106"/>
                </a:cxn>
                <a:cxn ang="0">
                  <a:pos x="58" y="106"/>
                </a:cxn>
                <a:cxn ang="0">
                  <a:pos x="68" y="104"/>
                </a:cxn>
                <a:cxn ang="0">
                  <a:pos x="77" y="100"/>
                </a:cxn>
                <a:cxn ang="0">
                  <a:pos x="85" y="94"/>
                </a:cxn>
                <a:cxn ang="0">
                  <a:pos x="93" y="88"/>
                </a:cxn>
                <a:cxn ang="0">
                  <a:pos x="96" y="81"/>
                </a:cxn>
                <a:cxn ang="0">
                  <a:pos x="102" y="71"/>
                </a:cxn>
                <a:cxn ang="0">
                  <a:pos x="104" y="62"/>
                </a:cxn>
                <a:cxn ang="0">
                  <a:pos x="106" y="52"/>
                </a:cxn>
              </a:cxnLst>
              <a:rect l="0" t="0" r="r" b="b"/>
              <a:pathLst>
                <a:path w="106" h="106">
                  <a:moveTo>
                    <a:pt x="106" y="52"/>
                  </a:moveTo>
                  <a:lnTo>
                    <a:pt x="104" y="42"/>
                  </a:lnTo>
                  <a:lnTo>
                    <a:pt x="102" y="33"/>
                  </a:lnTo>
                  <a:lnTo>
                    <a:pt x="96" y="25"/>
                  </a:lnTo>
                  <a:lnTo>
                    <a:pt x="93" y="17"/>
                  </a:lnTo>
                  <a:lnTo>
                    <a:pt x="85" y="10"/>
                  </a:lnTo>
                  <a:lnTo>
                    <a:pt x="77" y="6"/>
                  </a:lnTo>
                  <a:lnTo>
                    <a:pt x="68" y="2"/>
                  </a:lnTo>
                  <a:lnTo>
                    <a:pt x="58" y="0"/>
                  </a:lnTo>
                  <a:lnTo>
                    <a:pt x="48" y="0"/>
                  </a:lnTo>
                  <a:lnTo>
                    <a:pt x="39" y="2"/>
                  </a:lnTo>
                  <a:lnTo>
                    <a:pt x="29" y="6"/>
                  </a:lnTo>
                  <a:lnTo>
                    <a:pt x="22" y="10"/>
                  </a:lnTo>
                  <a:lnTo>
                    <a:pt x="14" y="17"/>
                  </a:lnTo>
                  <a:lnTo>
                    <a:pt x="8" y="25"/>
                  </a:lnTo>
                  <a:lnTo>
                    <a:pt x="4" y="33"/>
                  </a:lnTo>
                  <a:lnTo>
                    <a:pt x="0" y="42"/>
                  </a:lnTo>
                  <a:lnTo>
                    <a:pt x="0" y="52"/>
                  </a:lnTo>
                  <a:lnTo>
                    <a:pt x="0" y="62"/>
                  </a:lnTo>
                  <a:lnTo>
                    <a:pt x="4" y="71"/>
                  </a:lnTo>
                  <a:lnTo>
                    <a:pt x="8" y="81"/>
                  </a:lnTo>
                  <a:lnTo>
                    <a:pt x="14" y="88"/>
                  </a:lnTo>
                  <a:lnTo>
                    <a:pt x="22" y="94"/>
                  </a:lnTo>
                  <a:lnTo>
                    <a:pt x="29" y="100"/>
                  </a:lnTo>
                  <a:lnTo>
                    <a:pt x="39" y="104"/>
                  </a:lnTo>
                  <a:lnTo>
                    <a:pt x="48" y="106"/>
                  </a:lnTo>
                  <a:lnTo>
                    <a:pt x="58" y="106"/>
                  </a:lnTo>
                  <a:lnTo>
                    <a:pt x="68" y="104"/>
                  </a:lnTo>
                  <a:lnTo>
                    <a:pt x="77" y="100"/>
                  </a:lnTo>
                  <a:lnTo>
                    <a:pt x="85" y="94"/>
                  </a:lnTo>
                  <a:lnTo>
                    <a:pt x="93" y="88"/>
                  </a:lnTo>
                  <a:lnTo>
                    <a:pt x="96" y="81"/>
                  </a:lnTo>
                  <a:lnTo>
                    <a:pt x="102" y="71"/>
                  </a:lnTo>
                  <a:lnTo>
                    <a:pt x="104" y="62"/>
                  </a:lnTo>
                  <a:lnTo>
                    <a:pt x="106" y="52"/>
                  </a:lnTo>
                </a:path>
              </a:pathLst>
            </a:custGeom>
            <a:noFill/>
            <a:ln w="0">
              <a:solidFill>
                <a:srgbClr val="000000"/>
              </a:solidFill>
              <a:prstDash val="solid"/>
              <a:round/>
              <a:headEnd/>
              <a:tailEnd/>
            </a:ln>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4996" name="Freeform 68"/>
            <p:cNvSpPr>
              <a:spLocks/>
            </p:cNvSpPr>
            <p:nvPr/>
          </p:nvSpPr>
          <p:spPr bwMode="auto">
            <a:xfrm>
              <a:off x="3988" y="1131"/>
              <a:ext cx="85" cy="84"/>
            </a:xfrm>
            <a:custGeom>
              <a:avLst/>
              <a:gdLst/>
              <a:ahLst/>
              <a:cxnLst>
                <a:cxn ang="0">
                  <a:pos x="85" y="42"/>
                </a:cxn>
                <a:cxn ang="0">
                  <a:pos x="85" y="32"/>
                </a:cxn>
                <a:cxn ang="0">
                  <a:pos x="83" y="25"/>
                </a:cxn>
                <a:cxn ang="0">
                  <a:pos x="79" y="17"/>
                </a:cxn>
                <a:cxn ang="0">
                  <a:pos x="71" y="9"/>
                </a:cxn>
                <a:cxn ang="0">
                  <a:pos x="65" y="5"/>
                </a:cxn>
                <a:cxn ang="0">
                  <a:pos x="56" y="2"/>
                </a:cxn>
                <a:cxn ang="0">
                  <a:pos x="48" y="0"/>
                </a:cxn>
                <a:cxn ang="0">
                  <a:pos x="39" y="0"/>
                </a:cxn>
                <a:cxn ang="0">
                  <a:pos x="31" y="0"/>
                </a:cxn>
                <a:cxn ang="0">
                  <a:pos x="23" y="3"/>
                </a:cxn>
                <a:cxn ang="0">
                  <a:pos x="16" y="7"/>
                </a:cxn>
                <a:cxn ang="0">
                  <a:pos x="10" y="15"/>
                </a:cxn>
                <a:cxn ang="0">
                  <a:pos x="4" y="23"/>
                </a:cxn>
                <a:cxn ang="0">
                  <a:pos x="2" y="30"/>
                </a:cxn>
                <a:cxn ang="0">
                  <a:pos x="0" y="38"/>
                </a:cxn>
                <a:cxn ang="0">
                  <a:pos x="0" y="48"/>
                </a:cxn>
                <a:cxn ang="0">
                  <a:pos x="2" y="55"/>
                </a:cxn>
                <a:cxn ang="0">
                  <a:pos x="8" y="63"/>
                </a:cxn>
                <a:cxn ang="0">
                  <a:pos x="12" y="71"/>
                </a:cxn>
                <a:cxn ang="0">
                  <a:pos x="19" y="76"/>
                </a:cxn>
                <a:cxn ang="0">
                  <a:pos x="27" y="80"/>
                </a:cxn>
                <a:cxn ang="0">
                  <a:pos x="35" y="82"/>
                </a:cxn>
                <a:cxn ang="0">
                  <a:pos x="42" y="84"/>
                </a:cxn>
                <a:cxn ang="0">
                  <a:pos x="52" y="82"/>
                </a:cxn>
                <a:cxn ang="0">
                  <a:pos x="62" y="80"/>
                </a:cxn>
                <a:cxn ang="0">
                  <a:pos x="67" y="76"/>
                </a:cxn>
                <a:cxn ang="0">
                  <a:pos x="73" y="69"/>
                </a:cxn>
                <a:cxn ang="0">
                  <a:pos x="79" y="63"/>
                </a:cxn>
                <a:cxn ang="0">
                  <a:pos x="85" y="53"/>
                </a:cxn>
                <a:cxn ang="0">
                  <a:pos x="85" y="46"/>
                </a:cxn>
                <a:cxn ang="0">
                  <a:pos x="85" y="42"/>
                </a:cxn>
              </a:cxnLst>
              <a:rect l="0" t="0" r="r" b="b"/>
              <a:pathLst>
                <a:path w="85" h="84">
                  <a:moveTo>
                    <a:pt x="85" y="42"/>
                  </a:moveTo>
                  <a:lnTo>
                    <a:pt x="85" y="32"/>
                  </a:lnTo>
                  <a:lnTo>
                    <a:pt x="83" y="25"/>
                  </a:lnTo>
                  <a:lnTo>
                    <a:pt x="79" y="17"/>
                  </a:lnTo>
                  <a:lnTo>
                    <a:pt x="71" y="9"/>
                  </a:lnTo>
                  <a:lnTo>
                    <a:pt x="65" y="5"/>
                  </a:lnTo>
                  <a:lnTo>
                    <a:pt x="56" y="2"/>
                  </a:lnTo>
                  <a:lnTo>
                    <a:pt x="48" y="0"/>
                  </a:lnTo>
                  <a:lnTo>
                    <a:pt x="39" y="0"/>
                  </a:lnTo>
                  <a:lnTo>
                    <a:pt x="31" y="0"/>
                  </a:lnTo>
                  <a:lnTo>
                    <a:pt x="23" y="3"/>
                  </a:lnTo>
                  <a:lnTo>
                    <a:pt x="16" y="7"/>
                  </a:lnTo>
                  <a:lnTo>
                    <a:pt x="10" y="15"/>
                  </a:lnTo>
                  <a:lnTo>
                    <a:pt x="4" y="23"/>
                  </a:lnTo>
                  <a:lnTo>
                    <a:pt x="2" y="30"/>
                  </a:lnTo>
                  <a:lnTo>
                    <a:pt x="0" y="38"/>
                  </a:lnTo>
                  <a:lnTo>
                    <a:pt x="0" y="48"/>
                  </a:lnTo>
                  <a:lnTo>
                    <a:pt x="2" y="55"/>
                  </a:lnTo>
                  <a:lnTo>
                    <a:pt x="8" y="63"/>
                  </a:lnTo>
                  <a:lnTo>
                    <a:pt x="12" y="71"/>
                  </a:lnTo>
                  <a:lnTo>
                    <a:pt x="19" y="76"/>
                  </a:lnTo>
                  <a:lnTo>
                    <a:pt x="27" y="80"/>
                  </a:lnTo>
                  <a:lnTo>
                    <a:pt x="35" y="82"/>
                  </a:lnTo>
                  <a:lnTo>
                    <a:pt x="42" y="84"/>
                  </a:lnTo>
                  <a:lnTo>
                    <a:pt x="52" y="82"/>
                  </a:lnTo>
                  <a:lnTo>
                    <a:pt x="62" y="80"/>
                  </a:lnTo>
                  <a:lnTo>
                    <a:pt x="67" y="76"/>
                  </a:lnTo>
                  <a:lnTo>
                    <a:pt x="73" y="69"/>
                  </a:lnTo>
                  <a:lnTo>
                    <a:pt x="79" y="63"/>
                  </a:lnTo>
                  <a:lnTo>
                    <a:pt x="85" y="53"/>
                  </a:lnTo>
                  <a:lnTo>
                    <a:pt x="85" y="46"/>
                  </a:lnTo>
                  <a:lnTo>
                    <a:pt x="85" y="42"/>
                  </a:lnTo>
                  <a:close/>
                </a:path>
              </a:pathLst>
            </a:custGeom>
            <a:solidFill>
              <a:srgbClr val="FFFFFF"/>
            </a:solidFill>
            <a:ln w="9525">
              <a:noFill/>
              <a:round/>
              <a:headEnd/>
              <a:tailEnd/>
            </a:ln>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4997" name="Freeform 69"/>
            <p:cNvSpPr>
              <a:spLocks/>
            </p:cNvSpPr>
            <p:nvPr/>
          </p:nvSpPr>
          <p:spPr bwMode="auto">
            <a:xfrm>
              <a:off x="3988" y="1131"/>
              <a:ext cx="85" cy="84"/>
            </a:xfrm>
            <a:custGeom>
              <a:avLst/>
              <a:gdLst/>
              <a:ahLst/>
              <a:cxnLst>
                <a:cxn ang="0">
                  <a:pos x="85" y="42"/>
                </a:cxn>
                <a:cxn ang="0">
                  <a:pos x="85" y="32"/>
                </a:cxn>
                <a:cxn ang="0">
                  <a:pos x="83" y="25"/>
                </a:cxn>
                <a:cxn ang="0">
                  <a:pos x="79" y="17"/>
                </a:cxn>
                <a:cxn ang="0">
                  <a:pos x="71" y="9"/>
                </a:cxn>
                <a:cxn ang="0">
                  <a:pos x="65" y="5"/>
                </a:cxn>
                <a:cxn ang="0">
                  <a:pos x="56" y="2"/>
                </a:cxn>
                <a:cxn ang="0">
                  <a:pos x="48" y="0"/>
                </a:cxn>
                <a:cxn ang="0">
                  <a:pos x="39" y="0"/>
                </a:cxn>
                <a:cxn ang="0">
                  <a:pos x="31" y="0"/>
                </a:cxn>
                <a:cxn ang="0">
                  <a:pos x="23" y="3"/>
                </a:cxn>
                <a:cxn ang="0">
                  <a:pos x="16" y="7"/>
                </a:cxn>
                <a:cxn ang="0">
                  <a:pos x="10" y="15"/>
                </a:cxn>
                <a:cxn ang="0">
                  <a:pos x="4" y="23"/>
                </a:cxn>
                <a:cxn ang="0">
                  <a:pos x="2" y="30"/>
                </a:cxn>
                <a:cxn ang="0">
                  <a:pos x="0" y="38"/>
                </a:cxn>
                <a:cxn ang="0">
                  <a:pos x="0" y="48"/>
                </a:cxn>
                <a:cxn ang="0">
                  <a:pos x="2" y="55"/>
                </a:cxn>
                <a:cxn ang="0">
                  <a:pos x="8" y="63"/>
                </a:cxn>
                <a:cxn ang="0">
                  <a:pos x="12" y="71"/>
                </a:cxn>
                <a:cxn ang="0">
                  <a:pos x="19" y="76"/>
                </a:cxn>
                <a:cxn ang="0">
                  <a:pos x="27" y="80"/>
                </a:cxn>
                <a:cxn ang="0">
                  <a:pos x="35" y="82"/>
                </a:cxn>
                <a:cxn ang="0">
                  <a:pos x="42" y="84"/>
                </a:cxn>
                <a:cxn ang="0">
                  <a:pos x="52" y="82"/>
                </a:cxn>
                <a:cxn ang="0">
                  <a:pos x="62" y="80"/>
                </a:cxn>
                <a:cxn ang="0">
                  <a:pos x="67" y="76"/>
                </a:cxn>
                <a:cxn ang="0">
                  <a:pos x="73" y="69"/>
                </a:cxn>
                <a:cxn ang="0">
                  <a:pos x="79" y="63"/>
                </a:cxn>
                <a:cxn ang="0">
                  <a:pos x="85" y="53"/>
                </a:cxn>
                <a:cxn ang="0">
                  <a:pos x="85" y="46"/>
                </a:cxn>
                <a:cxn ang="0">
                  <a:pos x="85" y="42"/>
                </a:cxn>
              </a:cxnLst>
              <a:rect l="0" t="0" r="r" b="b"/>
              <a:pathLst>
                <a:path w="85" h="84">
                  <a:moveTo>
                    <a:pt x="85" y="42"/>
                  </a:moveTo>
                  <a:lnTo>
                    <a:pt x="85" y="32"/>
                  </a:lnTo>
                  <a:lnTo>
                    <a:pt x="83" y="25"/>
                  </a:lnTo>
                  <a:lnTo>
                    <a:pt x="79" y="17"/>
                  </a:lnTo>
                  <a:lnTo>
                    <a:pt x="71" y="9"/>
                  </a:lnTo>
                  <a:lnTo>
                    <a:pt x="65" y="5"/>
                  </a:lnTo>
                  <a:lnTo>
                    <a:pt x="56" y="2"/>
                  </a:lnTo>
                  <a:lnTo>
                    <a:pt x="48" y="0"/>
                  </a:lnTo>
                  <a:lnTo>
                    <a:pt x="39" y="0"/>
                  </a:lnTo>
                  <a:lnTo>
                    <a:pt x="31" y="0"/>
                  </a:lnTo>
                  <a:lnTo>
                    <a:pt x="23" y="3"/>
                  </a:lnTo>
                  <a:lnTo>
                    <a:pt x="16" y="7"/>
                  </a:lnTo>
                  <a:lnTo>
                    <a:pt x="10" y="15"/>
                  </a:lnTo>
                  <a:lnTo>
                    <a:pt x="4" y="23"/>
                  </a:lnTo>
                  <a:lnTo>
                    <a:pt x="2" y="30"/>
                  </a:lnTo>
                  <a:lnTo>
                    <a:pt x="0" y="38"/>
                  </a:lnTo>
                  <a:lnTo>
                    <a:pt x="0" y="48"/>
                  </a:lnTo>
                  <a:lnTo>
                    <a:pt x="2" y="55"/>
                  </a:lnTo>
                  <a:lnTo>
                    <a:pt x="8" y="63"/>
                  </a:lnTo>
                  <a:lnTo>
                    <a:pt x="12" y="71"/>
                  </a:lnTo>
                  <a:lnTo>
                    <a:pt x="19" y="76"/>
                  </a:lnTo>
                  <a:lnTo>
                    <a:pt x="27" y="80"/>
                  </a:lnTo>
                  <a:lnTo>
                    <a:pt x="35" y="82"/>
                  </a:lnTo>
                  <a:lnTo>
                    <a:pt x="42" y="84"/>
                  </a:lnTo>
                  <a:lnTo>
                    <a:pt x="52" y="82"/>
                  </a:lnTo>
                  <a:lnTo>
                    <a:pt x="62" y="80"/>
                  </a:lnTo>
                  <a:lnTo>
                    <a:pt x="67" y="76"/>
                  </a:lnTo>
                  <a:lnTo>
                    <a:pt x="73" y="69"/>
                  </a:lnTo>
                  <a:lnTo>
                    <a:pt x="79" y="63"/>
                  </a:lnTo>
                  <a:lnTo>
                    <a:pt x="85" y="53"/>
                  </a:lnTo>
                  <a:lnTo>
                    <a:pt x="85" y="46"/>
                  </a:lnTo>
                  <a:lnTo>
                    <a:pt x="85" y="42"/>
                  </a:lnTo>
                </a:path>
              </a:pathLst>
            </a:custGeom>
            <a:noFill/>
            <a:ln w="0">
              <a:solidFill>
                <a:srgbClr val="000000"/>
              </a:solidFill>
              <a:prstDash val="solid"/>
              <a:round/>
              <a:headEnd/>
              <a:tailEnd/>
            </a:ln>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4998" name="Freeform 70"/>
            <p:cNvSpPr>
              <a:spLocks/>
            </p:cNvSpPr>
            <p:nvPr/>
          </p:nvSpPr>
          <p:spPr bwMode="auto">
            <a:xfrm>
              <a:off x="4155" y="1213"/>
              <a:ext cx="56" cy="33"/>
            </a:xfrm>
            <a:custGeom>
              <a:avLst/>
              <a:gdLst/>
              <a:ahLst/>
              <a:cxnLst>
                <a:cxn ang="0">
                  <a:pos x="12" y="0"/>
                </a:cxn>
                <a:cxn ang="0">
                  <a:pos x="54" y="10"/>
                </a:cxn>
                <a:cxn ang="0">
                  <a:pos x="56" y="21"/>
                </a:cxn>
                <a:cxn ang="0">
                  <a:pos x="52" y="33"/>
                </a:cxn>
                <a:cxn ang="0">
                  <a:pos x="0" y="21"/>
                </a:cxn>
                <a:cxn ang="0">
                  <a:pos x="12" y="0"/>
                </a:cxn>
              </a:cxnLst>
              <a:rect l="0" t="0" r="r" b="b"/>
              <a:pathLst>
                <a:path w="56" h="33">
                  <a:moveTo>
                    <a:pt x="12" y="0"/>
                  </a:moveTo>
                  <a:lnTo>
                    <a:pt x="54" y="10"/>
                  </a:lnTo>
                  <a:lnTo>
                    <a:pt x="56" y="21"/>
                  </a:lnTo>
                  <a:lnTo>
                    <a:pt x="52" y="33"/>
                  </a:lnTo>
                  <a:lnTo>
                    <a:pt x="0" y="21"/>
                  </a:lnTo>
                  <a:lnTo>
                    <a:pt x="12" y="0"/>
                  </a:lnTo>
                  <a:close/>
                </a:path>
              </a:pathLst>
            </a:custGeom>
            <a:solidFill>
              <a:srgbClr val="FFFFFF"/>
            </a:solidFill>
            <a:ln w="9525">
              <a:noFill/>
              <a:round/>
              <a:headEnd/>
              <a:tailEnd/>
            </a:ln>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4999" name="Freeform 71"/>
            <p:cNvSpPr>
              <a:spLocks/>
            </p:cNvSpPr>
            <p:nvPr/>
          </p:nvSpPr>
          <p:spPr bwMode="auto">
            <a:xfrm>
              <a:off x="4155" y="1213"/>
              <a:ext cx="56" cy="33"/>
            </a:xfrm>
            <a:custGeom>
              <a:avLst/>
              <a:gdLst/>
              <a:ahLst/>
              <a:cxnLst>
                <a:cxn ang="0">
                  <a:pos x="12" y="0"/>
                </a:cxn>
                <a:cxn ang="0">
                  <a:pos x="54" y="10"/>
                </a:cxn>
                <a:cxn ang="0">
                  <a:pos x="56" y="21"/>
                </a:cxn>
                <a:cxn ang="0">
                  <a:pos x="52" y="33"/>
                </a:cxn>
                <a:cxn ang="0">
                  <a:pos x="0" y="21"/>
                </a:cxn>
                <a:cxn ang="0">
                  <a:pos x="12" y="0"/>
                </a:cxn>
              </a:cxnLst>
              <a:rect l="0" t="0" r="r" b="b"/>
              <a:pathLst>
                <a:path w="56" h="33">
                  <a:moveTo>
                    <a:pt x="12" y="0"/>
                  </a:moveTo>
                  <a:lnTo>
                    <a:pt x="54" y="10"/>
                  </a:lnTo>
                  <a:lnTo>
                    <a:pt x="56" y="21"/>
                  </a:lnTo>
                  <a:lnTo>
                    <a:pt x="52" y="33"/>
                  </a:lnTo>
                  <a:lnTo>
                    <a:pt x="0" y="21"/>
                  </a:lnTo>
                  <a:lnTo>
                    <a:pt x="12" y="0"/>
                  </a:lnTo>
                </a:path>
              </a:pathLst>
            </a:custGeom>
            <a:noFill/>
            <a:ln w="0">
              <a:solidFill>
                <a:srgbClr val="000000"/>
              </a:solidFill>
              <a:prstDash val="solid"/>
              <a:round/>
              <a:headEnd/>
              <a:tailEnd/>
            </a:ln>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5000" name="Freeform 72"/>
            <p:cNvSpPr>
              <a:spLocks/>
            </p:cNvSpPr>
            <p:nvPr/>
          </p:nvSpPr>
          <p:spPr bwMode="auto">
            <a:xfrm>
              <a:off x="4030" y="1173"/>
              <a:ext cx="43" cy="31"/>
            </a:xfrm>
            <a:custGeom>
              <a:avLst/>
              <a:gdLst/>
              <a:ahLst/>
              <a:cxnLst>
                <a:cxn ang="0">
                  <a:pos x="43" y="9"/>
                </a:cxn>
                <a:cxn ang="0">
                  <a:pos x="0" y="0"/>
                </a:cxn>
                <a:cxn ang="0">
                  <a:pos x="0" y="9"/>
                </a:cxn>
                <a:cxn ang="0">
                  <a:pos x="31" y="31"/>
                </a:cxn>
                <a:cxn ang="0">
                  <a:pos x="43" y="9"/>
                </a:cxn>
              </a:cxnLst>
              <a:rect l="0" t="0" r="r" b="b"/>
              <a:pathLst>
                <a:path w="43" h="31">
                  <a:moveTo>
                    <a:pt x="43" y="9"/>
                  </a:moveTo>
                  <a:lnTo>
                    <a:pt x="0" y="0"/>
                  </a:lnTo>
                  <a:lnTo>
                    <a:pt x="0" y="9"/>
                  </a:lnTo>
                  <a:lnTo>
                    <a:pt x="31" y="31"/>
                  </a:lnTo>
                  <a:lnTo>
                    <a:pt x="43" y="9"/>
                  </a:lnTo>
                  <a:close/>
                </a:path>
              </a:pathLst>
            </a:custGeom>
            <a:solidFill>
              <a:srgbClr val="FFFFFF"/>
            </a:solidFill>
            <a:ln w="9525">
              <a:noFill/>
              <a:round/>
              <a:headEnd/>
              <a:tailEnd/>
            </a:ln>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5001" name="Freeform 73"/>
            <p:cNvSpPr>
              <a:spLocks/>
            </p:cNvSpPr>
            <p:nvPr/>
          </p:nvSpPr>
          <p:spPr bwMode="auto">
            <a:xfrm>
              <a:off x="4030" y="1173"/>
              <a:ext cx="43" cy="31"/>
            </a:xfrm>
            <a:custGeom>
              <a:avLst/>
              <a:gdLst/>
              <a:ahLst/>
              <a:cxnLst>
                <a:cxn ang="0">
                  <a:pos x="43" y="9"/>
                </a:cxn>
                <a:cxn ang="0">
                  <a:pos x="0" y="0"/>
                </a:cxn>
                <a:cxn ang="0">
                  <a:pos x="0" y="9"/>
                </a:cxn>
                <a:cxn ang="0">
                  <a:pos x="31" y="31"/>
                </a:cxn>
                <a:cxn ang="0">
                  <a:pos x="43" y="9"/>
                </a:cxn>
              </a:cxnLst>
              <a:rect l="0" t="0" r="r" b="b"/>
              <a:pathLst>
                <a:path w="43" h="31">
                  <a:moveTo>
                    <a:pt x="43" y="9"/>
                  </a:moveTo>
                  <a:lnTo>
                    <a:pt x="0" y="0"/>
                  </a:lnTo>
                  <a:lnTo>
                    <a:pt x="0" y="9"/>
                  </a:lnTo>
                  <a:lnTo>
                    <a:pt x="31" y="31"/>
                  </a:lnTo>
                  <a:lnTo>
                    <a:pt x="43" y="9"/>
                  </a:lnTo>
                </a:path>
              </a:pathLst>
            </a:custGeom>
            <a:noFill/>
            <a:ln w="0">
              <a:solidFill>
                <a:srgbClr val="000000"/>
              </a:solidFill>
              <a:prstDash val="solid"/>
              <a:round/>
              <a:headEnd/>
              <a:tailEnd/>
            </a:ln>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5002" name="Freeform 74"/>
            <p:cNvSpPr>
              <a:spLocks/>
            </p:cNvSpPr>
            <p:nvPr/>
          </p:nvSpPr>
          <p:spPr bwMode="auto">
            <a:xfrm>
              <a:off x="4052" y="1140"/>
              <a:ext cx="136" cy="135"/>
            </a:xfrm>
            <a:custGeom>
              <a:avLst/>
              <a:gdLst/>
              <a:ahLst/>
              <a:cxnLst>
                <a:cxn ang="0">
                  <a:pos x="30" y="0"/>
                </a:cxn>
                <a:cxn ang="0">
                  <a:pos x="51" y="0"/>
                </a:cxn>
                <a:cxn ang="0">
                  <a:pos x="124" y="33"/>
                </a:cxn>
                <a:cxn ang="0">
                  <a:pos x="136" y="73"/>
                </a:cxn>
                <a:cxn ang="0">
                  <a:pos x="103" y="135"/>
                </a:cxn>
                <a:cxn ang="0">
                  <a:pos x="21" y="125"/>
                </a:cxn>
                <a:cxn ang="0">
                  <a:pos x="0" y="52"/>
                </a:cxn>
                <a:cxn ang="0">
                  <a:pos x="30" y="0"/>
                </a:cxn>
              </a:cxnLst>
              <a:rect l="0" t="0" r="r" b="b"/>
              <a:pathLst>
                <a:path w="136" h="135">
                  <a:moveTo>
                    <a:pt x="30" y="0"/>
                  </a:moveTo>
                  <a:lnTo>
                    <a:pt x="51" y="0"/>
                  </a:lnTo>
                  <a:lnTo>
                    <a:pt x="124" y="33"/>
                  </a:lnTo>
                  <a:lnTo>
                    <a:pt x="136" y="73"/>
                  </a:lnTo>
                  <a:lnTo>
                    <a:pt x="103" y="135"/>
                  </a:lnTo>
                  <a:lnTo>
                    <a:pt x="21" y="125"/>
                  </a:lnTo>
                  <a:lnTo>
                    <a:pt x="0" y="52"/>
                  </a:lnTo>
                  <a:lnTo>
                    <a:pt x="30" y="0"/>
                  </a:lnTo>
                  <a:close/>
                </a:path>
              </a:pathLst>
            </a:custGeom>
            <a:solidFill>
              <a:srgbClr val="B5B5B5"/>
            </a:solidFill>
            <a:ln w="9525">
              <a:noFill/>
              <a:round/>
              <a:headEnd/>
              <a:tailEnd/>
            </a:ln>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5003" name="Freeform 75"/>
            <p:cNvSpPr>
              <a:spLocks/>
            </p:cNvSpPr>
            <p:nvPr/>
          </p:nvSpPr>
          <p:spPr bwMode="auto">
            <a:xfrm>
              <a:off x="4052" y="1140"/>
              <a:ext cx="136" cy="135"/>
            </a:xfrm>
            <a:custGeom>
              <a:avLst/>
              <a:gdLst/>
              <a:ahLst/>
              <a:cxnLst>
                <a:cxn ang="0">
                  <a:pos x="30" y="0"/>
                </a:cxn>
                <a:cxn ang="0">
                  <a:pos x="51" y="0"/>
                </a:cxn>
                <a:cxn ang="0">
                  <a:pos x="124" y="33"/>
                </a:cxn>
                <a:cxn ang="0">
                  <a:pos x="136" y="73"/>
                </a:cxn>
                <a:cxn ang="0">
                  <a:pos x="103" y="135"/>
                </a:cxn>
                <a:cxn ang="0">
                  <a:pos x="21" y="125"/>
                </a:cxn>
                <a:cxn ang="0">
                  <a:pos x="0" y="52"/>
                </a:cxn>
                <a:cxn ang="0">
                  <a:pos x="30" y="0"/>
                </a:cxn>
              </a:cxnLst>
              <a:rect l="0" t="0" r="r" b="b"/>
              <a:pathLst>
                <a:path w="136" h="135">
                  <a:moveTo>
                    <a:pt x="30" y="0"/>
                  </a:moveTo>
                  <a:lnTo>
                    <a:pt x="51" y="0"/>
                  </a:lnTo>
                  <a:lnTo>
                    <a:pt x="124" y="33"/>
                  </a:lnTo>
                  <a:lnTo>
                    <a:pt x="136" y="73"/>
                  </a:lnTo>
                  <a:lnTo>
                    <a:pt x="103" y="135"/>
                  </a:lnTo>
                  <a:lnTo>
                    <a:pt x="21" y="125"/>
                  </a:lnTo>
                  <a:lnTo>
                    <a:pt x="0" y="52"/>
                  </a:lnTo>
                  <a:lnTo>
                    <a:pt x="30" y="0"/>
                  </a:lnTo>
                </a:path>
              </a:pathLst>
            </a:custGeom>
            <a:noFill/>
            <a:ln w="0">
              <a:solidFill>
                <a:srgbClr val="000000"/>
              </a:solidFill>
              <a:prstDash val="solid"/>
              <a:round/>
              <a:headEnd/>
              <a:tailEnd/>
            </a:ln>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5004" name="Freeform 76"/>
            <p:cNvSpPr>
              <a:spLocks/>
            </p:cNvSpPr>
            <p:nvPr/>
          </p:nvSpPr>
          <p:spPr bwMode="auto">
            <a:xfrm>
              <a:off x="4082" y="1142"/>
              <a:ext cx="104" cy="71"/>
            </a:xfrm>
            <a:custGeom>
              <a:avLst/>
              <a:gdLst/>
              <a:ahLst/>
              <a:cxnLst>
                <a:cxn ang="0">
                  <a:pos x="0" y="0"/>
                </a:cxn>
                <a:cxn ang="0">
                  <a:pos x="33" y="62"/>
                </a:cxn>
                <a:cxn ang="0">
                  <a:pos x="104" y="71"/>
                </a:cxn>
              </a:cxnLst>
              <a:rect l="0" t="0" r="r" b="b"/>
              <a:pathLst>
                <a:path w="104" h="71">
                  <a:moveTo>
                    <a:pt x="0" y="0"/>
                  </a:moveTo>
                  <a:lnTo>
                    <a:pt x="33" y="62"/>
                  </a:lnTo>
                  <a:lnTo>
                    <a:pt x="104" y="71"/>
                  </a:lnTo>
                </a:path>
              </a:pathLst>
            </a:custGeom>
            <a:noFill/>
            <a:ln w="0">
              <a:solidFill>
                <a:srgbClr val="000000"/>
              </a:solidFill>
              <a:prstDash val="solid"/>
              <a:round/>
              <a:headEnd/>
              <a:tailEnd/>
            </a:ln>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5005" name="Line 77"/>
            <p:cNvSpPr>
              <a:spLocks noChangeShapeType="1"/>
            </p:cNvSpPr>
            <p:nvPr/>
          </p:nvSpPr>
          <p:spPr bwMode="auto">
            <a:xfrm flipH="1">
              <a:off x="4075" y="1204"/>
              <a:ext cx="40" cy="59"/>
            </a:xfrm>
            <a:prstGeom prst="line">
              <a:avLst/>
            </a:prstGeom>
            <a:noFill/>
            <a:ln w="0">
              <a:solidFill>
                <a:srgbClr val="000000"/>
              </a:solidFill>
              <a:round/>
              <a:headEnd/>
              <a:tailEnd/>
            </a:ln>
          </p:spPr>
          <p:txBody>
            <a:bodyPr/>
            <a:lstStyle/>
            <a:p>
              <a:pPr fontAlgn="base">
                <a:spcBef>
                  <a:spcPct val="0"/>
                </a:spcBef>
                <a:spcAft>
                  <a:spcPct val="0"/>
                </a:spcAft>
              </a:pPr>
              <a:endParaRPr lang="en-GB" sz="2400" smtClean="0">
                <a:solidFill>
                  <a:srgbClr val="FFFFFF"/>
                </a:solidFill>
                <a:latin typeface="Comic Sans MS" pitchFamily="66" charset="0"/>
              </a:endParaRPr>
            </a:p>
          </p:txBody>
        </p:sp>
      </p:grpSp>
      <p:sp>
        <p:nvSpPr>
          <p:cNvPr id="125006" name="Line 78"/>
          <p:cNvSpPr>
            <a:spLocks noChangeShapeType="1"/>
          </p:cNvSpPr>
          <p:nvPr/>
        </p:nvSpPr>
        <p:spPr bwMode="auto">
          <a:xfrm rot="2700000" flipV="1">
            <a:off x="4019550" y="3167063"/>
            <a:ext cx="4562475" cy="123825"/>
          </a:xfrm>
          <a:prstGeom prst="line">
            <a:avLst/>
          </a:prstGeom>
          <a:noFill/>
          <a:ln w="44450">
            <a:solidFill>
              <a:srgbClr val="FF0000"/>
            </a:solidFill>
            <a:round/>
            <a:headEnd/>
            <a:tailEnd type="triangle" w="med" len="me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5007" name="Freeform 79"/>
          <p:cNvSpPr>
            <a:spLocks/>
          </p:cNvSpPr>
          <p:nvPr/>
        </p:nvSpPr>
        <p:spPr bwMode="auto">
          <a:xfrm>
            <a:off x="8280400" y="4905375"/>
            <a:ext cx="193675" cy="42863"/>
          </a:xfrm>
          <a:custGeom>
            <a:avLst/>
            <a:gdLst/>
            <a:ahLst/>
            <a:cxnLst>
              <a:cxn ang="0">
                <a:pos x="0" y="16"/>
              </a:cxn>
              <a:cxn ang="0">
                <a:pos x="36" y="28"/>
              </a:cxn>
              <a:cxn ang="0">
                <a:pos x="48" y="32"/>
              </a:cxn>
              <a:cxn ang="0">
                <a:pos x="120" y="28"/>
              </a:cxn>
              <a:cxn ang="0">
                <a:pos x="148" y="0"/>
              </a:cxn>
            </a:cxnLst>
            <a:rect l="0" t="0" r="r" b="b"/>
            <a:pathLst>
              <a:path w="148" h="32">
                <a:moveTo>
                  <a:pt x="0" y="16"/>
                </a:moveTo>
                <a:cubicBezTo>
                  <a:pt x="12" y="20"/>
                  <a:pt x="24" y="24"/>
                  <a:pt x="36" y="28"/>
                </a:cubicBezTo>
                <a:cubicBezTo>
                  <a:pt x="40" y="29"/>
                  <a:pt x="48" y="32"/>
                  <a:pt x="48" y="32"/>
                </a:cubicBezTo>
                <a:cubicBezTo>
                  <a:pt x="72" y="31"/>
                  <a:pt x="96" y="32"/>
                  <a:pt x="120" y="28"/>
                </a:cubicBezTo>
                <a:cubicBezTo>
                  <a:pt x="131" y="26"/>
                  <a:pt x="137" y="5"/>
                  <a:pt x="148" y="0"/>
                </a:cubicBezTo>
              </a:path>
            </a:pathLst>
          </a:custGeom>
          <a:noFill/>
          <a:ln w="19050">
            <a:solidFill>
              <a:schemeClr val="tx1"/>
            </a:solidFill>
            <a:round/>
            <a:headEnd/>
            <a:tailEn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60" name="Text Box 10"/>
          <p:cNvSpPr txBox="1">
            <a:spLocks noChangeArrowheads="1"/>
          </p:cNvSpPr>
          <p:nvPr/>
        </p:nvSpPr>
        <p:spPr bwMode="auto">
          <a:xfrm>
            <a:off x="6875462" y="785794"/>
            <a:ext cx="2268538" cy="1938992"/>
          </a:xfrm>
          <a:prstGeom prst="rect">
            <a:avLst/>
          </a:prstGeom>
          <a:solidFill>
            <a:srgbClr val="800080"/>
          </a:solidFill>
          <a:ln w="9525">
            <a:noFill/>
            <a:miter lim="800000"/>
            <a:headEnd/>
            <a:tailEnd/>
          </a:ln>
          <a:effectLst/>
        </p:spPr>
        <p:txBody>
          <a:bodyPr>
            <a:spAutoFit/>
          </a:bodyPr>
          <a:lstStyle/>
          <a:p>
            <a:pPr algn="ctr" fontAlgn="base">
              <a:spcBef>
                <a:spcPct val="50000"/>
              </a:spcBef>
              <a:spcAft>
                <a:spcPct val="0"/>
              </a:spcAft>
            </a:pPr>
            <a:r>
              <a:rPr lang="en-GB" sz="2400" dirty="0" smtClean="0">
                <a:solidFill>
                  <a:srgbClr val="FFFFFF"/>
                </a:solidFill>
                <a:latin typeface="Comic Sans MS" pitchFamily="66" charset="0"/>
              </a:rPr>
              <a:t>This is because they can easily pass through the ionosphere.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4938"/>
                                        </p:tgtEl>
                                        <p:attrNameLst>
                                          <p:attrName>style.visibility</p:attrName>
                                        </p:attrNameLst>
                                      </p:cBhvr>
                                      <p:to>
                                        <p:strVal val="visible"/>
                                      </p:to>
                                    </p:set>
                                    <p:animEffect transition="in" filter="wipe(left)">
                                      <p:cBhvr>
                                        <p:cTn id="7" dur="500"/>
                                        <p:tgtEl>
                                          <p:spTgt spid="1249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4947"/>
                                        </p:tgtEl>
                                        <p:attrNameLst>
                                          <p:attrName>style.visibility</p:attrName>
                                        </p:attrNameLst>
                                      </p:cBhvr>
                                      <p:to>
                                        <p:strVal val="visible"/>
                                      </p:to>
                                    </p:set>
                                    <p:animEffect transition="in" filter="wipe(left)">
                                      <p:cBhvr>
                                        <p:cTn id="12" dur="500"/>
                                        <p:tgtEl>
                                          <p:spTgt spid="12494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25006"/>
                                        </p:tgtEl>
                                        <p:attrNameLst>
                                          <p:attrName>style.visibility</p:attrName>
                                        </p:attrNameLst>
                                      </p:cBhvr>
                                      <p:to>
                                        <p:strVal val="visible"/>
                                      </p:to>
                                    </p:set>
                                    <p:animEffect transition="in" filter="wipe(left)">
                                      <p:cBhvr>
                                        <p:cTn id="16" dur="500"/>
                                        <p:tgtEl>
                                          <p:spTgt spid="125006"/>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xit" presetSubtype="1" fill="hold" grpId="0" nodeType="clickEffect">
                                  <p:stCondLst>
                                    <p:cond delay="0"/>
                                  </p:stCondLst>
                                  <p:childTnLst>
                                    <p:anim calcmode="lin" valueType="num">
                                      <p:cBhvr>
                                        <p:cTn id="20" dur="500"/>
                                        <p:tgtEl>
                                          <p:spTgt spid="124971"/>
                                        </p:tgtEl>
                                        <p:attrNameLst>
                                          <p:attrName>ppt_x</p:attrName>
                                        </p:attrNameLst>
                                      </p:cBhvr>
                                      <p:tavLst>
                                        <p:tav tm="0">
                                          <p:val>
                                            <p:strVal val="ppt_x"/>
                                          </p:val>
                                        </p:tav>
                                        <p:tav tm="100000">
                                          <p:val>
                                            <p:strVal val="ppt_x"/>
                                          </p:val>
                                        </p:tav>
                                      </p:tavLst>
                                    </p:anim>
                                    <p:anim calcmode="lin" valueType="num">
                                      <p:cBhvr>
                                        <p:cTn id="21" dur="500"/>
                                        <p:tgtEl>
                                          <p:spTgt spid="124971"/>
                                        </p:tgtEl>
                                        <p:attrNameLst>
                                          <p:attrName>ppt_y</p:attrName>
                                        </p:attrNameLst>
                                      </p:cBhvr>
                                      <p:tavLst>
                                        <p:tav tm="0">
                                          <p:val>
                                            <p:strVal val="ppt_y"/>
                                          </p:val>
                                        </p:tav>
                                        <p:tav tm="100000">
                                          <p:val>
                                            <p:strVal val="ppt_y-ppt_h/2"/>
                                          </p:val>
                                        </p:tav>
                                      </p:tavLst>
                                    </p:anim>
                                    <p:anim calcmode="lin" valueType="num">
                                      <p:cBhvr>
                                        <p:cTn id="22" dur="500"/>
                                        <p:tgtEl>
                                          <p:spTgt spid="124971"/>
                                        </p:tgtEl>
                                        <p:attrNameLst>
                                          <p:attrName>ppt_w</p:attrName>
                                        </p:attrNameLst>
                                      </p:cBhvr>
                                      <p:tavLst>
                                        <p:tav tm="0">
                                          <p:val>
                                            <p:strVal val="ppt_w"/>
                                          </p:val>
                                        </p:tav>
                                        <p:tav tm="100000">
                                          <p:val>
                                            <p:strVal val="ppt_w"/>
                                          </p:val>
                                        </p:tav>
                                      </p:tavLst>
                                    </p:anim>
                                    <p:anim calcmode="lin" valueType="num">
                                      <p:cBhvr>
                                        <p:cTn id="23" dur="500"/>
                                        <p:tgtEl>
                                          <p:spTgt spid="124971"/>
                                        </p:tgtEl>
                                        <p:attrNameLst>
                                          <p:attrName>ppt_h</p:attrName>
                                        </p:attrNameLst>
                                      </p:cBhvr>
                                      <p:tavLst>
                                        <p:tav tm="0">
                                          <p:val>
                                            <p:strVal val="ppt_h"/>
                                          </p:val>
                                        </p:tav>
                                        <p:tav tm="100000">
                                          <p:val>
                                            <p:fltVal val="0"/>
                                          </p:val>
                                        </p:tav>
                                      </p:tavLst>
                                    </p:anim>
                                    <p:set>
                                      <p:cBhvr>
                                        <p:cTn id="24" dur="1" fill="hold">
                                          <p:stCondLst>
                                            <p:cond delay="499"/>
                                          </p:stCondLst>
                                        </p:cTn>
                                        <p:tgtEl>
                                          <p:spTgt spid="124971"/>
                                        </p:tgtEl>
                                        <p:attrNameLst>
                                          <p:attrName>style.visibility</p:attrName>
                                        </p:attrNameLst>
                                      </p:cBhvr>
                                      <p:to>
                                        <p:strVal val="hidden"/>
                                      </p:to>
                                    </p:set>
                                  </p:childTnLst>
                                </p:cTn>
                              </p:par>
                            </p:childTnLst>
                          </p:cTn>
                        </p:par>
                        <p:par>
                          <p:cTn id="25" fill="hold">
                            <p:stCondLst>
                              <p:cond delay="500"/>
                            </p:stCondLst>
                            <p:childTnLst>
                              <p:par>
                                <p:cTn id="26" presetID="17" presetClass="entr" presetSubtype="4" fill="hold" grpId="0" nodeType="afterEffect">
                                  <p:stCondLst>
                                    <p:cond delay="0"/>
                                  </p:stCondLst>
                                  <p:childTnLst>
                                    <p:set>
                                      <p:cBhvr>
                                        <p:cTn id="27" dur="1" fill="hold">
                                          <p:stCondLst>
                                            <p:cond delay="0"/>
                                          </p:stCondLst>
                                        </p:cTn>
                                        <p:tgtEl>
                                          <p:spTgt spid="125007"/>
                                        </p:tgtEl>
                                        <p:attrNameLst>
                                          <p:attrName>style.visibility</p:attrName>
                                        </p:attrNameLst>
                                      </p:cBhvr>
                                      <p:to>
                                        <p:strVal val="visible"/>
                                      </p:to>
                                    </p:set>
                                    <p:anim calcmode="lin" valueType="num">
                                      <p:cBhvr>
                                        <p:cTn id="28" dur="500" fill="hold"/>
                                        <p:tgtEl>
                                          <p:spTgt spid="125007"/>
                                        </p:tgtEl>
                                        <p:attrNameLst>
                                          <p:attrName>ppt_x</p:attrName>
                                        </p:attrNameLst>
                                      </p:cBhvr>
                                      <p:tavLst>
                                        <p:tav tm="0">
                                          <p:val>
                                            <p:strVal val="#ppt_x"/>
                                          </p:val>
                                        </p:tav>
                                        <p:tav tm="100000">
                                          <p:val>
                                            <p:strVal val="#ppt_x"/>
                                          </p:val>
                                        </p:tav>
                                      </p:tavLst>
                                    </p:anim>
                                    <p:anim calcmode="lin" valueType="num">
                                      <p:cBhvr>
                                        <p:cTn id="29" dur="500" fill="hold"/>
                                        <p:tgtEl>
                                          <p:spTgt spid="125007"/>
                                        </p:tgtEl>
                                        <p:attrNameLst>
                                          <p:attrName>ppt_y</p:attrName>
                                        </p:attrNameLst>
                                      </p:cBhvr>
                                      <p:tavLst>
                                        <p:tav tm="0">
                                          <p:val>
                                            <p:strVal val="#ppt_y+#ppt_h/2"/>
                                          </p:val>
                                        </p:tav>
                                        <p:tav tm="100000">
                                          <p:val>
                                            <p:strVal val="#ppt_y"/>
                                          </p:val>
                                        </p:tav>
                                      </p:tavLst>
                                    </p:anim>
                                    <p:anim calcmode="lin" valueType="num">
                                      <p:cBhvr>
                                        <p:cTn id="30" dur="500" fill="hold"/>
                                        <p:tgtEl>
                                          <p:spTgt spid="125007"/>
                                        </p:tgtEl>
                                        <p:attrNameLst>
                                          <p:attrName>ppt_w</p:attrName>
                                        </p:attrNameLst>
                                      </p:cBhvr>
                                      <p:tavLst>
                                        <p:tav tm="0">
                                          <p:val>
                                            <p:strVal val="#ppt_w"/>
                                          </p:val>
                                        </p:tav>
                                        <p:tav tm="100000">
                                          <p:val>
                                            <p:strVal val="#ppt_w"/>
                                          </p:val>
                                        </p:tav>
                                      </p:tavLst>
                                    </p:anim>
                                    <p:anim calcmode="lin" valueType="num">
                                      <p:cBhvr>
                                        <p:cTn id="31" dur="500" fill="hold"/>
                                        <p:tgtEl>
                                          <p:spTgt spid="125007"/>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wipe(left)">
                                      <p:cBhvr>
                                        <p:cTn id="3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8" grpId="0" animBg="1"/>
      <p:bldP spid="124947" grpId="0" animBg="1"/>
      <p:bldP spid="124971" grpId="0" animBg="1"/>
      <p:bldP spid="125006" grpId="0" animBg="1"/>
      <p:bldP spid="125007" grpId="0" animBg="1"/>
      <p:bldP spid="6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2"/>
          <p:cNvSpPr>
            <a:spLocks noGrp="1"/>
          </p:cNvSpPr>
          <p:nvPr>
            <p:ph type="dt" sz="half" idx="10"/>
          </p:nvPr>
        </p:nvSpPr>
        <p:spPr/>
        <p:txBody>
          <a:bodyPr/>
          <a:lstStyle/>
          <a:p>
            <a:fld id="{011F3A4F-8925-4C05-94E8-B9E8EB69F3BE}" type="datetime1">
              <a:rPr lang="en-GB">
                <a:solidFill>
                  <a:srgbClr val="B2B2B2"/>
                </a:solidFill>
              </a:rPr>
              <a:pPr/>
              <a:t>20/09/2011</a:t>
            </a:fld>
            <a:endParaRPr lang="en-US">
              <a:solidFill>
                <a:srgbClr val="B2B2B2"/>
              </a:solidFill>
            </a:endParaRPr>
          </a:p>
        </p:txBody>
      </p:sp>
      <p:sp>
        <p:nvSpPr>
          <p:cNvPr id="126978" name="Rectangle 2"/>
          <p:cNvSpPr>
            <a:spLocks noChangeArrowheads="1"/>
          </p:cNvSpPr>
          <p:nvPr/>
        </p:nvSpPr>
        <p:spPr bwMode="auto">
          <a:xfrm>
            <a:off x="0" y="728663"/>
            <a:ext cx="9144000" cy="5076825"/>
          </a:xfrm>
          <a:prstGeom prst="rect">
            <a:avLst/>
          </a:prstGeom>
          <a:solidFill>
            <a:srgbClr val="CCFFFF"/>
          </a:solidFill>
          <a:ln w="9525">
            <a:solidFill>
              <a:srgbClr val="CCFFFF"/>
            </a:solidFill>
            <a:miter lim="800000"/>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grpSp>
        <p:nvGrpSpPr>
          <p:cNvPr id="2" name="Group 4"/>
          <p:cNvGrpSpPr>
            <a:grpSpLocks/>
          </p:cNvGrpSpPr>
          <p:nvPr/>
        </p:nvGrpSpPr>
        <p:grpSpPr bwMode="auto">
          <a:xfrm>
            <a:off x="-19050" y="4659313"/>
            <a:ext cx="9163050" cy="2198687"/>
            <a:chOff x="-12" y="1932"/>
            <a:chExt cx="5820" cy="2388"/>
          </a:xfrm>
        </p:grpSpPr>
        <p:sp>
          <p:nvSpPr>
            <p:cNvPr id="126981" name="Rectangle 5"/>
            <p:cNvSpPr>
              <a:spLocks noChangeArrowheads="1"/>
            </p:cNvSpPr>
            <p:nvPr/>
          </p:nvSpPr>
          <p:spPr bwMode="auto">
            <a:xfrm>
              <a:off x="0" y="3024"/>
              <a:ext cx="5808" cy="1296"/>
            </a:xfrm>
            <a:prstGeom prst="rect">
              <a:avLst/>
            </a:prstGeom>
            <a:solidFill>
              <a:srgbClr val="339966"/>
            </a:solidFill>
            <a:ln w="9525">
              <a:solidFill>
                <a:srgbClr val="339966"/>
              </a:solidFill>
              <a:miter lim="800000"/>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sp>
          <p:nvSpPr>
            <p:cNvPr id="126982" name="Freeform 6"/>
            <p:cNvSpPr>
              <a:spLocks/>
            </p:cNvSpPr>
            <p:nvPr/>
          </p:nvSpPr>
          <p:spPr bwMode="auto">
            <a:xfrm>
              <a:off x="-12" y="1932"/>
              <a:ext cx="5807" cy="2004"/>
            </a:xfrm>
            <a:custGeom>
              <a:avLst/>
              <a:gdLst/>
              <a:ahLst/>
              <a:cxnLst>
                <a:cxn ang="0">
                  <a:pos x="0" y="1032"/>
                </a:cxn>
                <a:cxn ang="0">
                  <a:pos x="396" y="996"/>
                </a:cxn>
                <a:cxn ang="0">
                  <a:pos x="648" y="972"/>
                </a:cxn>
                <a:cxn ang="0">
                  <a:pos x="924" y="876"/>
                </a:cxn>
                <a:cxn ang="0">
                  <a:pos x="948" y="840"/>
                </a:cxn>
                <a:cxn ang="0">
                  <a:pos x="984" y="828"/>
                </a:cxn>
                <a:cxn ang="0">
                  <a:pos x="996" y="792"/>
                </a:cxn>
                <a:cxn ang="0">
                  <a:pos x="1056" y="732"/>
                </a:cxn>
                <a:cxn ang="0">
                  <a:pos x="1140" y="636"/>
                </a:cxn>
                <a:cxn ang="0">
                  <a:pos x="1236" y="336"/>
                </a:cxn>
                <a:cxn ang="0">
                  <a:pos x="1344" y="120"/>
                </a:cxn>
                <a:cxn ang="0">
                  <a:pos x="1368" y="84"/>
                </a:cxn>
                <a:cxn ang="0">
                  <a:pos x="1404" y="72"/>
                </a:cxn>
                <a:cxn ang="0">
                  <a:pos x="1416" y="36"/>
                </a:cxn>
                <a:cxn ang="0">
                  <a:pos x="1536" y="0"/>
                </a:cxn>
                <a:cxn ang="0">
                  <a:pos x="1692" y="12"/>
                </a:cxn>
                <a:cxn ang="0">
                  <a:pos x="1740" y="72"/>
                </a:cxn>
                <a:cxn ang="0">
                  <a:pos x="1920" y="180"/>
                </a:cxn>
                <a:cxn ang="0">
                  <a:pos x="2004" y="276"/>
                </a:cxn>
                <a:cxn ang="0">
                  <a:pos x="2028" y="312"/>
                </a:cxn>
                <a:cxn ang="0">
                  <a:pos x="2064" y="324"/>
                </a:cxn>
                <a:cxn ang="0">
                  <a:pos x="2076" y="360"/>
                </a:cxn>
                <a:cxn ang="0">
                  <a:pos x="2160" y="384"/>
                </a:cxn>
                <a:cxn ang="0">
                  <a:pos x="2340" y="480"/>
                </a:cxn>
                <a:cxn ang="0">
                  <a:pos x="2388" y="540"/>
                </a:cxn>
                <a:cxn ang="0">
                  <a:pos x="2448" y="588"/>
                </a:cxn>
                <a:cxn ang="0">
                  <a:pos x="2544" y="660"/>
                </a:cxn>
                <a:cxn ang="0">
                  <a:pos x="2688" y="756"/>
                </a:cxn>
                <a:cxn ang="0">
                  <a:pos x="2892" y="768"/>
                </a:cxn>
                <a:cxn ang="0">
                  <a:pos x="3360" y="852"/>
                </a:cxn>
                <a:cxn ang="0">
                  <a:pos x="3576" y="936"/>
                </a:cxn>
                <a:cxn ang="0">
                  <a:pos x="3696" y="984"/>
                </a:cxn>
                <a:cxn ang="0">
                  <a:pos x="4128" y="996"/>
                </a:cxn>
                <a:cxn ang="0">
                  <a:pos x="4440" y="1044"/>
                </a:cxn>
                <a:cxn ang="0">
                  <a:pos x="5028" y="1044"/>
                </a:cxn>
                <a:cxn ang="0">
                  <a:pos x="5100" y="1068"/>
                </a:cxn>
                <a:cxn ang="0">
                  <a:pos x="5136" y="1080"/>
                </a:cxn>
                <a:cxn ang="0">
                  <a:pos x="5748" y="1092"/>
                </a:cxn>
                <a:cxn ang="0">
                  <a:pos x="5784" y="1116"/>
                </a:cxn>
                <a:cxn ang="0">
                  <a:pos x="5784" y="1236"/>
                </a:cxn>
                <a:cxn ang="0">
                  <a:pos x="5616" y="1416"/>
                </a:cxn>
                <a:cxn ang="0">
                  <a:pos x="5556" y="1464"/>
                </a:cxn>
                <a:cxn ang="0">
                  <a:pos x="5484" y="1512"/>
                </a:cxn>
                <a:cxn ang="0">
                  <a:pos x="5412" y="1560"/>
                </a:cxn>
                <a:cxn ang="0">
                  <a:pos x="5292" y="1656"/>
                </a:cxn>
                <a:cxn ang="0">
                  <a:pos x="5028" y="1752"/>
                </a:cxn>
                <a:cxn ang="0">
                  <a:pos x="4896" y="1800"/>
                </a:cxn>
                <a:cxn ang="0">
                  <a:pos x="4716" y="1848"/>
                </a:cxn>
                <a:cxn ang="0">
                  <a:pos x="4152" y="1944"/>
                </a:cxn>
                <a:cxn ang="0">
                  <a:pos x="3000" y="2004"/>
                </a:cxn>
                <a:cxn ang="0">
                  <a:pos x="1320" y="1920"/>
                </a:cxn>
                <a:cxn ang="0">
                  <a:pos x="816" y="1812"/>
                </a:cxn>
                <a:cxn ang="0">
                  <a:pos x="672" y="1788"/>
                </a:cxn>
                <a:cxn ang="0">
                  <a:pos x="600" y="1776"/>
                </a:cxn>
                <a:cxn ang="0">
                  <a:pos x="552" y="1752"/>
                </a:cxn>
                <a:cxn ang="0">
                  <a:pos x="480" y="1704"/>
                </a:cxn>
                <a:cxn ang="0">
                  <a:pos x="408" y="1500"/>
                </a:cxn>
                <a:cxn ang="0">
                  <a:pos x="324" y="1440"/>
                </a:cxn>
                <a:cxn ang="0">
                  <a:pos x="240" y="1380"/>
                </a:cxn>
                <a:cxn ang="0">
                  <a:pos x="168" y="1332"/>
                </a:cxn>
                <a:cxn ang="0">
                  <a:pos x="60" y="1176"/>
                </a:cxn>
                <a:cxn ang="0">
                  <a:pos x="0" y="1032"/>
                </a:cxn>
              </a:cxnLst>
              <a:rect l="0" t="0" r="r" b="b"/>
              <a:pathLst>
                <a:path w="5807" h="2004">
                  <a:moveTo>
                    <a:pt x="0" y="1032"/>
                  </a:moveTo>
                  <a:cubicBezTo>
                    <a:pt x="134" y="1024"/>
                    <a:pt x="263" y="1011"/>
                    <a:pt x="396" y="996"/>
                  </a:cubicBezTo>
                  <a:cubicBezTo>
                    <a:pt x="506" y="959"/>
                    <a:pt x="390" y="994"/>
                    <a:pt x="648" y="972"/>
                  </a:cubicBezTo>
                  <a:cubicBezTo>
                    <a:pt x="735" y="964"/>
                    <a:pt x="850" y="925"/>
                    <a:pt x="924" y="876"/>
                  </a:cubicBezTo>
                  <a:cubicBezTo>
                    <a:pt x="932" y="864"/>
                    <a:pt x="937" y="849"/>
                    <a:pt x="948" y="840"/>
                  </a:cubicBezTo>
                  <a:cubicBezTo>
                    <a:pt x="958" y="832"/>
                    <a:pt x="975" y="837"/>
                    <a:pt x="984" y="828"/>
                  </a:cubicBezTo>
                  <a:cubicBezTo>
                    <a:pt x="993" y="819"/>
                    <a:pt x="990" y="803"/>
                    <a:pt x="996" y="792"/>
                  </a:cubicBezTo>
                  <a:cubicBezTo>
                    <a:pt x="1016" y="752"/>
                    <a:pt x="1020" y="756"/>
                    <a:pt x="1056" y="732"/>
                  </a:cubicBezTo>
                  <a:cubicBezTo>
                    <a:pt x="1112" y="648"/>
                    <a:pt x="1080" y="676"/>
                    <a:pt x="1140" y="636"/>
                  </a:cubicBezTo>
                  <a:cubicBezTo>
                    <a:pt x="1173" y="537"/>
                    <a:pt x="1203" y="436"/>
                    <a:pt x="1236" y="336"/>
                  </a:cubicBezTo>
                  <a:cubicBezTo>
                    <a:pt x="1268" y="241"/>
                    <a:pt x="1248" y="184"/>
                    <a:pt x="1344" y="120"/>
                  </a:cubicBezTo>
                  <a:cubicBezTo>
                    <a:pt x="1352" y="108"/>
                    <a:pt x="1357" y="93"/>
                    <a:pt x="1368" y="84"/>
                  </a:cubicBezTo>
                  <a:cubicBezTo>
                    <a:pt x="1378" y="76"/>
                    <a:pt x="1395" y="81"/>
                    <a:pt x="1404" y="72"/>
                  </a:cubicBezTo>
                  <a:cubicBezTo>
                    <a:pt x="1413" y="63"/>
                    <a:pt x="1407" y="45"/>
                    <a:pt x="1416" y="36"/>
                  </a:cubicBezTo>
                  <a:cubicBezTo>
                    <a:pt x="1430" y="22"/>
                    <a:pt x="1512" y="8"/>
                    <a:pt x="1536" y="0"/>
                  </a:cubicBezTo>
                  <a:cubicBezTo>
                    <a:pt x="1588" y="4"/>
                    <a:pt x="1641" y="2"/>
                    <a:pt x="1692" y="12"/>
                  </a:cubicBezTo>
                  <a:cubicBezTo>
                    <a:pt x="1758" y="24"/>
                    <a:pt x="1707" y="39"/>
                    <a:pt x="1740" y="72"/>
                  </a:cubicBezTo>
                  <a:cubicBezTo>
                    <a:pt x="1783" y="115"/>
                    <a:pt x="1861" y="160"/>
                    <a:pt x="1920" y="180"/>
                  </a:cubicBezTo>
                  <a:cubicBezTo>
                    <a:pt x="1976" y="264"/>
                    <a:pt x="1944" y="236"/>
                    <a:pt x="2004" y="276"/>
                  </a:cubicBezTo>
                  <a:cubicBezTo>
                    <a:pt x="2012" y="288"/>
                    <a:pt x="2017" y="303"/>
                    <a:pt x="2028" y="312"/>
                  </a:cubicBezTo>
                  <a:cubicBezTo>
                    <a:pt x="2038" y="320"/>
                    <a:pt x="2055" y="315"/>
                    <a:pt x="2064" y="324"/>
                  </a:cubicBezTo>
                  <a:cubicBezTo>
                    <a:pt x="2073" y="333"/>
                    <a:pt x="2066" y="352"/>
                    <a:pt x="2076" y="360"/>
                  </a:cubicBezTo>
                  <a:cubicBezTo>
                    <a:pt x="2099" y="378"/>
                    <a:pt x="2134" y="371"/>
                    <a:pt x="2160" y="384"/>
                  </a:cubicBezTo>
                  <a:cubicBezTo>
                    <a:pt x="2220" y="414"/>
                    <a:pt x="2284" y="443"/>
                    <a:pt x="2340" y="480"/>
                  </a:cubicBezTo>
                  <a:cubicBezTo>
                    <a:pt x="2363" y="550"/>
                    <a:pt x="2334" y="486"/>
                    <a:pt x="2388" y="540"/>
                  </a:cubicBezTo>
                  <a:cubicBezTo>
                    <a:pt x="2442" y="594"/>
                    <a:pt x="2378" y="565"/>
                    <a:pt x="2448" y="588"/>
                  </a:cubicBezTo>
                  <a:cubicBezTo>
                    <a:pt x="2478" y="633"/>
                    <a:pt x="2498" y="637"/>
                    <a:pt x="2544" y="660"/>
                  </a:cubicBezTo>
                  <a:cubicBezTo>
                    <a:pt x="2596" y="686"/>
                    <a:pt x="2625" y="750"/>
                    <a:pt x="2688" y="756"/>
                  </a:cubicBezTo>
                  <a:cubicBezTo>
                    <a:pt x="2756" y="763"/>
                    <a:pt x="2824" y="764"/>
                    <a:pt x="2892" y="768"/>
                  </a:cubicBezTo>
                  <a:cubicBezTo>
                    <a:pt x="3049" y="794"/>
                    <a:pt x="3202" y="832"/>
                    <a:pt x="3360" y="852"/>
                  </a:cubicBezTo>
                  <a:cubicBezTo>
                    <a:pt x="3436" y="877"/>
                    <a:pt x="3504" y="905"/>
                    <a:pt x="3576" y="936"/>
                  </a:cubicBezTo>
                  <a:cubicBezTo>
                    <a:pt x="3611" y="951"/>
                    <a:pt x="3657" y="983"/>
                    <a:pt x="3696" y="984"/>
                  </a:cubicBezTo>
                  <a:cubicBezTo>
                    <a:pt x="3840" y="988"/>
                    <a:pt x="3984" y="992"/>
                    <a:pt x="4128" y="996"/>
                  </a:cubicBezTo>
                  <a:cubicBezTo>
                    <a:pt x="4264" y="1041"/>
                    <a:pt x="4258" y="1033"/>
                    <a:pt x="4440" y="1044"/>
                  </a:cubicBezTo>
                  <a:cubicBezTo>
                    <a:pt x="4657" y="990"/>
                    <a:pt x="4537" y="1015"/>
                    <a:pt x="5028" y="1044"/>
                  </a:cubicBezTo>
                  <a:cubicBezTo>
                    <a:pt x="5053" y="1045"/>
                    <a:pt x="5076" y="1060"/>
                    <a:pt x="5100" y="1068"/>
                  </a:cubicBezTo>
                  <a:cubicBezTo>
                    <a:pt x="5112" y="1072"/>
                    <a:pt x="5136" y="1080"/>
                    <a:pt x="5136" y="1080"/>
                  </a:cubicBezTo>
                  <a:cubicBezTo>
                    <a:pt x="5337" y="1047"/>
                    <a:pt x="5546" y="1079"/>
                    <a:pt x="5748" y="1092"/>
                  </a:cubicBezTo>
                  <a:cubicBezTo>
                    <a:pt x="5760" y="1100"/>
                    <a:pt x="5775" y="1105"/>
                    <a:pt x="5784" y="1116"/>
                  </a:cubicBezTo>
                  <a:cubicBezTo>
                    <a:pt x="5807" y="1145"/>
                    <a:pt x="5792" y="1215"/>
                    <a:pt x="5784" y="1236"/>
                  </a:cubicBezTo>
                  <a:cubicBezTo>
                    <a:pt x="5754" y="1313"/>
                    <a:pt x="5681" y="1373"/>
                    <a:pt x="5616" y="1416"/>
                  </a:cubicBezTo>
                  <a:cubicBezTo>
                    <a:pt x="5562" y="1497"/>
                    <a:pt x="5626" y="1418"/>
                    <a:pt x="5556" y="1464"/>
                  </a:cubicBezTo>
                  <a:cubicBezTo>
                    <a:pt x="5466" y="1524"/>
                    <a:pt x="5570" y="1483"/>
                    <a:pt x="5484" y="1512"/>
                  </a:cubicBezTo>
                  <a:cubicBezTo>
                    <a:pt x="5369" y="1627"/>
                    <a:pt x="5516" y="1491"/>
                    <a:pt x="5412" y="1560"/>
                  </a:cubicBezTo>
                  <a:cubicBezTo>
                    <a:pt x="5371" y="1587"/>
                    <a:pt x="5339" y="1635"/>
                    <a:pt x="5292" y="1656"/>
                  </a:cubicBezTo>
                  <a:cubicBezTo>
                    <a:pt x="5215" y="1691"/>
                    <a:pt x="5114" y="1723"/>
                    <a:pt x="5028" y="1752"/>
                  </a:cubicBezTo>
                  <a:cubicBezTo>
                    <a:pt x="4935" y="1822"/>
                    <a:pt x="5032" y="1761"/>
                    <a:pt x="4896" y="1800"/>
                  </a:cubicBezTo>
                  <a:cubicBezTo>
                    <a:pt x="4681" y="1861"/>
                    <a:pt x="4949" y="1819"/>
                    <a:pt x="4716" y="1848"/>
                  </a:cubicBezTo>
                  <a:cubicBezTo>
                    <a:pt x="4555" y="1917"/>
                    <a:pt x="4326" y="1929"/>
                    <a:pt x="4152" y="1944"/>
                  </a:cubicBezTo>
                  <a:cubicBezTo>
                    <a:pt x="3767" y="1976"/>
                    <a:pt x="3387" y="1994"/>
                    <a:pt x="3000" y="2004"/>
                  </a:cubicBezTo>
                  <a:cubicBezTo>
                    <a:pt x="2434" y="1994"/>
                    <a:pt x="1880" y="1990"/>
                    <a:pt x="1320" y="1920"/>
                  </a:cubicBezTo>
                  <a:cubicBezTo>
                    <a:pt x="1165" y="1868"/>
                    <a:pt x="979" y="1845"/>
                    <a:pt x="816" y="1812"/>
                  </a:cubicBezTo>
                  <a:cubicBezTo>
                    <a:pt x="768" y="1802"/>
                    <a:pt x="720" y="1796"/>
                    <a:pt x="672" y="1788"/>
                  </a:cubicBezTo>
                  <a:cubicBezTo>
                    <a:pt x="648" y="1784"/>
                    <a:pt x="600" y="1776"/>
                    <a:pt x="600" y="1776"/>
                  </a:cubicBezTo>
                  <a:cubicBezTo>
                    <a:pt x="584" y="1768"/>
                    <a:pt x="567" y="1761"/>
                    <a:pt x="552" y="1752"/>
                  </a:cubicBezTo>
                  <a:cubicBezTo>
                    <a:pt x="527" y="1737"/>
                    <a:pt x="480" y="1704"/>
                    <a:pt x="480" y="1704"/>
                  </a:cubicBezTo>
                  <a:cubicBezTo>
                    <a:pt x="459" y="1641"/>
                    <a:pt x="456" y="1548"/>
                    <a:pt x="408" y="1500"/>
                  </a:cubicBezTo>
                  <a:cubicBezTo>
                    <a:pt x="384" y="1476"/>
                    <a:pt x="352" y="1460"/>
                    <a:pt x="324" y="1440"/>
                  </a:cubicBezTo>
                  <a:cubicBezTo>
                    <a:pt x="296" y="1420"/>
                    <a:pt x="268" y="1400"/>
                    <a:pt x="240" y="1380"/>
                  </a:cubicBezTo>
                  <a:cubicBezTo>
                    <a:pt x="216" y="1363"/>
                    <a:pt x="168" y="1332"/>
                    <a:pt x="168" y="1332"/>
                  </a:cubicBezTo>
                  <a:cubicBezTo>
                    <a:pt x="125" y="1267"/>
                    <a:pt x="139" y="1202"/>
                    <a:pt x="60" y="1176"/>
                  </a:cubicBezTo>
                  <a:cubicBezTo>
                    <a:pt x="30" y="1131"/>
                    <a:pt x="24" y="1081"/>
                    <a:pt x="0" y="1032"/>
                  </a:cubicBezTo>
                  <a:close/>
                </a:path>
              </a:pathLst>
            </a:custGeom>
            <a:solidFill>
              <a:srgbClr val="339966"/>
            </a:solidFill>
            <a:ln w="9525">
              <a:solidFill>
                <a:srgbClr val="339966"/>
              </a:solidFill>
              <a:round/>
              <a:headEnd/>
              <a:tailEn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grpSp>
      <p:sp>
        <p:nvSpPr>
          <p:cNvPr id="126983" name="Freeform 7"/>
          <p:cNvSpPr>
            <a:spLocks/>
          </p:cNvSpPr>
          <p:nvPr/>
        </p:nvSpPr>
        <p:spPr bwMode="auto">
          <a:xfrm>
            <a:off x="1828800" y="1219200"/>
            <a:ext cx="2057400" cy="1085850"/>
          </a:xfrm>
          <a:custGeom>
            <a:avLst/>
            <a:gdLst/>
            <a:ahLst/>
            <a:cxnLst>
              <a:cxn ang="0">
                <a:pos x="132" y="432"/>
              </a:cxn>
              <a:cxn ang="0">
                <a:pos x="0" y="264"/>
              </a:cxn>
              <a:cxn ang="0">
                <a:pos x="132" y="180"/>
              </a:cxn>
              <a:cxn ang="0">
                <a:pos x="168" y="168"/>
              </a:cxn>
              <a:cxn ang="0">
                <a:pos x="240" y="72"/>
              </a:cxn>
              <a:cxn ang="0">
                <a:pos x="312" y="48"/>
              </a:cxn>
              <a:cxn ang="0">
                <a:pos x="348" y="36"/>
              </a:cxn>
              <a:cxn ang="0">
                <a:pos x="492" y="60"/>
              </a:cxn>
              <a:cxn ang="0">
                <a:pos x="516" y="96"/>
              </a:cxn>
              <a:cxn ang="0">
                <a:pos x="552" y="120"/>
              </a:cxn>
              <a:cxn ang="0">
                <a:pos x="732" y="0"/>
              </a:cxn>
              <a:cxn ang="0">
                <a:pos x="1080" y="36"/>
              </a:cxn>
              <a:cxn ang="0">
                <a:pos x="1164" y="96"/>
              </a:cxn>
              <a:cxn ang="0">
                <a:pos x="1200" y="108"/>
              </a:cxn>
              <a:cxn ang="0">
                <a:pos x="1236" y="120"/>
              </a:cxn>
              <a:cxn ang="0">
                <a:pos x="1260" y="300"/>
              </a:cxn>
              <a:cxn ang="0">
                <a:pos x="1212" y="312"/>
              </a:cxn>
              <a:cxn ang="0">
                <a:pos x="1176" y="336"/>
              </a:cxn>
              <a:cxn ang="0">
                <a:pos x="1200" y="456"/>
              </a:cxn>
              <a:cxn ang="0">
                <a:pos x="1152" y="624"/>
              </a:cxn>
              <a:cxn ang="0">
                <a:pos x="1080" y="648"/>
              </a:cxn>
              <a:cxn ang="0">
                <a:pos x="1008" y="624"/>
              </a:cxn>
              <a:cxn ang="0">
                <a:pos x="972" y="612"/>
              </a:cxn>
              <a:cxn ang="0">
                <a:pos x="828" y="672"/>
              </a:cxn>
              <a:cxn ang="0">
                <a:pos x="636" y="612"/>
              </a:cxn>
              <a:cxn ang="0">
                <a:pos x="528" y="660"/>
              </a:cxn>
              <a:cxn ang="0">
                <a:pos x="324" y="588"/>
              </a:cxn>
              <a:cxn ang="0">
                <a:pos x="120" y="588"/>
              </a:cxn>
              <a:cxn ang="0">
                <a:pos x="108" y="552"/>
              </a:cxn>
              <a:cxn ang="0">
                <a:pos x="132" y="432"/>
              </a:cxn>
            </a:cxnLst>
            <a:rect l="0" t="0" r="r" b="b"/>
            <a:pathLst>
              <a:path w="1296" h="684">
                <a:moveTo>
                  <a:pt x="132" y="432"/>
                </a:moveTo>
                <a:cubicBezTo>
                  <a:pt x="90" y="368"/>
                  <a:pt x="26" y="342"/>
                  <a:pt x="0" y="264"/>
                </a:cubicBezTo>
                <a:cubicBezTo>
                  <a:pt x="38" y="207"/>
                  <a:pt x="65" y="202"/>
                  <a:pt x="132" y="180"/>
                </a:cubicBezTo>
                <a:cubicBezTo>
                  <a:pt x="144" y="176"/>
                  <a:pt x="168" y="168"/>
                  <a:pt x="168" y="168"/>
                </a:cubicBezTo>
                <a:cubicBezTo>
                  <a:pt x="182" y="126"/>
                  <a:pt x="196" y="91"/>
                  <a:pt x="240" y="72"/>
                </a:cubicBezTo>
                <a:cubicBezTo>
                  <a:pt x="263" y="62"/>
                  <a:pt x="288" y="56"/>
                  <a:pt x="312" y="48"/>
                </a:cubicBezTo>
                <a:cubicBezTo>
                  <a:pt x="324" y="44"/>
                  <a:pt x="348" y="36"/>
                  <a:pt x="348" y="36"/>
                </a:cubicBezTo>
                <a:cubicBezTo>
                  <a:pt x="396" y="41"/>
                  <a:pt x="454" y="30"/>
                  <a:pt x="492" y="60"/>
                </a:cubicBezTo>
                <a:cubicBezTo>
                  <a:pt x="503" y="69"/>
                  <a:pt x="506" y="86"/>
                  <a:pt x="516" y="96"/>
                </a:cubicBezTo>
                <a:cubicBezTo>
                  <a:pt x="526" y="106"/>
                  <a:pt x="540" y="112"/>
                  <a:pt x="552" y="120"/>
                </a:cubicBezTo>
                <a:cubicBezTo>
                  <a:pt x="603" y="69"/>
                  <a:pt x="663" y="23"/>
                  <a:pt x="732" y="0"/>
                </a:cubicBezTo>
                <a:cubicBezTo>
                  <a:pt x="840" y="8"/>
                  <a:pt x="976" y="1"/>
                  <a:pt x="1080" y="36"/>
                </a:cubicBezTo>
                <a:cubicBezTo>
                  <a:pt x="1100" y="96"/>
                  <a:pt x="1080" y="68"/>
                  <a:pt x="1164" y="96"/>
                </a:cubicBezTo>
                <a:cubicBezTo>
                  <a:pt x="1176" y="100"/>
                  <a:pt x="1188" y="104"/>
                  <a:pt x="1200" y="108"/>
                </a:cubicBezTo>
                <a:cubicBezTo>
                  <a:pt x="1212" y="112"/>
                  <a:pt x="1236" y="120"/>
                  <a:pt x="1236" y="120"/>
                </a:cubicBezTo>
                <a:cubicBezTo>
                  <a:pt x="1273" y="175"/>
                  <a:pt x="1296" y="228"/>
                  <a:pt x="1260" y="300"/>
                </a:cubicBezTo>
                <a:cubicBezTo>
                  <a:pt x="1253" y="315"/>
                  <a:pt x="1228" y="308"/>
                  <a:pt x="1212" y="312"/>
                </a:cubicBezTo>
                <a:cubicBezTo>
                  <a:pt x="1200" y="320"/>
                  <a:pt x="1179" y="322"/>
                  <a:pt x="1176" y="336"/>
                </a:cubicBezTo>
                <a:cubicBezTo>
                  <a:pt x="1169" y="369"/>
                  <a:pt x="1189" y="422"/>
                  <a:pt x="1200" y="456"/>
                </a:cubicBezTo>
                <a:cubicBezTo>
                  <a:pt x="1195" y="491"/>
                  <a:pt x="1194" y="598"/>
                  <a:pt x="1152" y="624"/>
                </a:cubicBezTo>
                <a:cubicBezTo>
                  <a:pt x="1131" y="637"/>
                  <a:pt x="1080" y="648"/>
                  <a:pt x="1080" y="648"/>
                </a:cubicBezTo>
                <a:cubicBezTo>
                  <a:pt x="1056" y="640"/>
                  <a:pt x="1032" y="632"/>
                  <a:pt x="1008" y="624"/>
                </a:cubicBezTo>
                <a:cubicBezTo>
                  <a:pt x="996" y="620"/>
                  <a:pt x="972" y="612"/>
                  <a:pt x="972" y="612"/>
                </a:cubicBezTo>
                <a:cubicBezTo>
                  <a:pt x="919" y="630"/>
                  <a:pt x="879" y="655"/>
                  <a:pt x="828" y="672"/>
                </a:cubicBezTo>
                <a:cubicBezTo>
                  <a:pt x="735" y="664"/>
                  <a:pt x="684" y="684"/>
                  <a:pt x="636" y="612"/>
                </a:cubicBezTo>
                <a:cubicBezTo>
                  <a:pt x="550" y="641"/>
                  <a:pt x="585" y="622"/>
                  <a:pt x="528" y="660"/>
                </a:cubicBezTo>
                <a:cubicBezTo>
                  <a:pt x="412" y="650"/>
                  <a:pt x="380" y="672"/>
                  <a:pt x="324" y="588"/>
                </a:cubicBezTo>
                <a:cubicBezTo>
                  <a:pt x="269" y="594"/>
                  <a:pt x="176" y="613"/>
                  <a:pt x="120" y="588"/>
                </a:cubicBezTo>
                <a:cubicBezTo>
                  <a:pt x="108" y="583"/>
                  <a:pt x="112" y="564"/>
                  <a:pt x="108" y="552"/>
                </a:cubicBezTo>
                <a:cubicBezTo>
                  <a:pt x="116" y="512"/>
                  <a:pt x="124" y="472"/>
                  <a:pt x="132" y="432"/>
                </a:cubicBezTo>
                <a:close/>
              </a:path>
            </a:pathLst>
          </a:custGeom>
          <a:solidFill>
            <a:schemeClr val="bg1"/>
          </a:solidFill>
          <a:ln w="9525">
            <a:solidFill>
              <a:schemeClr val="bg1"/>
            </a:solidFill>
            <a:round/>
            <a:headEnd/>
            <a:tailEn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6984" name="AutoShape 8"/>
          <p:cNvSpPr>
            <a:spLocks noChangeArrowheads="1"/>
          </p:cNvSpPr>
          <p:nvPr/>
        </p:nvSpPr>
        <p:spPr bwMode="auto">
          <a:xfrm>
            <a:off x="685800" y="4257675"/>
            <a:ext cx="152400" cy="1905000"/>
          </a:xfrm>
          <a:prstGeom prst="cube">
            <a:avLst>
              <a:gd name="adj" fmla="val 25000"/>
            </a:avLst>
          </a:prstGeom>
          <a:solidFill>
            <a:srgbClr val="969696"/>
          </a:solidFill>
          <a:ln w="9525">
            <a:solidFill>
              <a:schemeClr val="tx1"/>
            </a:solidFill>
            <a:miter lim="800000"/>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sp>
        <p:nvSpPr>
          <p:cNvPr id="126985" name="AutoShape 9"/>
          <p:cNvSpPr>
            <a:spLocks noChangeArrowheads="1"/>
          </p:cNvSpPr>
          <p:nvPr/>
        </p:nvSpPr>
        <p:spPr bwMode="auto">
          <a:xfrm rot="-2498013">
            <a:off x="468313" y="4221163"/>
            <a:ext cx="609600" cy="228600"/>
          </a:xfrm>
          <a:prstGeom prst="cube">
            <a:avLst>
              <a:gd name="adj" fmla="val 25000"/>
            </a:avLst>
          </a:prstGeom>
          <a:solidFill>
            <a:srgbClr val="333333"/>
          </a:solidFill>
          <a:ln w="9525">
            <a:solidFill>
              <a:srgbClr val="333333"/>
            </a:solidFill>
            <a:miter lim="800000"/>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sp>
        <p:nvSpPr>
          <p:cNvPr id="126987" name="Freeform 11"/>
          <p:cNvSpPr>
            <a:spLocks/>
          </p:cNvSpPr>
          <p:nvPr/>
        </p:nvSpPr>
        <p:spPr bwMode="auto">
          <a:xfrm>
            <a:off x="6781800" y="1676400"/>
            <a:ext cx="2057400" cy="1085850"/>
          </a:xfrm>
          <a:custGeom>
            <a:avLst/>
            <a:gdLst/>
            <a:ahLst/>
            <a:cxnLst>
              <a:cxn ang="0">
                <a:pos x="132" y="432"/>
              </a:cxn>
              <a:cxn ang="0">
                <a:pos x="0" y="264"/>
              </a:cxn>
              <a:cxn ang="0">
                <a:pos x="132" y="180"/>
              </a:cxn>
              <a:cxn ang="0">
                <a:pos x="168" y="168"/>
              </a:cxn>
              <a:cxn ang="0">
                <a:pos x="240" y="72"/>
              </a:cxn>
              <a:cxn ang="0">
                <a:pos x="312" y="48"/>
              </a:cxn>
              <a:cxn ang="0">
                <a:pos x="348" y="36"/>
              </a:cxn>
              <a:cxn ang="0">
                <a:pos x="492" y="60"/>
              </a:cxn>
              <a:cxn ang="0">
                <a:pos x="516" y="96"/>
              </a:cxn>
              <a:cxn ang="0">
                <a:pos x="552" y="120"/>
              </a:cxn>
              <a:cxn ang="0">
                <a:pos x="732" y="0"/>
              </a:cxn>
              <a:cxn ang="0">
                <a:pos x="1080" y="36"/>
              </a:cxn>
              <a:cxn ang="0">
                <a:pos x="1164" y="96"/>
              </a:cxn>
              <a:cxn ang="0">
                <a:pos x="1200" y="108"/>
              </a:cxn>
              <a:cxn ang="0">
                <a:pos x="1236" y="120"/>
              </a:cxn>
              <a:cxn ang="0">
                <a:pos x="1260" y="300"/>
              </a:cxn>
              <a:cxn ang="0">
                <a:pos x="1212" y="312"/>
              </a:cxn>
              <a:cxn ang="0">
                <a:pos x="1176" y="336"/>
              </a:cxn>
              <a:cxn ang="0">
                <a:pos x="1200" y="456"/>
              </a:cxn>
              <a:cxn ang="0">
                <a:pos x="1152" y="624"/>
              </a:cxn>
              <a:cxn ang="0">
                <a:pos x="1080" y="648"/>
              </a:cxn>
              <a:cxn ang="0">
                <a:pos x="1008" y="624"/>
              </a:cxn>
              <a:cxn ang="0">
                <a:pos x="972" y="612"/>
              </a:cxn>
              <a:cxn ang="0">
                <a:pos x="828" y="672"/>
              </a:cxn>
              <a:cxn ang="0">
                <a:pos x="636" y="612"/>
              </a:cxn>
              <a:cxn ang="0">
                <a:pos x="528" y="660"/>
              </a:cxn>
              <a:cxn ang="0">
                <a:pos x="324" y="588"/>
              </a:cxn>
              <a:cxn ang="0">
                <a:pos x="120" y="588"/>
              </a:cxn>
              <a:cxn ang="0">
                <a:pos x="108" y="552"/>
              </a:cxn>
              <a:cxn ang="0">
                <a:pos x="132" y="432"/>
              </a:cxn>
            </a:cxnLst>
            <a:rect l="0" t="0" r="r" b="b"/>
            <a:pathLst>
              <a:path w="1296" h="684">
                <a:moveTo>
                  <a:pt x="132" y="432"/>
                </a:moveTo>
                <a:cubicBezTo>
                  <a:pt x="90" y="368"/>
                  <a:pt x="26" y="342"/>
                  <a:pt x="0" y="264"/>
                </a:cubicBezTo>
                <a:cubicBezTo>
                  <a:pt x="38" y="207"/>
                  <a:pt x="65" y="202"/>
                  <a:pt x="132" y="180"/>
                </a:cubicBezTo>
                <a:cubicBezTo>
                  <a:pt x="144" y="176"/>
                  <a:pt x="168" y="168"/>
                  <a:pt x="168" y="168"/>
                </a:cubicBezTo>
                <a:cubicBezTo>
                  <a:pt x="182" y="126"/>
                  <a:pt x="196" y="91"/>
                  <a:pt x="240" y="72"/>
                </a:cubicBezTo>
                <a:cubicBezTo>
                  <a:pt x="263" y="62"/>
                  <a:pt x="288" y="56"/>
                  <a:pt x="312" y="48"/>
                </a:cubicBezTo>
                <a:cubicBezTo>
                  <a:pt x="324" y="44"/>
                  <a:pt x="348" y="36"/>
                  <a:pt x="348" y="36"/>
                </a:cubicBezTo>
                <a:cubicBezTo>
                  <a:pt x="396" y="41"/>
                  <a:pt x="454" y="30"/>
                  <a:pt x="492" y="60"/>
                </a:cubicBezTo>
                <a:cubicBezTo>
                  <a:pt x="503" y="69"/>
                  <a:pt x="506" y="86"/>
                  <a:pt x="516" y="96"/>
                </a:cubicBezTo>
                <a:cubicBezTo>
                  <a:pt x="526" y="106"/>
                  <a:pt x="540" y="112"/>
                  <a:pt x="552" y="120"/>
                </a:cubicBezTo>
                <a:cubicBezTo>
                  <a:pt x="603" y="69"/>
                  <a:pt x="663" y="23"/>
                  <a:pt x="732" y="0"/>
                </a:cubicBezTo>
                <a:cubicBezTo>
                  <a:pt x="840" y="8"/>
                  <a:pt x="976" y="1"/>
                  <a:pt x="1080" y="36"/>
                </a:cubicBezTo>
                <a:cubicBezTo>
                  <a:pt x="1100" y="96"/>
                  <a:pt x="1080" y="68"/>
                  <a:pt x="1164" y="96"/>
                </a:cubicBezTo>
                <a:cubicBezTo>
                  <a:pt x="1176" y="100"/>
                  <a:pt x="1188" y="104"/>
                  <a:pt x="1200" y="108"/>
                </a:cubicBezTo>
                <a:cubicBezTo>
                  <a:pt x="1212" y="112"/>
                  <a:pt x="1236" y="120"/>
                  <a:pt x="1236" y="120"/>
                </a:cubicBezTo>
                <a:cubicBezTo>
                  <a:pt x="1273" y="175"/>
                  <a:pt x="1296" y="228"/>
                  <a:pt x="1260" y="300"/>
                </a:cubicBezTo>
                <a:cubicBezTo>
                  <a:pt x="1253" y="315"/>
                  <a:pt x="1228" y="308"/>
                  <a:pt x="1212" y="312"/>
                </a:cubicBezTo>
                <a:cubicBezTo>
                  <a:pt x="1200" y="320"/>
                  <a:pt x="1179" y="322"/>
                  <a:pt x="1176" y="336"/>
                </a:cubicBezTo>
                <a:cubicBezTo>
                  <a:pt x="1169" y="369"/>
                  <a:pt x="1189" y="422"/>
                  <a:pt x="1200" y="456"/>
                </a:cubicBezTo>
                <a:cubicBezTo>
                  <a:pt x="1195" y="491"/>
                  <a:pt x="1194" y="598"/>
                  <a:pt x="1152" y="624"/>
                </a:cubicBezTo>
                <a:cubicBezTo>
                  <a:pt x="1131" y="637"/>
                  <a:pt x="1080" y="648"/>
                  <a:pt x="1080" y="648"/>
                </a:cubicBezTo>
                <a:cubicBezTo>
                  <a:pt x="1056" y="640"/>
                  <a:pt x="1032" y="632"/>
                  <a:pt x="1008" y="624"/>
                </a:cubicBezTo>
                <a:cubicBezTo>
                  <a:pt x="996" y="620"/>
                  <a:pt x="972" y="612"/>
                  <a:pt x="972" y="612"/>
                </a:cubicBezTo>
                <a:cubicBezTo>
                  <a:pt x="919" y="630"/>
                  <a:pt x="879" y="655"/>
                  <a:pt x="828" y="672"/>
                </a:cubicBezTo>
                <a:cubicBezTo>
                  <a:pt x="735" y="664"/>
                  <a:pt x="684" y="684"/>
                  <a:pt x="636" y="612"/>
                </a:cubicBezTo>
                <a:cubicBezTo>
                  <a:pt x="550" y="641"/>
                  <a:pt x="585" y="622"/>
                  <a:pt x="528" y="660"/>
                </a:cubicBezTo>
                <a:cubicBezTo>
                  <a:pt x="412" y="650"/>
                  <a:pt x="380" y="672"/>
                  <a:pt x="324" y="588"/>
                </a:cubicBezTo>
                <a:cubicBezTo>
                  <a:pt x="269" y="594"/>
                  <a:pt x="176" y="613"/>
                  <a:pt x="120" y="588"/>
                </a:cubicBezTo>
                <a:cubicBezTo>
                  <a:pt x="108" y="583"/>
                  <a:pt x="112" y="564"/>
                  <a:pt x="108" y="552"/>
                </a:cubicBezTo>
                <a:cubicBezTo>
                  <a:pt x="116" y="512"/>
                  <a:pt x="124" y="472"/>
                  <a:pt x="132" y="432"/>
                </a:cubicBezTo>
                <a:close/>
              </a:path>
            </a:pathLst>
          </a:custGeom>
          <a:solidFill>
            <a:schemeClr val="bg1"/>
          </a:solidFill>
          <a:ln w="9525">
            <a:solidFill>
              <a:schemeClr val="bg1"/>
            </a:solidFill>
            <a:round/>
            <a:headEnd/>
            <a:tailEn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6988" name="Line 12"/>
          <p:cNvSpPr>
            <a:spLocks noChangeShapeType="1"/>
          </p:cNvSpPr>
          <p:nvPr/>
        </p:nvSpPr>
        <p:spPr bwMode="auto">
          <a:xfrm rot="2700000" flipV="1">
            <a:off x="2411413" y="1052513"/>
            <a:ext cx="495300" cy="3717925"/>
          </a:xfrm>
          <a:prstGeom prst="line">
            <a:avLst/>
          </a:prstGeom>
          <a:noFill/>
          <a:ln w="44450">
            <a:solidFill>
              <a:srgbClr val="FF0000"/>
            </a:solidFill>
            <a:round/>
            <a:headEnd/>
            <a:tailEnd type="triangle" w="med" len="me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7033" name="Line 57"/>
          <p:cNvSpPr>
            <a:spLocks noChangeShapeType="1"/>
          </p:cNvSpPr>
          <p:nvPr/>
        </p:nvSpPr>
        <p:spPr bwMode="auto">
          <a:xfrm rot="2700000" flipV="1">
            <a:off x="4294188" y="2598738"/>
            <a:ext cx="3973512" cy="698500"/>
          </a:xfrm>
          <a:prstGeom prst="line">
            <a:avLst/>
          </a:prstGeom>
          <a:noFill/>
          <a:ln w="44450">
            <a:solidFill>
              <a:srgbClr val="FF0000"/>
            </a:solidFill>
            <a:round/>
            <a:headEnd/>
            <a:tailEnd type="triangle" w="med" len="me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27035" name="AutoShape 59"/>
          <p:cNvSpPr>
            <a:spLocks noChangeArrowheads="1"/>
          </p:cNvSpPr>
          <p:nvPr/>
        </p:nvSpPr>
        <p:spPr bwMode="auto">
          <a:xfrm>
            <a:off x="8210550" y="4257675"/>
            <a:ext cx="152400" cy="1905000"/>
          </a:xfrm>
          <a:prstGeom prst="cube">
            <a:avLst>
              <a:gd name="adj" fmla="val 25000"/>
            </a:avLst>
          </a:prstGeom>
          <a:solidFill>
            <a:srgbClr val="969696"/>
          </a:solidFill>
          <a:ln w="9525">
            <a:solidFill>
              <a:schemeClr val="tx1"/>
            </a:solidFill>
            <a:miter lim="800000"/>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sp>
        <p:nvSpPr>
          <p:cNvPr id="127036" name="AutoShape 60"/>
          <p:cNvSpPr>
            <a:spLocks noChangeArrowheads="1"/>
          </p:cNvSpPr>
          <p:nvPr/>
        </p:nvSpPr>
        <p:spPr bwMode="auto">
          <a:xfrm rot="2498013" flipH="1">
            <a:off x="7993063" y="4221163"/>
            <a:ext cx="609600" cy="228600"/>
          </a:xfrm>
          <a:prstGeom prst="cube">
            <a:avLst>
              <a:gd name="adj" fmla="val 25000"/>
            </a:avLst>
          </a:prstGeom>
          <a:solidFill>
            <a:srgbClr val="333333"/>
          </a:solidFill>
          <a:ln w="9525">
            <a:solidFill>
              <a:srgbClr val="333333"/>
            </a:solidFill>
            <a:miter lim="800000"/>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sp>
        <p:nvSpPr>
          <p:cNvPr id="127038" name="AutoShape 62"/>
          <p:cNvSpPr>
            <a:spLocks noChangeArrowheads="1"/>
          </p:cNvSpPr>
          <p:nvPr/>
        </p:nvSpPr>
        <p:spPr bwMode="auto">
          <a:xfrm rot="5400000">
            <a:off x="3798094" y="-3537744"/>
            <a:ext cx="1547812" cy="9432926"/>
          </a:xfrm>
          <a:prstGeom prst="flowChartOnlineStorage">
            <a:avLst/>
          </a:prstGeom>
          <a:solidFill>
            <a:schemeClr val="tx1">
              <a:alpha val="28999"/>
            </a:schemeClr>
          </a:solidFill>
          <a:ln w="25400">
            <a:noFill/>
            <a:miter lim="800000"/>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sp>
        <p:nvSpPr>
          <p:cNvPr id="126979" name="Rectangle 3"/>
          <p:cNvSpPr>
            <a:spLocks noGrp="1" noChangeArrowheads="1"/>
          </p:cNvSpPr>
          <p:nvPr>
            <p:ph type="title"/>
          </p:nvPr>
        </p:nvSpPr>
        <p:spPr>
          <a:xfrm>
            <a:off x="0" y="0"/>
            <a:ext cx="9144000" cy="692150"/>
          </a:xfrm>
        </p:spPr>
        <p:txBody>
          <a:bodyPr/>
          <a:lstStyle/>
          <a:p>
            <a:r>
              <a:rPr lang="en-GB" sz="4000"/>
              <a:t>Using Radio waves</a:t>
            </a:r>
          </a:p>
        </p:txBody>
      </p:sp>
      <p:sp>
        <p:nvSpPr>
          <p:cNvPr id="126986" name="Text Box 10"/>
          <p:cNvSpPr txBox="1">
            <a:spLocks noChangeArrowheads="1"/>
          </p:cNvSpPr>
          <p:nvPr/>
        </p:nvSpPr>
        <p:spPr bwMode="auto">
          <a:xfrm>
            <a:off x="214282" y="5500702"/>
            <a:ext cx="8715436" cy="1200329"/>
          </a:xfrm>
          <a:prstGeom prst="rect">
            <a:avLst/>
          </a:prstGeom>
          <a:solidFill>
            <a:srgbClr val="800080"/>
          </a:solidFill>
          <a:ln w="9525">
            <a:noFill/>
            <a:miter lim="800000"/>
            <a:headEnd/>
            <a:tailEnd/>
          </a:ln>
          <a:effectLst/>
        </p:spPr>
        <p:txBody>
          <a:bodyPr wrap="square">
            <a:spAutoFit/>
          </a:bodyPr>
          <a:lstStyle/>
          <a:p>
            <a:pPr algn="ctr" fontAlgn="base">
              <a:spcBef>
                <a:spcPct val="50000"/>
              </a:spcBef>
              <a:spcAft>
                <a:spcPct val="0"/>
              </a:spcAft>
            </a:pPr>
            <a:r>
              <a:rPr lang="en-GB" sz="2400" dirty="0" smtClean="0">
                <a:solidFill>
                  <a:srgbClr val="FFFFFF"/>
                </a:solidFill>
                <a:latin typeface="Comic Sans MS" pitchFamily="66" charset="0"/>
              </a:rPr>
              <a:t>Radio waves are reflected off the ionosphere (an electrically charged layer in the atmosphere).  This allows us to send radio signals around the curvature of the Earth.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6986"/>
                                        </p:tgtEl>
                                        <p:attrNameLst>
                                          <p:attrName>style.visibility</p:attrName>
                                        </p:attrNameLst>
                                      </p:cBhvr>
                                      <p:to>
                                        <p:strVal val="visible"/>
                                      </p:to>
                                    </p:set>
                                    <p:animEffect transition="in" filter="wipe(left)">
                                      <p:cBhvr>
                                        <p:cTn id="7" dur="500"/>
                                        <p:tgtEl>
                                          <p:spTgt spid="12698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6988"/>
                                        </p:tgtEl>
                                        <p:attrNameLst>
                                          <p:attrName>style.visibility</p:attrName>
                                        </p:attrNameLst>
                                      </p:cBhvr>
                                      <p:to>
                                        <p:strVal val="visible"/>
                                      </p:to>
                                    </p:set>
                                    <p:animEffect transition="in" filter="wipe(left)">
                                      <p:cBhvr>
                                        <p:cTn id="12" dur="500"/>
                                        <p:tgtEl>
                                          <p:spTgt spid="126988"/>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27033"/>
                                        </p:tgtEl>
                                        <p:attrNameLst>
                                          <p:attrName>style.visibility</p:attrName>
                                        </p:attrNameLst>
                                      </p:cBhvr>
                                      <p:to>
                                        <p:strVal val="visible"/>
                                      </p:to>
                                    </p:set>
                                    <p:animEffect transition="in" filter="wipe(left)">
                                      <p:cBhvr>
                                        <p:cTn id="16" dur="500"/>
                                        <p:tgtEl>
                                          <p:spTgt spid="127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8" grpId="0" animBg="1"/>
      <p:bldP spid="127033" grpId="0" animBg="1"/>
      <p:bldP spid="12698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Date Placeholder 2"/>
          <p:cNvSpPr>
            <a:spLocks noGrp="1"/>
          </p:cNvSpPr>
          <p:nvPr>
            <p:ph type="dt" sz="half" idx="10"/>
          </p:nvPr>
        </p:nvSpPr>
        <p:spPr/>
        <p:txBody>
          <a:bodyPr/>
          <a:lstStyle/>
          <a:p>
            <a:fld id="{3F58CAF2-B826-4A0D-ABD8-599391F713EB}" type="datetime1">
              <a:rPr lang="en-GB">
                <a:solidFill>
                  <a:srgbClr val="B2B2B2"/>
                </a:solidFill>
              </a:rPr>
              <a:pPr/>
              <a:t>20/09/2011</a:t>
            </a:fld>
            <a:endParaRPr lang="en-US">
              <a:solidFill>
                <a:srgbClr val="B2B2B2"/>
              </a:solidFill>
            </a:endParaRPr>
          </a:p>
        </p:txBody>
      </p:sp>
      <p:sp>
        <p:nvSpPr>
          <p:cNvPr id="134146" name="Rectangle 2"/>
          <p:cNvSpPr>
            <a:spLocks noChangeArrowheads="1"/>
          </p:cNvSpPr>
          <p:nvPr/>
        </p:nvSpPr>
        <p:spPr bwMode="auto">
          <a:xfrm>
            <a:off x="0" y="990600"/>
            <a:ext cx="9144000" cy="4419600"/>
          </a:xfrm>
          <a:prstGeom prst="rect">
            <a:avLst/>
          </a:prstGeom>
          <a:solidFill>
            <a:srgbClr val="CCFFFF"/>
          </a:solidFill>
          <a:ln w="9525">
            <a:solidFill>
              <a:srgbClr val="CCFFFF"/>
            </a:solidFill>
            <a:miter lim="800000"/>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sp>
        <p:nvSpPr>
          <p:cNvPr id="134147" name="Rectangle 3"/>
          <p:cNvSpPr>
            <a:spLocks noGrp="1" noChangeArrowheads="1"/>
          </p:cNvSpPr>
          <p:nvPr>
            <p:ph type="title"/>
          </p:nvPr>
        </p:nvSpPr>
        <p:spPr>
          <a:xfrm>
            <a:off x="0" y="0"/>
            <a:ext cx="9144000" cy="728663"/>
          </a:xfrm>
        </p:spPr>
        <p:txBody>
          <a:bodyPr/>
          <a:lstStyle/>
          <a:p>
            <a:r>
              <a:rPr lang="en-GB" sz="4000"/>
              <a:t>Diffracting Radio Waves</a:t>
            </a:r>
          </a:p>
        </p:txBody>
      </p:sp>
      <p:grpSp>
        <p:nvGrpSpPr>
          <p:cNvPr id="2" name="Group 4"/>
          <p:cNvGrpSpPr>
            <a:grpSpLocks/>
          </p:cNvGrpSpPr>
          <p:nvPr/>
        </p:nvGrpSpPr>
        <p:grpSpPr bwMode="auto">
          <a:xfrm>
            <a:off x="-19050" y="3067050"/>
            <a:ext cx="9163050" cy="3790950"/>
            <a:chOff x="-12" y="1932"/>
            <a:chExt cx="5820" cy="2388"/>
          </a:xfrm>
        </p:grpSpPr>
        <p:sp>
          <p:nvSpPr>
            <p:cNvPr id="134149" name="Rectangle 5"/>
            <p:cNvSpPr>
              <a:spLocks noChangeArrowheads="1"/>
            </p:cNvSpPr>
            <p:nvPr/>
          </p:nvSpPr>
          <p:spPr bwMode="auto">
            <a:xfrm>
              <a:off x="0" y="3024"/>
              <a:ext cx="5808" cy="1296"/>
            </a:xfrm>
            <a:prstGeom prst="rect">
              <a:avLst/>
            </a:prstGeom>
            <a:solidFill>
              <a:srgbClr val="339966"/>
            </a:solidFill>
            <a:ln w="9525">
              <a:solidFill>
                <a:srgbClr val="339966"/>
              </a:solidFill>
              <a:miter lim="800000"/>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sp>
          <p:nvSpPr>
            <p:cNvPr id="134150" name="Freeform 6"/>
            <p:cNvSpPr>
              <a:spLocks/>
            </p:cNvSpPr>
            <p:nvPr/>
          </p:nvSpPr>
          <p:spPr bwMode="auto">
            <a:xfrm>
              <a:off x="-12" y="1932"/>
              <a:ext cx="5807" cy="2004"/>
            </a:xfrm>
            <a:custGeom>
              <a:avLst/>
              <a:gdLst/>
              <a:ahLst/>
              <a:cxnLst>
                <a:cxn ang="0">
                  <a:pos x="0" y="1032"/>
                </a:cxn>
                <a:cxn ang="0">
                  <a:pos x="396" y="996"/>
                </a:cxn>
                <a:cxn ang="0">
                  <a:pos x="648" y="972"/>
                </a:cxn>
                <a:cxn ang="0">
                  <a:pos x="924" y="876"/>
                </a:cxn>
                <a:cxn ang="0">
                  <a:pos x="948" y="840"/>
                </a:cxn>
                <a:cxn ang="0">
                  <a:pos x="984" y="828"/>
                </a:cxn>
                <a:cxn ang="0">
                  <a:pos x="996" y="792"/>
                </a:cxn>
                <a:cxn ang="0">
                  <a:pos x="1056" y="732"/>
                </a:cxn>
                <a:cxn ang="0">
                  <a:pos x="1140" y="636"/>
                </a:cxn>
                <a:cxn ang="0">
                  <a:pos x="1236" y="336"/>
                </a:cxn>
                <a:cxn ang="0">
                  <a:pos x="1344" y="120"/>
                </a:cxn>
                <a:cxn ang="0">
                  <a:pos x="1368" y="84"/>
                </a:cxn>
                <a:cxn ang="0">
                  <a:pos x="1404" y="72"/>
                </a:cxn>
                <a:cxn ang="0">
                  <a:pos x="1416" y="36"/>
                </a:cxn>
                <a:cxn ang="0">
                  <a:pos x="1536" y="0"/>
                </a:cxn>
                <a:cxn ang="0">
                  <a:pos x="1692" y="12"/>
                </a:cxn>
                <a:cxn ang="0">
                  <a:pos x="1740" y="72"/>
                </a:cxn>
                <a:cxn ang="0">
                  <a:pos x="1920" y="180"/>
                </a:cxn>
                <a:cxn ang="0">
                  <a:pos x="2004" y="276"/>
                </a:cxn>
                <a:cxn ang="0">
                  <a:pos x="2028" y="312"/>
                </a:cxn>
                <a:cxn ang="0">
                  <a:pos x="2064" y="324"/>
                </a:cxn>
                <a:cxn ang="0">
                  <a:pos x="2076" y="360"/>
                </a:cxn>
                <a:cxn ang="0">
                  <a:pos x="2160" y="384"/>
                </a:cxn>
                <a:cxn ang="0">
                  <a:pos x="2340" y="480"/>
                </a:cxn>
                <a:cxn ang="0">
                  <a:pos x="2388" y="540"/>
                </a:cxn>
                <a:cxn ang="0">
                  <a:pos x="2448" y="588"/>
                </a:cxn>
                <a:cxn ang="0">
                  <a:pos x="2544" y="660"/>
                </a:cxn>
                <a:cxn ang="0">
                  <a:pos x="2688" y="756"/>
                </a:cxn>
                <a:cxn ang="0">
                  <a:pos x="2892" y="768"/>
                </a:cxn>
                <a:cxn ang="0">
                  <a:pos x="3360" y="852"/>
                </a:cxn>
                <a:cxn ang="0">
                  <a:pos x="3576" y="936"/>
                </a:cxn>
                <a:cxn ang="0">
                  <a:pos x="3696" y="984"/>
                </a:cxn>
                <a:cxn ang="0">
                  <a:pos x="4128" y="996"/>
                </a:cxn>
                <a:cxn ang="0">
                  <a:pos x="4440" y="1044"/>
                </a:cxn>
                <a:cxn ang="0">
                  <a:pos x="5028" y="1044"/>
                </a:cxn>
                <a:cxn ang="0">
                  <a:pos x="5100" y="1068"/>
                </a:cxn>
                <a:cxn ang="0">
                  <a:pos x="5136" y="1080"/>
                </a:cxn>
                <a:cxn ang="0">
                  <a:pos x="5748" y="1092"/>
                </a:cxn>
                <a:cxn ang="0">
                  <a:pos x="5784" y="1116"/>
                </a:cxn>
                <a:cxn ang="0">
                  <a:pos x="5784" y="1236"/>
                </a:cxn>
                <a:cxn ang="0">
                  <a:pos x="5616" y="1416"/>
                </a:cxn>
                <a:cxn ang="0">
                  <a:pos x="5556" y="1464"/>
                </a:cxn>
                <a:cxn ang="0">
                  <a:pos x="5484" y="1512"/>
                </a:cxn>
                <a:cxn ang="0">
                  <a:pos x="5412" y="1560"/>
                </a:cxn>
                <a:cxn ang="0">
                  <a:pos x="5292" y="1656"/>
                </a:cxn>
                <a:cxn ang="0">
                  <a:pos x="5028" y="1752"/>
                </a:cxn>
                <a:cxn ang="0">
                  <a:pos x="4896" y="1800"/>
                </a:cxn>
                <a:cxn ang="0">
                  <a:pos x="4716" y="1848"/>
                </a:cxn>
                <a:cxn ang="0">
                  <a:pos x="4152" y="1944"/>
                </a:cxn>
                <a:cxn ang="0">
                  <a:pos x="3000" y="2004"/>
                </a:cxn>
                <a:cxn ang="0">
                  <a:pos x="1320" y="1920"/>
                </a:cxn>
                <a:cxn ang="0">
                  <a:pos x="816" y="1812"/>
                </a:cxn>
                <a:cxn ang="0">
                  <a:pos x="672" y="1788"/>
                </a:cxn>
                <a:cxn ang="0">
                  <a:pos x="600" y="1776"/>
                </a:cxn>
                <a:cxn ang="0">
                  <a:pos x="552" y="1752"/>
                </a:cxn>
                <a:cxn ang="0">
                  <a:pos x="480" y="1704"/>
                </a:cxn>
                <a:cxn ang="0">
                  <a:pos x="408" y="1500"/>
                </a:cxn>
                <a:cxn ang="0">
                  <a:pos x="324" y="1440"/>
                </a:cxn>
                <a:cxn ang="0">
                  <a:pos x="240" y="1380"/>
                </a:cxn>
                <a:cxn ang="0">
                  <a:pos x="168" y="1332"/>
                </a:cxn>
                <a:cxn ang="0">
                  <a:pos x="60" y="1176"/>
                </a:cxn>
                <a:cxn ang="0">
                  <a:pos x="0" y="1032"/>
                </a:cxn>
              </a:cxnLst>
              <a:rect l="0" t="0" r="r" b="b"/>
              <a:pathLst>
                <a:path w="5807" h="2004">
                  <a:moveTo>
                    <a:pt x="0" y="1032"/>
                  </a:moveTo>
                  <a:cubicBezTo>
                    <a:pt x="134" y="1024"/>
                    <a:pt x="263" y="1011"/>
                    <a:pt x="396" y="996"/>
                  </a:cubicBezTo>
                  <a:cubicBezTo>
                    <a:pt x="506" y="959"/>
                    <a:pt x="390" y="994"/>
                    <a:pt x="648" y="972"/>
                  </a:cubicBezTo>
                  <a:cubicBezTo>
                    <a:pt x="735" y="964"/>
                    <a:pt x="850" y="925"/>
                    <a:pt x="924" y="876"/>
                  </a:cubicBezTo>
                  <a:cubicBezTo>
                    <a:pt x="932" y="864"/>
                    <a:pt x="937" y="849"/>
                    <a:pt x="948" y="840"/>
                  </a:cubicBezTo>
                  <a:cubicBezTo>
                    <a:pt x="958" y="832"/>
                    <a:pt x="975" y="837"/>
                    <a:pt x="984" y="828"/>
                  </a:cubicBezTo>
                  <a:cubicBezTo>
                    <a:pt x="993" y="819"/>
                    <a:pt x="990" y="803"/>
                    <a:pt x="996" y="792"/>
                  </a:cubicBezTo>
                  <a:cubicBezTo>
                    <a:pt x="1016" y="752"/>
                    <a:pt x="1020" y="756"/>
                    <a:pt x="1056" y="732"/>
                  </a:cubicBezTo>
                  <a:cubicBezTo>
                    <a:pt x="1112" y="648"/>
                    <a:pt x="1080" y="676"/>
                    <a:pt x="1140" y="636"/>
                  </a:cubicBezTo>
                  <a:cubicBezTo>
                    <a:pt x="1173" y="537"/>
                    <a:pt x="1203" y="436"/>
                    <a:pt x="1236" y="336"/>
                  </a:cubicBezTo>
                  <a:cubicBezTo>
                    <a:pt x="1268" y="241"/>
                    <a:pt x="1248" y="184"/>
                    <a:pt x="1344" y="120"/>
                  </a:cubicBezTo>
                  <a:cubicBezTo>
                    <a:pt x="1352" y="108"/>
                    <a:pt x="1357" y="93"/>
                    <a:pt x="1368" y="84"/>
                  </a:cubicBezTo>
                  <a:cubicBezTo>
                    <a:pt x="1378" y="76"/>
                    <a:pt x="1395" y="81"/>
                    <a:pt x="1404" y="72"/>
                  </a:cubicBezTo>
                  <a:cubicBezTo>
                    <a:pt x="1413" y="63"/>
                    <a:pt x="1407" y="45"/>
                    <a:pt x="1416" y="36"/>
                  </a:cubicBezTo>
                  <a:cubicBezTo>
                    <a:pt x="1430" y="22"/>
                    <a:pt x="1512" y="8"/>
                    <a:pt x="1536" y="0"/>
                  </a:cubicBezTo>
                  <a:cubicBezTo>
                    <a:pt x="1588" y="4"/>
                    <a:pt x="1641" y="2"/>
                    <a:pt x="1692" y="12"/>
                  </a:cubicBezTo>
                  <a:cubicBezTo>
                    <a:pt x="1758" y="24"/>
                    <a:pt x="1707" y="39"/>
                    <a:pt x="1740" y="72"/>
                  </a:cubicBezTo>
                  <a:cubicBezTo>
                    <a:pt x="1783" y="115"/>
                    <a:pt x="1861" y="160"/>
                    <a:pt x="1920" y="180"/>
                  </a:cubicBezTo>
                  <a:cubicBezTo>
                    <a:pt x="1976" y="264"/>
                    <a:pt x="1944" y="236"/>
                    <a:pt x="2004" y="276"/>
                  </a:cubicBezTo>
                  <a:cubicBezTo>
                    <a:pt x="2012" y="288"/>
                    <a:pt x="2017" y="303"/>
                    <a:pt x="2028" y="312"/>
                  </a:cubicBezTo>
                  <a:cubicBezTo>
                    <a:pt x="2038" y="320"/>
                    <a:pt x="2055" y="315"/>
                    <a:pt x="2064" y="324"/>
                  </a:cubicBezTo>
                  <a:cubicBezTo>
                    <a:pt x="2073" y="333"/>
                    <a:pt x="2066" y="352"/>
                    <a:pt x="2076" y="360"/>
                  </a:cubicBezTo>
                  <a:cubicBezTo>
                    <a:pt x="2099" y="378"/>
                    <a:pt x="2134" y="371"/>
                    <a:pt x="2160" y="384"/>
                  </a:cubicBezTo>
                  <a:cubicBezTo>
                    <a:pt x="2220" y="414"/>
                    <a:pt x="2284" y="443"/>
                    <a:pt x="2340" y="480"/>
                  </a:cubicBezTo>
                  <a:cubicBezTo>
                    <a:pt x="2363" y="550"/>
                    <a:pt x="2334" y="486"/>
                    <a:pt x="2388" y="540"/>
                  </a:cubicBezTo>
                  <a:cubicBezTo>
                    <a:pt x="2442" y="594"/>
                    <a:pt x="2378" y="565"/>
                    <a:pt x="2448" y="588"/>
                  </a:cubicBezTo>
                  <a:cubicBezTo>
                    <a:pt x="2478" y="633"/>
                    <a:pt x="2498" y="637"/>
                    <a:pt x="2544" y="660"/>
                  </a:cubicBezTo>
                  <a:cubicBezTo>
                    <a:pt x="2596" y="686"/>
                    <a:pt x="2625" y="750"/>
                    <a:pt x="2688" y="756"/>
                  </a:cubicBezTo>
                  <a:cubicBezTo>
                    <a:pt x="2756" y="763"/>
                    <a:pt x="2824" y="764"/>
                    <a:pt x="2892" y="768"/>
                  </a:cubicBezTo>
                  <a:cubicBezTo>
                    <a:pt x="3049" y="794"/>
                    <a:pt x="3202" y="832"/>
                    <a:pt x="3360" y="852"/>
                  </a:cubicBezTo>
                  <a:cubicBezTo>
                    <a:pt x="3436" y="877"/>
                    <a:pt x="3504" y="905"/>
                    <a:pt x="3576" y="936"/>
                  </a:cubicBezTo>
                  <a:cubicBezTo>
                    <a:pt x="3611" y="951"/>
                    <a:pt x="3657" y="983"/>
                    <a:pt x="3696" y="984"/>
                  </a:cubicBezTo>
                  <a:cubicBezTo>
                    <a:pt x="3840" y="988"/>
                    <a:pt x="3984" y="992"/>
                    <a:pt x="4128" y="996"/>
                  </a:cubicBezTo>
                  <a:cubicBezTo>
                    <a:pt x="4264" y="1041"/>
                    <a:pt x="4258" y="1033"/>
                    <a:pt x="4440" y="1044"/>
                  </a:cubicBezTo>
                  <a:cubicBezTo>
                    <a:pt x="4657" y="990"/>
                    <a:pt x="4537" y="1015"/>
                    <a:pt x="5028" y="1044"/>
                  </a:cubicBezTo>
                  <a:cubicBezTo>
                    <a:pt x="5053" y="1045"/>
                    <a:pt x="5076" y="1060"/>
                    <a:pt x="5100" y="1068"/>
                  </a:cubicBezTo>
                  <a:cubicBezTo>
                    <a:pt x="5112" y="1072"/>
                    <a:pt x="5136" y="1080"/>
                    <a:pt x="5136" y="1080"/>
                  </a:cubicBezTo>
                  <a:cubicBezTo>
                    <a:pt x="5337" y="1047"/>
                    <a:pt x="5546" y="1079"/>
                    <a:pt x="5748" y="1092"/>
                  </a:cubicBezTo>
                  <a:cubicBezTo>
                    <a:pt x="5760" y="1100"/>
                    <a:pt x="5775" y="1105"/>
                    <a:pt x="5784" y="1116"/>
                  </a:cubicBezTo>
                  <a:cubicBezTo>
                    <a:pt x="5807" y="1145"/>
                    <a:pt x="5792" y="1215"/>
                    <a:pt x="5784" y="1236"/>
                  </a:cubicBezTo>
                  <a:cubicBezTo>
                    <a:pt x="5754" y="1313"/>
                    <a:pt x="5681" y="1373"/>
                    <a:pt x="5616" y="1416"/>
                  </a:cubicBezTo>
                  <a:cubicBezTo>
                    <a:pt x="5562" y="1497"/>
                    <a:pt x="5626" y="1418"/>
                    <a:pt x="5556" y="1464"/>
                  </a:cubicBezTo>
                  <a:cubicBezTo>
                    <a:pt x="5466" y="1524"/>
                    <a:pt x="5570" y="1483"/>
                    <a:pt x="5484" y="1512"/>
                  </a:cubicBezTo>
                  <a:cubicBezTo>
                    <a:pt x="5369" y="1627"/>
                    <a:pt x="5516" y="1491"/>
                    <a:pt x="5412" y="1560"/>
                  </a:cubicBezTo>
                  <a:cubicBezTo>
                    <a:pt x="5371" y="1587"/>
                    <a:pt x="5339" y="1635"/>
                    <a:pt x="5292" y="1656"/>
                  </a:cubicBezTo>
                  <a:cubicBezTo>
                    <a:pt x="5215" y="1691"/>
                    <a:pt x="5114" y="1723"/>
                    <a:pt x="5028" y="1752"/>
                  </a:cubicBezTo>
                  <a:cubicBezTo>
                    <a:pt x="4935" y="1822"/>
                    <a:pt x="5032" y="1761"/>
                    <a:pt x="4896" y="1800"/>
                  </a:cubicBezTo>
                  <a:cubicBezTo>
                    <a:pt x="4681" y="1861"/>
                    <a:pt x="4949" y="1819"/>
                    <a:pt x="4716" y="1848"/>
                  </a:cubicBezTo>
                  <a:cubicBezTo>
                    <a:pt x="4555" y="1917"/>
                    <a:pt x="4326" y="1929"/>
                    <a:pt x="4152" y="1944"/>
                  </a:cubicBezTo>
                  <a:cubicBezTo>
                    <a:pt x="3767" y="1976"/>
                    <a:pt x="3387" y="1994"/>
                    <a:pt x="3000" y="2004"/>
                  </a:cubicBezTo>
                  <a:cubicBezTo>
                    <a:pt x="2434" y="1994"/>
                    <a:pt x="1880" y="1990"/>
                    <a:pt x="1320" y="1920"/>
                  </a:cubicBezTo>
                  <a:cubicBezTo>
                    <a:pt x="1165" y="1868"/>
                    <a:pt x="979" y="1845"/>
                    <a:pt x="816" y="1812"/>
                  </a:cubicBezTo>
                  <a:cubicBezTo>
                    <a:pt x="768" y="1802"/>
                    <a:pt x="720" y="1796"/>
                    <a:pt x="672" y="1788"/>
                  </a:cubicBezTo>
                  <a:cubicBezTo>
                    <a:pt x="648" y="1784"/>
                    <a:pt x="600" y="1776"/>
                    <a:pt x="600" y="1776"/>
                  </a:cubicBezTo>
                  <a:cubicBezTo>
                    <a:pt x="584" y="1768"/>
                    <a:pt x="567" y="1761"/>
                    <a:pt x="552" y="1752"/>
                  </a:cubicBezTo>
                  <a:cubicBezTo>
                    <a:pt x="527" y="1737"/>
                    <a:pt x="480" y="1704"/>
                    <a:pt x="480" y="1704"/>
                  </a:cubicBezTo>
                  <a:cubicBezTo>
                    <a:pt x="459" y="1641"/>
                    <a:pt x="456" y="1548"/>
                    <a:pt x="408" y="1500"/>
                  </a:cubicBezTo>
                  <a:cubicBezTo>
                    <a:pt x="384" y="1476"/>
                    <a:pt x="352" y="1460"/>
                    <a:pt x="324" y="1440"/>
                  </a:cubicBezTo>
                  <a:cubicBezTo>
                    <a:pt x="296" y="1420"/>
                    <a:pt x="268" y="1400"/>
                    <a:pt x="240" y="1380"/>
                  </a:cubicBezTo>
                  <a:cubicBezTo>
                    <a:pt x="216" y="1363"/>
                    <a:pt x="168" y="1332"/>
                    <a:pt x="168" y="1332"/>
                  </a:cubicBezTo>
                  <a:cubicBezTo>
                    <a:pt x="125" y="1267"/>
                    <a:pt x="139" y="1202"/>
                    <a:pt x="60" y="1176"/>
                  </a:cubicBezTo>
                  <a:cubicBezTo>
                    <a:pt x="30" y="1131"/>
                    <a:pt x="24" y="1081"/>
                    <a:pt x="0" y="1032"/>
                  </a:cubicBezTo>
                  <a:close/>
                </a:path>
              </a:pathLst>
            </a:custGeom>
            <a:solidFill>
              <a:srgbClr val="339966"/>
            </a:solidFill>
            <a:ln w="9525">
              <a:solidFill>
                <a:srgbClr val="339966"/>
              </a:solidFill>
              <a:round/>
              <a:headEnd/>
              <a:tailEn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grpSp>
      <p:sp>
        <p:nvSpPr>
          <p:cNvPr id="134151" name="Freeform 7"/>
          <p:cNvSpPr>
            <a:spLocks/>
          </p:cNvSpPr>
          <p:nvPr/>
        </p:nvSpPr>
        <p:spPr bwMode="auto">
          <a:xfrm>
            <a:off x="1828800" y="1219200"/>
            <a:ext cx="2057400" cy="1085850"/>
          </a:xfrm>
          <a:custGeom>
            <a:avLst/>
            <a:gdLst/>
            <a:ahLst/>
            <a:cxnLst>
              <a:cxn ang="0">
                <a:pos x="132" y="432"/>
              </a:cxn>
              <a:cxn ang="0">
                <a:pos x="0" y="264"/>
              </a:cxn>
              <a:cxn ang="0">
                <a:pos x="132" y="180"/>
              </a:cxn>
              <a:cxn ang="0">
                <a:pos x="168" y="168"/>
              </a:cxn>
              <a:cxn ang="0">
                <a:pos x="240" y="72"/>
              </a:cxn>
              <a:cxn ang="0">
                <a:pos x="312" y="48"/>
              </a:cxn>
              <a:cxn ang="0">
                <a:pos x="348" y="36"/>
              </a:cxn>
              <a:cxn ang="0">
                <a:pos x="492" y="60"/>
              </a:cxn>
              <a:cxn ang="0">
                <a:pos x="516" y="96"/>
              </a:cxn>
              <a:cxn ang="0">
                <a:pos x="552" y="120"/>
              </a:cxn>
              <a:cxn ang="0">
                <a:pos x="732" y="0"/>
              </a:cxn>
              <a:cxn ang="0">
                <a:pos x="1080" y="36"/>
              </a:cxn>
              <a:cxn ang="0">
                <a:pos x="1164" y="96"/>
              </a:cxn>
              <a:cxn ang="0">
                <a:pos x="1200" y="108"/>
              </a:cxn>
              <a:cxn ang="0">
                <a:pos x="1236" y="120"/>
              </a:cxn>
              <a:cxn ang="0">
                <a:pos x="1260" y="300"/>
              </a:cxn>
              <a:cxn ang="0">
                <a:pos x="1212" y="312"/>
              </a:cxn>
              <a:cxn ang="0">
                <a:pos x="1176" y="336"/>
              </a:cxn>
              <a:cxn ang="0">
                <a:pos x="1200" y="456"/>
              </a:cxn>
              <a:cxn ang="0">
                <a:pos x="1152" y="624"/>
              </a:cxn>
              <a:cxn ang="0">
                <a:pos x="1080" y="648"/>
              </a:cxn>
              <a:cxn ang="0">
                <a:pos x="1008" y="624"/>
              </a:cxn>
              <a:cxn ang="0">
                <a:pos x="972" y="612"/>
              </a:cxn>
              <a:cxn ang="0">
                <a:pos x="828" y="672"/>
              </a:cxn>
              <a:cxn ang="0">
                <a:pos x="636" y="612"/>
              </a:cxn>
              <a:cxn ang="0">
                <a:pos x="528" y="660"/>
              </a:cxn>
              <a:cxn ang="0">
                <a:pos x="324" y="588"/>
              </a:cxn>
              <a:cxn ang="0">
                <a:pos x="120" y="588"/>
              </a:cxn>
              <a:cxn ang="0">
                <a:pos x="108" y="552"/>
              </a:cxn>
              <a:cxn ang="0">
                <a:pos x="132" y="432"/>
              </a:cxn>
            </a:cxnLst>
            <a:rect l="0" t="0" r="r" b="b"/>
            <a:pathLst>
              <a:path w="1296" h="684">
                <a:moveTo>
                  <a:pt x="132" y="432"/>
                </a:moveTo>
                <a:cubicBezTo>
                  <a:pt x="90" y="368"/>
                  <a:pt x="26" y="342"/>
                  <a:pt x="0" y="264"/>
                </a:cubicBezTo>
                <a:cubicBezTo>
                  <a:pt x="38" y="207"/>
                  <a:pt x="65" y="202"/>
                  <a:pt x="132" y="180"/>
                </a:cubicBezTo>
                <a:cubicBezTo>
                  <a:pt x="144" y="176"/>
                  <a:pt x="168" y="168"/>
                  <a:pt x="168" y="168"/>
                </a:cubicBezTo>
                <a:cubicBezTo>
                  <a:pt x="182" y="126"/>
                  <a:pt x="196" y="91"/>
                  <a:pt x="240" y="72"/>
                </a:cubicBezTo>
                <a:cubicBezTo>
                  <a:pt x="263" y="62"/>
                  <a:pt x="288" y="56"/>
                  <a:pt x="312" y="48"/>
                </a:cubicBezTo>
                <a:cubicBezTo>
                  <a:pt x="324" y="44"/>
                  <a:pt x="348" y="36"/>
                  <a:pt x="348" y="36"/>
                </a:cubicBezTo>
                <a:cubicBezTo>
                  <a:pt x="396" y="41"/>
                  <a:pt x="454" y="30"/>
                  <a:pt x="492" y="60"/>
                </a:cubicBezTo>
                <a:cubicBezTo>
                  <a:pt x="503" y="69"/>
                  <a:pt x="506" y="86"/>
                  <a:pt x="516" y="96"/>
                </a:cubicBezTo>
                <a:cubicBezTo>
                  <a:pt x="526" y="106"/>
                  <a:pt x="540" y="112"/>
                  <a:pt x="552" y="120"/>
                </a:cubicBezTo>
                <a:cubicBezTo>
                  <a:pt x="603" y="69"/>
                  <a:pt x="663" y="23"/>
                  <a:pt x="732" y="0"/>
                </a:cubicBezTo>
                <a:cubicBezTo>
                  <a:pt x="840" y="8"/>
                  <a:pt x="976" y="1"/>
                  <a:pt x="1080" y="36"/>
                </a:cubicBezTo>
                <a:cubicBezTo>
                  <a:pt x="1100" y="96"/>
                  <a:pt x="1080" y="68"/>
                  <a:pt x="1164" y="96"/>
                </a:cubicBezTo>
                <a:cubicBezTo>
                  <a:pt x="1176" y="100"/>
                  <a:pt x="1188" y="104"/>
                  <a:pt x="1200" y="108"/>
                </a:cubicBezTo>
                <a:cubicBezTo>
                  <a:pt x="1212" y="112"/>
                  <a:pt x="1236" y="120"/>
                  <a:pt x="1236" y="120"/>
                </a:cubicBezTo>
                <a:cubicBezTo>
                  <a:pt x="1273" y="175"/>
                  <a:pt x="1296" y="228"/>
                  <a:pt x="1260" y="300"/>
                </a:cubicBezTo>
                <a:cubicBezTo>
                  <a:pt x="1253" y="315"/>
                  <a:pt x="1228" y="308"/>
                  <a:pt x="1212" y="312"/>
                </a:cubicBezTo>
                <a:cubicBezTo>
                  <a:pt x="1200" y="320"/>
                  <a:pt x="1179" y="322"/>
                  <a:pt x="1176" y="336"/>
                </a:cubicBezTo>
                <a:cubicBezTo>
                  <a:pt x="1169" y="369"/>
                  <a:pt x="1189" y="422"/>
                  <a:pt x="1200" y="456"/>
                </a:cubicBezTo>
                <a:cubicBezTo>
                  <a:pt x="1195" y="491"/>
                  <a:pt x="1194" y="598"/>
                  <a:pt x="1152" y="624"/>
                </a:cubicBezTo>
                <a:cubicBezTo>
                  <a:pt x="1131" y="637"/>
                  <a:pt x="1080" y="648"/>
                  <a:pt x="1080" y="648"/>
                </a:cubicBezTo>
                <a:cubicBezTo>
                  <a:pt x="1056" y="640"/>
                  <a:pt x="1032" y="632"/>
                  <a:pt x="1008" y="624"/>
                </a:cubicBezTo>
                <a:cubicBezTo>
                  <a:pt x="996" y="620"/>
                  <a:pt x="972" y="612"/>
                  <a:pt x="972" y="612"/>
                </a:cubicBezTo>
                <a:cubicBezTo>
                  <a:pt x="919" y="630"/>
                  <a:pt x="879" y="655"/>
                  <a:pt x="828" y="672"/>
                </a:cubicBezTo>
                <a:cubicBezTo>
                  <a:pt x="735" y="664"/>
                  <a:pt x="684" y="684"/>
                  <a:pt x="636" y="612"/>
                </a:cubicBezTo>
                <a:cubicBezTo>
                  <a:pt x="550" y="641"/>
                  <a:pt x="585" y="622"/>
                  <a:pt x="528" y="660"/>
                </a:cubicBezTo>
                <a:cubicBezTo>
                  <a:pt x="412" y="650"/>
                  <a:pt x="380" y="672"/>
                  <a:pt x="324" y="588"/>
                </a:cubicBezTo>
                <a:cubicBezTo>
                  <a:pt x="269" y="594"/>
                  <a:pt x="176" y="613"/>
                  <a:pt x="120" y="588"/>
                </a:cubicBezTo>
                <a:cubicBezTo>
                  <a:pt x="108" y="583"/>
                  <a:pt x="112" y="564"/>
                  <a:pt x="108" y="552"/>
                </a:cubicBezTo>
                <a:cubicBezTo>
                  <a:pt x="116" y="512"/>
                  <a:pt x="124" y="472"/>
                  <a:pt x="132" y="432"/>
                </a:cubicBezTo>
                <a:close/>
              </a:path>
            </a:pathLst>
          </a:custGeom>
          <a:solidFill>
            <a:schemeClr val="bg1"/>
          </a:solidFill>
          <a:ln w="9525">
            <a:solidFill>
              <a:schemeClr val="bg1"/>
            </a:solidFill>
            <a:round/>
            <a:headEnd/>
            <a:tailEn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34152" name="Freeform 8"/>
          <p:cNvSpPr>
            <a:spLocks/>
          </p:cNvSpPr>
          <p:nvPr/>
        </p:nvSpPr>
        <p:spPr bwMode="auto">
          <a:xfrm>
            <a:off x="6781800" y="1676400"/>
            <a:ext cx="2057400" cy="1085850"/>
          </a:xfrm>
          <a:custGeom>
            <a:avLst/>
            <a:gdLst/>
            <a:ahLst/>
            <a:cxnLst>
              <a:cxn ang="0">
                <a:pos x="132" y="432"/>
              </a:cxn>
              <a:cxn ang="0">
                <a:pos x="0" y="264"/>
              </a:cxn>
              <a:cxn ang="0">
                <a:pos x="132" y="180"/>
              </a:cxn>
              <a:cxn ang="0">
                <a:pos x="168" y="168"/>
              </a:cxn>
              <a:cxn ang="0">
                <a:pos x="240" y="72"/>
              </a:cxn>
              <a:cxn ang="0">
                <a:pos x="312" y="48"/>
              </a:cxn>
              <a:cxn ang="0">
                <a:pos x="348" y="36"/>
              </a:cxn>
              <a:cxn ang="0">
                <a:pos x="492" y="60"/>
              </a:cxn>
              <a:cxn ang="0">
                <a:pos x="516" y="96"/>
              </a:cxn>
              <a:cxn ang="0">
                <a:pos x="552" y="120"/>
              </a:cxn>
              <a:cxn ang="0">
                <a:pos x="732" y="0"/>
              </a:cxn>
              <a:cxn ang="0">
                <a:pos x="1080" y="36"/>
              </a:cxn>
              <a:cxn ang="0">
                <a:pos x="1164" y="96"/>
              </a:cxn>
              <a:cxn ang="0">
                <a:pos x="1200" y="108"/>
              </a:cxn>
              <a:cxn ang="0">
                <a:pos x="1236" y="120"/>
              </a:cxn>
              <a:cxn ang="0">
                <a:pos x="1260" y="300"/>
              </a:cxn>
              <a:cxn ang="0">
                <a:pos x="1212" y="312"/>
              </a:cxn>
              <a:cxn ang="0">
                <a:pos x="1176" y="336"/>
              </a:cxn>
              <a:cxn ang="0">
                <a:pos x="1200" y="456"/>
              </a:cxn>
              <a:cxn ang="0">
                <a:pos x="1152" y="624"/>
              </a:cxn>
              <a:cxn ang="0">
                <a:pos x="1080" y="648"/>
              </a:cxn>
              <a:cxn ang="0">
                <a:pos x="1008" y="624"/>
              </a:cxn>
              <a:cxn ang="0">
                <a:pos x="972" y="612"/>
              </a:cxn>
              <a:cxn ang="0">
                <a:pos x="828" y="672"/>
              </a:cxn>
              <a:cxn ang="0">
                <a:pos x="636" y="612"/>
              </a:cxn>
              <a:cxn ang="0">
                <a:pos x="528" y="660"/>
              </a:cxn>
              <a:cxn ang="0">
                <a:pos x="324" y="588"/>
              </a:cxn>
              <a:cxn ang="0">
                <a:pos x="120" y="588"/>
              </a:cxn>
              <a:cxn ang="0">
                <a:pos x="108" y="552"/>
              </a:cxn>
              <a:cxn ang="0">
                <a:pos x="132" y="432"/>
              </a:cxn>
            </a:cxnLst>
            <a:rect l="0" t="0" r="r" b="b"/>
            <a:pathLst>
              <a:path w="1296" h="684">
                <a:moveTo>
                  <a:pt x="132" y="432"/>
                </a:moveTo>
                <a:cubicBezTo>
                  <a:pt x="90" y="368"/>
                  <a:pt x="26" y="342"/>
                  <a:pt x="0" y="264"/>
                </a:cubicBezTo>
                <a:cubicBezTo>
                  <a:pt x="38" y="207"/>
                  <a:pt x="65" y="202"/>
                  <a:pt x="132" y="180"/>
                </a:cubicBezTo>
                <a:cubicBezTo>
                  <a:pt x="144" y="176"/>
                  <a:pt x="168" y="168"/>
                  <a:pt x="168" y="168"/>
                </a:cubicBezTo>
                <a:cubicBezTo>
                  <a:pt x="182" y="126"/>
                  <a:pt x="196" y="91"/>
                  <a:pt x="240" y="72"/>
                </a:cubicBezTo>
                <a:cubicBezTo>
                  <a:pt x="263" y="62"/>
                  <a:pt x="288" y="56"/>
                  <a:pt x="312" y="48"/>
                </a:cubicBezTo>
                <a:cubicBezTo>
                  <a:pt x="324" y="44"/>
                  <a:pt x="348" y="36"/>
                  <a:pt x="348" y="36"/>
                </a:cubicBezTo>
                <a:cubicBezTo>
                  <a:pt x="396" y="41"/>
                  <a:pt x="454" y="30"/>
                  <a:pt x="492" y="60"/>
                </a:cubicBezTo>
                <a:cubicBezTo>
                  <a:pt x="503" y="69"/>
                  <a:pt x="506" y="86"/>
                  <a:pt x="516" y="96"/>
                </a:cubicBezTo>
                <a:cubicBezTo>
                  <a:pt x="526" y="106"/>
                  <a:pt x="540" y="112"/>
                  <a:pt x="552" y="120"/>
                </a:cubicBezTo>
                <a:cubicBezTo>
                  <a:pt x="603" y="69"/>
                  <a:pt x="663" y="23"/>
                  <a:pt x="732" y="0"/>
                </a:cubicBezTo>
                <a:cubicBezTo>
                  <a:pt x="840" y="8"/>
                  <a:pt x="976" y="1"/>
                  <a:pt x="1080" y="36"/>
                </a:cubicBezTo>
                <a:cubicBezTo>
                  <a:pt x="1100" y="96"/>
                  <a:pt x="1080" y="68"/>
                  <a:pt x="1164" y="96"/>
                </a:cubicBezTo>
                <a:cubicBezTo>
                  <a:pt x="1176" y="100"/>
                  <a:pt x="1188" y="104"/>
                  <a:pt x="1200" y="108"/>
                </a:cubicBezTo>
                <a:cubicBezTo>
                  <a:pt x="1212" y="112"/>
                  <a:pt x="1236" y="120"/>
                  <a:pt x="1236" y="120"/>
                </a:cubicBezTo>
                <a:cubicBezTo>
                  <a:pt x="1273" y="175"/>
                  <a:pt x="1296" y="228"/>
                  <a:pt x="1260" y="300"/>
                </a:cubicBezTo>
                <a:cubicBezTo>
                  <a:pt x="1253" y="315"/>
                  <a:pt x="1228" y="308"/>
                  <a:pt x="1212" y="312"/>
                </a:cubicBezTo>
                <a:cubicBezTo>
                  <a:pt x="1200" y="320"/>
                  <a:pt x="1179" y="322"/>
                  <a:pt x="1176" y="336"/>
                </a:cubicBezTo>
                <a:cubicBezTo>
                  <a:pt x="1169" y="369"/>
                  <a:pt x="1189" y="422"/>
                  <a:pt x="1200" y="456"/>
                </a:cubicBezTo>
                <a:cubicBezTo>
                  <a:pt x="1195" y="491"/>
                  <a:pt x="1194" y="598"/>
                  <a:pt x="1152" y="624"/>
                </a:cubicBezTo>
                <a:cubicBezTo>
                  <a:pt x="1131" y="637"/>
                  <a:pt x="1080" y="648"/>
                  <a:pt x="1080" y="648"/>
                </a:cubicBezTo>
                <a:cubicBezTo>
                  <a:pt x="1056" y="640"/>
                  <a:pt x="1032" y="632"/>
                  <a:pt x="1008" y="624"/>
                </a:cubicBezTo>
                <a:cubicBezTo>
                  <a:pt x="996" y="620"/>
                  <a:pt x="972" y="612"/>
                  <a:pt x="972" y="612"/>
                </a:cubicBezTo>
                <a:cubicBezTo>
                  <a:pt x="919" y="630"/>
                  <a:pt x="879" y="655"/>
                  <a:pt x="828" y="672"/>
                </a:cubicBezTo>
                <a:cubicBezTo>
                  <a:pt x="735" y="664"/>
                  <a:pt x="684" y="684"/>
                  <a:pt x="636" y="612"/>
                </a:cubicBezTo>
                <a:cubicBezTo>
                  <a:pt x="550" y="641"/>
                  <a:pt x="585" y="622"/>
                  <a:pt x="528" y="660"/>
                </a:cubicBezTo>
                <a:cubicBezTo>
                  <a:pt x="412" y="650"/>
                  <a:pt x="380" y="672"/>
                  <a:pt x="324" y="588"/>
                </a:cubicBezTo>
                <a:cubicBezTo>
                  <a:pt x="269" y="594"/>
                  <a:pt x="176" y="613"/>
                  <a:pt x="120" y="588"/>
                </a:cubicBezTo>
                <a:cubicBezTo>
                  <a:pt x="108" y="583"/>
                  <a:pt x="112" y="564"/>
                  <a:pt x="108" y="552"/>
                </a:cubicBezTo>
                <a:cubicBezTo>
                  <a:pt x="116" y="512"/>
                  <a:pt x="124" y="472"/>
                  <a:pt x="132" y="432"/>
                </a:cubicBezTo>
                <a:close/>
              </a:path>
            </a:pathLst>
          </a:custGeom>
          <a:solidFill>
            <a:schemeClr val="bg1"/>
          </a:solidFill>
          <a:ln w="9525">
            <a:solidFill>
              <a:schemeClr val="bg1"/>
            </a:solidFill>
            <a:round/>
            <a:headEnd/>
            <a:tailEn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graphicFrame>
        <p:nvGraphicFramePr>
          <p:cNvPr id="134153" name="Object 9"/>
          <p:cNvGraphicFramePr>
            <a:graphicFrameLocks noChangeAspect="1"/>
          </p:cNvGraphicFramePr>
          <p:nvPr/>
        </p:nvGraphicFramePr>
        <p:xfrm>
          <a:off x="6553200" y="3657600"/>
          <a:ext cx="2057400" cy="1587500"/>
        </p:xfrm>
        <a:graphic>
          <a:graphicData uri="http://schemas.openxmlformats.org/presentationml/2006/ole">
            <p:oleObj spid="_x0000_s93186" name="CorelDRAW 6.0" r:id="rId3" imgW="6696000" imgH="4460400" progId="">
              <p:embed/>
            </p:oleObj>
          </a:graphicData>
        </a:graphic>
      </p:graphicFrame>
      <p:sp>
        <p:nvSpPr>
          <p:cNvPr id="134154" name="AutoShape 10"/>
          <p:cNvSpPr>
            <a:spLocks noChangeArrowheads="1"/>
          </p:cNvSpPr>
          <p:nvPr/>
        </p:nvSpPr>
        <p:spPr bwMode="auto">
          <a:xfrm>
            <a:off x="685800" y="2895600"/>
            <a:ext cx="152400" cy="1905000"/>
          </a:xfrm>
          <a:prstGeom prst="cube">
            <a:avLst>
              <a:gd name="adj" fmla="val 25000"/>
            </a:avLst>
          </a:prstGeom>
          <a:solidFill>
            <a:srgbClr val="969696"/>
          </a:solidFill>
          <a:ln w="9525">
            <a:solidFill>
              <a:schemeClr val="tx1"/>
            </a:solidFill>
            <a:miter lim="800000"/>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sp>
        <p:nvSpPr>
          <p:cNvPr id="134155" name="AutoShape 11"/>
          <p:cNvSpPr>
            <a:spLocks noChangeArrowheads="1"/>
          </p:cNvSpPr>
          <p:nvPr/>
        </p:nvSpPr>
        <p:spPr bwMode="auto">
          <a:xfrm>
            <a:off x="457200" y="2743200"/>
            <a:ext cx="609600" cy="228600"/>
          </a:xfrm>
          <a:prstGeom prst="cube">
            <a:avLst>
              <a:gd name="adj" fmla="val 25000"/>
            </a:avLst>
          </a:prstGeom>
          <a:solidFill>
            <a:srgbClr val="333333"/>
          </a:solidFill>
          <a:ln w="9525">
            <a:solidFill>
              <a:srgbClr val="333333"/>
            </a:solidFill>
            <a:miter lim="800000"/>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grpSp>
        <p:nvGrpSpPr>
          <p:cNvPr id="3" name="Group 12"/>
          <p:cNvGrpSpPr>
            <a:grpSpLocks/>
          </p:cNvGrpSpPr>
          <p:nvPr/>
        </p:nvGrpSpPr>
        <p:grpSpPr bwMode="auto">
          <a:xfrm>
            <a:off x="1143000" y="696913"/>
            <a:ext cx="6096000" cy="4237037"/>
            <a:chOff x="720" y="439"/>
            <a:chExt cx="3840" cy="2669"/>
          </a:xfrm>
        </p:grpSpPr>
        <p:sp>
          <p:nvSpPr>
            <p:cNvPr id="134157" name="Line 13"/>
            <p:cNvSpPr>
              <a:spLocks noChangeShapeType="1"/>
            </p:cNvSpPr>
            <p:nvPr/>
          </p:nvSpPr>
          <p:spPr bwMode="auto">
            <a:xfrm rot="2700000">
              <a:off x="720" y="1441"/>
              <a:ext cx="384" cy="384"/>
            </a:xfrm>
            <a:prstGeom prst="line">
              <a:avLst/>
            </a:prstGeom>
            <a:noFill/>
            <a:ln w="38100">
              <a:solidFill>
                <a:srgbClr val="FF6600"/>
              </a:solidFill>
              <a:prstDash val="sysDot"/>
              <a:round/>
              <a:headEnd/>
              <a:tailEn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grpSp>
          <p:nvGrpSpPr>
            <p:cNvPr id="4" name="Group 14"/>
            <p:cNvGrpSpPr>
              <a:grpSpLocks/>
            </p:cNvGrpSpPr>
            <p:nvPr/>
          </p:nvGrpSpPr>
          <p:grpSpPr bwMode="auto">
            <a:xfrm>
              <a:off x="3888" y="1440"/>
              <a:ext cx="672" cy="1200"/>
              <a:chOff x="2736" y="1440"/>
              <a:chExt cx="672" cy="1200"/>
            </a:xfrm>
          </p:grpSpPr>
          <p:sp>
            <p:nvSpPr>
              <p:cNvPr id="134159" name="Line 15"/>
              <p:cNvSpPr>
                <a:spLocks noChangeShapeType="1"/>
              </p:cNvSpPr>
              <p:nvPr/>
            </p:nvSpPr>
            <p:spPr bwMode="auto">
              <a:xfrm rot="2700000">
                <a:off x="3024" y="1440"/>
                <a:ext cx="384" cy="384"/>
              </a:xfrm>
              <a:prstGeom prst="line">
                <a:avLst/>
              </a:prstGeom>
              <a:noFill/>
              <a:ln w="38100">
                <a:solidFill>
                  <a:srgbClr val="FF6600"/>
                </a:solidFill>
                <a:prstDash val="sysDot"/>
                <a:round/>
                <a:headEnd/>
                <a:tailEn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34160" name="Arc 16"/>
              <p:cNvSpPr>
                <a:spLocks/>
              </p:cNvSpPr>
              <p:nvPr/>
            </p:nvSpPr>
            <p:spPr bwMode="auto">
              <a:xfrm rot="-5400000" flipH="1" flipV="1">
                <a:off x="2616" y="2040"/>
                <a:ext cx="720" cy="4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FF6600"/>
                </a:solidFill>
                <a:prstDash val="sysDot"/>
                <a:round/>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grpSp>
        <p:grpSp>
          <p:nvGrpSpPr>
            <p:cNvPr id="5" name="Group 17"/>
            <p:cNvGrpSpPr>
              <a:grpSpLocks/>
            </p:cNvGrpSpPr>
            <p:nvPr/>
          </p:nvGrpSpPr>
          <p:grpSpPr bwMode="auto">
            <a:xfrm>
              <a:off x="3264" y="1440"/>
              <a:ext cx="576" cy="1056"/>
              <a:chOff x="2592" y="1440"/>
              <a:chExt cx="576" cy="1056"/>
            </a:xfrm>
          </p:grpSpPr>
          <p:sp>
            <p:nvSpPr>
              <p:cNvPr id="134162" name="Line 18"/>
              <p:cNvSpPr>
                <a:spLocks noChangeShapeType="1"/>
              </p:cNvSpPr>
              <p:nvPr/>
            </p:nvSpPr>
            <p:spPr bwMode="auto">
              <a:xfrm rot="2700000">
                <a:off x="2784" y="1440"/>
                <a:ext cx="384" cy="384"/>
              </a:xfrm>
              <a:prstGeom prst="line">
                <a:avLst/>
              </a:prstGeom>
              <a:noFill/>
              <a:ln w="38100">
                <a:solidFill>
                  <a:srgbClr val="FF6600"/>
                </a:solidFill>
                <a:prstDash val="sysDot"/>
                <a:round/>
                <a:headEnd/>
                <a:tailEn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34163" name="Arc 19"/>
              <p:cNvSpPr>
                <a:spLocks/>
              </p:cNvSpPr>
              <p:nvPr/>
            </p:nvSpPr>
            <p:spPr bwMode="auto">
              <a:xfrm rot="-5400000" flipH="1" flipV="1">
                <a:off x="2496" y="2016"/>
                <a:ext cx="576" cy="3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FF6600"/>
                </a:solidFill>
                <a:prstDash val="sysDot"/>
                <a:round/>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grpSp>
        <p:grpSp>
          <p:nvGrpSpPr>
            <p:cNvPr id="6" name="Group 20"/>
            <p:cNvGrpSpPr>
              <a:grpSpLocks/>
            </p:cNvGrpSpPr>
            <p:nvPr/>
          </p:nvGrpSpPr>
          <p:grpSpPr bwMode="auto">
            <a:xfrm>
              <a:off x="2736" y="1440"/>
              <a:ext cx="432" cy="840"/>
              <a:chOff x="2448" y="1440"/>
              <a:chExt cx="432" cy="840"/>
            </a:xfrm>
          </p:grpSpPr>
          <p:sp>
            <p:nvSpPr>
              <p:cNvPr id="134165" name="Line 21"/>
              <p:cNvSpPr>
                <a:spLocks noChangeShapeType="1"/>
              </p:cNvSpPr>
              <p:nvPr/>
            </p:nvSpPr>
            <p:spPr bwMode="auto">
              <a:xfrm rot="2700000">
                <a:off x="2496" y="1440"/>
                <a:ext cx="384" cy="384"/>
              </a:xfrm>
              <a:prstGeom prst="line">
                <a:avLst/>
              </a:prstGeom>
              <a:noFill/>
              <a:ln w="38100">
                <a:solidFill>
                  <a:srgbClr val="FF6600"/>
                </a:solidFill>
                <a:prstDash val="sysDot"/>
                <a:round/>
                <a:headEnd/>
                <a:tailEn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34166" name="Arc 22"/>
              <p:cNvSpPr>
                <a:spLocks/>
              </p:cNvSpPr>
              <p:nvPr/>
            </p:nvSpPr>
            <p:spPr bwMode="auto">
              <a:xfrm rot="-5400000" flipH="1" flipV="1">
                <a:off x="2388" y="1980"/>
                <a:ext cx="360" cy="2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FF6600"/>
                </a:solidFill>
                <a:prstDash val="sysDot"/>
                <a:round/>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grpSp>
        <p:grpSp>
          <p:nvGrpSpPr>
            <p:cNvPr id="7" name="Group 23"/>
            <p:cNvGrpSpPr>
              <a:grpSpLocks/>
            </p:cNvGrpSpPr>
            <p:nvPr/>
          </p:nvGrpSpPr>
          <p:grpSpPr bwMode="auto">
            <a:xfrm>
              <a:off x="2064" y="1440"/>
              <a:ext cx="384" cy="624"/>
              <a:chOff x="2208" y="1440"/>
              <a:chExt cx="384" cy="624"/>
            </a:xfrm>
          </p:grpSpPr>
          <p:sp>
            <p:nvSpPr>
              <p:cNvPr id="134168" name="Line 24"/>
              <p:cNvSpPr>
                <a:spLocks noChangeShapeType="1"/>
              </p:cNvSpPr>
              <p:nvPr/>
            </p:nvSpPr>
            <p:spPr bwMode="auto">
              <a:xfrm rot="2700000">
                <a:off x="2208" y="1440"/>
                <a:ext cx="384" cy="384"/>
              </a:xfrm>
              <a:prstGeom prst="line">
                <a:avLst/>
              </a:prstGeom>
              <a:noFill/>
              <a:ln w="38100">
                <a:solidFill>
                  <a:srgbClr val="FF6600"/>
                </a:solidFill>
                <a:prstDash val="sysDot"/>
                <a:round/>
                <a:headEnd/>
                <a:tailEn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34169" name="Arc 25"/>
              <p:cNvSpPr>
                <a:spLocks/>
              </p:cNvSpPr>
              <p:nvPr/>
            </p:nvSpPr>
            <p:spPr bwMode="auto">
              <a:xfrm rot="-5400000" flipH="1" flipV="1">
                <a:off x="2280" y="1944"/>
                <a:ext cx="144" cy="9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FF6600"/>
                </a:solidFill>
                <a:prstDash val="sysDot"/>
                <a:round/>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grpSp>
        <p:sp>
          <p:nvSpPr>
            <p:cNvPr id="134170" name="Line 26"/>
            <p:cNvSpPr>
              <a:spLocks noChangeShapeType="1"/>
            </p:cNvSpPr>
            <p:nvPr/>
          </p:nvSpPr>
          <p:spPr bwMode="auto">
            <a:xfrm rot="2700000" flipV="1">
              <a:off x="1339" y="439"/>
              <a:ext cx="2669" cy="2669"/>
            </a:xfrm>
            <a:prstGeom prst="line">
              <a:avLst/>
            </a:prstGeom>
            <a:noFill/>
            <a:ln w="44450">
              <a:solidFill>
                <a:srgbClr val="FF0000"/>
              </a:solidFill>
              <a:round/>
              <a:headEnd/>
              <a:tailEnd type="triangle" w="med" len="me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134171" name="Line 27"/>
            <p:cNvSpPr>
              <a:spLocks noChangeShapeType="1"/>
            </p:cNvSpPr>
            <p:nvPr/>
          </p:nvSpPr>
          <p:spPr bwMode="auto">
            <a:xfrm rot="2700000">
              <a:off x="1392" y="1440"/>
              <a:ext cx="384" cy="384"/>
            </a:xfrm>
            <a:prstGeom prst="line">
              <a:avLst/>
            </a:prstGeom>
            <a:noFill/>
            <a:ln w="38100">
              <a:solidFill>
                <a:srgbClr val="FF6600"/>
              </a:solidFill>
              <a:prstDash val="sysDot"/>
              <a:round/>
              <a:headEnd/>
              <a:tailEn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grpSp>
      <p:sp>
        <p:nvSpPr>
          <p:cNvPr id="134172" name="Text Box 28"/>
          <p:cNvSpPr txBox="1">
            <a:spLocks noChangeArrowheads="1"/>
          </p:cNvSpPr>
          <p:nvPr/>
        </p:nvSpPr>
        <p:spPr bwMode="auto">
          <a:xfrm>
            <a:off x="792163" y="5589588"/>
            <a:ext cx="5867400" cy="1187450"/>
          </a:xfrm>
          <a:prstGeom prst="rect">
            <a:avLst/>
          </a:prstGeom>
          <a:solidFill>
            <a:srgbClr val="000080"/>
          </a:solidFill>
          <a:ln w="9525">
            <a:noFill/>
            <a:miter lim="800000"/>
            <a:headEnd/>
            <a:tailEnd/>
          </a:ln>
          <a:effectLst/>
        </p:spPr>
        <p:txBody>
          <a:bodyPr>
            <a:spAutoFit/>
          </a:bodyPr>
          <a:lstStyle/>
          <a:p>
            <a:pPr algn="ctr" fontAlgn="base">
              <a:spcBef>
                <a:spcPct val="50000"/>
              </a:spcBef>
              <a:spcAft>
                <a:spcPct val="0"/>
              </a:spcAft>
            </a:pPr>
            <a:r>
              <a:rPr lang="en-GB" sz="2400" smtClean="0">
                <a:solidFill>
                  <a:srgbClr val="FFFFFF"/>
                </a:solidFill>
                <a:latin typeface="Comic Sans MS" pitchFamily="66" charset="0"/>
              </a:rPr>
              <a:t>A low frequency radio wave can be diffracted over obstacles but some signal strength will be lost.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4172"/>
                                        </p:tgtEl>
                                        <p:attrNameLst>
                                          <p:attrName>style.visibility</p:attrName>
                                        </p:attrNameLst>
                                      </p:cBhvr>
                                      <p:to>
                                        <p:strVal val="visible"/>
                                      </p:to>
                                    </p:set>
                                    <p:animEffect transition="in" filter="wipe(left)">
                                      <p:cBhvr>
                                        <p:cTn id="7" dur="500"/>
                                        <p:tgtEl>
                                          <p:spTgt spid="1341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24DB30-5E6D-41CA-AC47-6E5B9FC38BD7}" type="datetime1">
              <a:rPr lang="en-GB"/>
              <a:pPr/>
              <a:t>20/09/2011</a:t>
            </a:fld>
            <a:endParaRPr lang="en-US"/>
          </a:p>
        </p:txBody>
      </p:sp>
      <p:sp>
        <p:nvSpPr>
          <p:cNvPr id="191491" name="AutoShape 3"/>
          <p:cNvSpPr>
            <a:spLocks noChangeArrowheads="1"/>
          </p:cNvSpPr>
          <p:nvPr/>
        </p:nvSpPr>
        <p:spPr bwMode="auto">
          <a:xfrm>
            <a:off x="2171700" y="38100"/>
            <a:ext cx="4611688" cy="466725"/>
          </a:xfrm>
          <a:prstGeom prst="flowChartAlternateProcess">
            <a:avLst/>
          </a:prstGeom>
          <a:gradFill rotWithShape="1">
            <a:gsLst>
              <a:gs pos="0">
                <a:srgbClr val="6C92F2"/>
              </a:gs>
              <a:gs pos="100000">
                <a:srgbClr val="819BDD">
                  <a:alpha val="33000"/>
                </a:srgbClr>
              </a:gs>
            </a:gsLst>
            <a:lin ang="5400000" scaled="1"/>
          </a:gradFill>
          <a:ln w="9525">
            <a:noFill/>
            <a:miter lim="800000"/>
            <a:headEnd/>
            <a:tailEnd/>
          </a:ln>
          <a:effectLst>
            <a:prstShdw prst="shdw18" dist="17961" dir="13500000">
              <a:srgbClr val="6C92F2">
                <a:gamma/>
                <a:shade val="60000"/>
                <a:invGamma/>
              </a:srgbClr>
            </a:prstShdw>
          </a:effectLst>
        </p:spPr>
        <p:txBody>
          <a:bodyPr wrap="none" anchor="ctr"/>
          <a:lstStyle/>
          <a:p>
            <a:pPr algn="ctr"/>
            <a:r>
              <a:rPr lang="en-GB" b="1" i="1">
                <a:solidFill>
                  <a:srgbClr val="FFFFFF"/>
                </a:solidFill>
                <a:effectLst>
                  <a:outerShdw blurRad="38100" dist="38100" dir="2700000" algn="tl">
                    <a:srgbClr val="000000"/>
                  </a:outerShdw>
                </a:effectLst>
                <a:latin typeface="Arial" pitchFamily="34" charset="0"/>
              </a:rPr>
              <a:t>Emitting Radiation</a:t>
            </a:r>
            <a:endParaRPr lang="en-GB" sz="1800" b="1">
              <a:solidFill>
                <a:schemeClr val="tx1"/>
              </a:solidFill>
              <a:latin typeface="Arial" pitchFamily="34" charset="0"/>
            </a:endParaRPr>
          </a:p>
        </p:txBody>
      </p:sp>
      <p:sp>
        <p:nvSpPr>
          <p:cNvPr id="191492" name="Rectangle 4"/>
          <p:cNvSpPr>
            <a:spLocks noGrp="1" noChangeArrowheads="1"/>
          </p:cNvSpPr>
          <p:nvPr>
            <p:ph type="ctrTitle"/>
          </p:nvPr>
        </p:nvSpPr>
        <p:spPr>
          <a:xfrm>
            <a:off x="3094038" y="6842125"/>
            <a:ext cx="2087562" cy="190500"/>
          </a:xfrm>
          <a:noFill/>
          <a:ln/>
        </p:spPr>
        <p:txBody>
          <a:bodyPr/>
          <a:lstStyle/>
          <a:p>
            <a:r>
              <a:rPr lang="en-GB" sz="800">
                <a:solidFill>
                  <a:srgbClr val="3333CC"/>
                </a:solidFill>
                <a:effectLst>
                  <a:outerShdw blurRad="38100" dist="38100" dir="2700000" algn="tl">
                    <a:srgbClr val="FFFFFF"/>
                  </a:outerShdw>
                </a:effectLst>
              </a:rPr>
              <a:t>Emitting Radiation</a:t>
            </a:r>
          </a:p>
        </p:txBody>
      </p:sp>
    </p:spTree>
    <p:controls>
      <p:control spid="53250" name="ShockwaveFlash1" r:id="rId2" imgW="7959799" imgH="5084369"/>
    </p:controls>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1438"/>
            <a:ext cx="9144000" cy="1142984"/>
          </a:xfrm>
        </p:spPr>
        <p:txBody>
          <a:bodyPr/>
          <a:lstStyle/>
          <a:p>
            <a:r>
              <a:rPr lang="en-GB" sz="4000" dirty="0" smtClean="0"/>
              <a:t>Can you answer the following questions?</a:t>
            </a:r>
            <a:endParaRPr lang="en-GB" sz="4000" dirty="0"/>
          </a:p>
        </p:txBody>
      </p:sp>
      <p:sp>
        <p:nvSpPr>
          <p:cNvPr id="5" name="Content Placeholder 4"/>
          <p:cNvSpPr>
            <a:spLocks noGrp="1"/>
          </p:cNvSpPr>
          <p:nvPr>
            <p:ph idx="1"/>
          </p:nvPr>
        </p:nvSpPr>
        <p:spPr>
          <a:xfrm>
            <a:off x="685800" y="1357298"/>
            <a:ext cx="7772400" cy="4738702"/>
          </a:xfrm>
        </p:spPr>
        <p:txBody>
          <a:bodyPr/>
          <a:lstStyle/>
          <a:p>
            <a:pPr marL="514350" indent="-514350">
              <a:buFont typeface="+mj-lt"/>
              <a:buAutoNum type="arabicPeriod"/>
            </a:pPr>
            <a:r>
              <a:rPr lang="en-GB" sz="2800" dirty="0" smtClean="0">
                <a:solidFill>
                  <a:schemeClr val="bg1"/>
                </a:solidFill>
                <a:latin typeface="+mj-lt"/>
              </a:rPr>
              <a:t>Why are microwaves used to communicate with Satellites instead of radio waves?</a:t>
            </a:r>
          </a:p>
          <a:p>
            <a:pPr marL="514350" indent="-514350">
              <a:buFont typeface="+mj-lt"/>
              <a:buAutoNum type="arabicPeriod"/>
            </a:pPr>
            <a:r>
              <a:rPr lang="en-GB" sz="2800" dirty="0" smtClean="0">
                <a:solidFill>
                  <a:schemeClr val="bg1"/>
                </a:solidFill>
                <a:latin typeface="+mj-lt"/>
              </a:rPr>
              <a:t>Why don’t we send microwaves directly around the earth?</a:t>
            </a:r>
          </a:p>
          <a:p>
            <a:pPr marL="514350" indent="-514350">
              <a:buFont typeface="+mj-lt"/>
              <a:buAutoNum type="arabicPeriod"/>
            </a:pPr>
            <a:r>
              <a:rPr lang="en-GB" sz="2800" dirty="0" smtClean="0">
                <a:solidFill>
                  <a:schemeClr val="bg1"/>
                </a:solidFill>
                <a:latin typeface="+mj-lt"/>
              </a:rPr>
              <a:t>Why are AM radio stations (Sunrise </a:t>
            </a:r>
            <a:r>
              <a:rPr lang="en-GB" sz="2800" dirty="0" err="1" smtClean="0">
                <a:solidFill>
                  <a:schemeClr val="bg1"/>
                </a:solidFill>
                <a:latin typeface="+mj-lt"/>
              </a:rPr>
              <a:t>Radi</a:t>
            </a:r>
            <a:r>
              <a:rPr lang="en-GB" sz="2800" dirty="0" smtClean="0">
                <a:solidFill>
                  <a:schemeClr val="bg1"/>
                </a:solidFill>
                <a:latin typeface="+mj-lt"/>
              </a:rPr>
              <a:t>, BBC Five Live etc) more likely to be picked up over the whole UK whereas FM radio stations are confined to 1 city (Kiss 100, Capital etc)?</a:t>
            </a:r>
            <a:endParaRPr lang="en-GB" sz="2800" dirty="0">
              <a:solidFill>
                <a:schemeClr val="bg1"/>
              </a:solidFill>
              <a:latin typeface="+mj-lt"/>
            </a:endParaRPr>
          </a:p>
        </p:txBody>
      </p:sp>
      <p:sp>
        <p:nvSpPr>
          <p:cNvPr id="3" name="Date Placeholder 2"/>
          <p:cNvSpPr>
            <a:spLocks noGrp="1"/>
          </p:cNvSpPr>
          <p:nvPr>
            <p:ph type="dt" sz="half" idx="10"/>
          </p:nvPr>
        </p:nvSpPr>
        <p:spPr/>
        <p:txBody>
          <a:bodyPr/>
          <a:lstStyle/>
          <a:p>
            <a:fld id="{253E7FB5-1E3C-42BC-A738-562C63A491F7}" type="datetime1">
              <a:rPr lang="en-GB" smtClean="0">
                <a:solidFill>
                  <a:srgbClr val="B2B2B2"/>
                </a:solidFill>
              </a:rPr>
              <a:pPr/>
              <a:t>20/09/2011</a:t>
            </a:fld>
            <a:endParaRPr lang="en-US">
              <a:solidFill>
                <a:srgbClr val="B2B2B2"/>
              </a:solidFill>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smtClean="0"/>
              <a:t>Cooking with waves</a:t>
            </a:r>
            <a:br>
              <a:rPr lang="en-GB" sz="3600" b="1" dirty="0" smtClean="0"/>
            </a:br>
            <a:r>
              <a:rPr lang="en-GB" sz="3600" b="1" dirty="0" smtClean="0"/>
              <a:t>Lesson Outcomes</a:t>
            </a:r>
            <a:endParaRPr lang="en-GB" sz="3600" b="1" dirty="0"/>
          </a:p>
        </p:txBody>
      </p:sp>
      <p:sp>
        <p:nvSpPr>
          <p:cNvPr id="3" name="Content Placeholder 2"/>
          <p:cNvSpPr>
            <a:spLocks noGrp="1"/>
          </p:cNvSpPr>
          <p:nvPr>
            <p:ph idx="1"/>
          </p:nvPr>
        </p:nvSpPr>
        <p:spPr>
          <a:xfrm>
            <a:off x="457200" y="2852936"/>
            <a:ext cx="8229600" cy="3471664"/>
          </a:xfrm>
        </p:spPr>
        <p:txBody>
          <a:bodyPr>
            <a:noAutofit/>
          </a:bodyPr>
          <a:lstStyle/>
          <a:p>
            <a:r>
              <a:rPr lang="en-GB" sz="2800" dirty="0" smtClean="0"/>
              <a:t>To be able to explain how Infra Red and Microwaves can be used for cooking.</a:t>
            </a:r>
          </a:p>
          <a:p>
            <a:r>
              <a:rPr lang="en-GB" sz="2800" dirty="0" smtClean="0"/>
              <a:t>To be able to explain what is meant by diffraction</a:t>
            </a:r>
          </a:p>
          <a:p>
            <a:r>
              <a:rPr lang="en-GB" sz="2800" dirty="0" smtClean="0"/>
              <a:t>To be able to explain why mobile phones use microwaves instead of radio waves to communicate with satellites.  </a:t>
            </a:r>
            <a:endParaRPr lang="en-GB" sz="2800" dirty="0"/>
          </a:p>
        </p:txBody>
      </p:sp>
      <p:sp>
        <p:nvSpPr>
          <p:cNvPr id="4" name="Content Placeholder 2"/>
          <p:cNvSpPr txBox="1">
            <a:spLocks/>
          </p:cNvSpPr>
          <p:nvPr/>
        </p:nvSpPr>
        <p:spPr>
          <a:xfrm>
            <a:off x="539552" y="1916832"/>
            <a:ext cx="8208912" cy="792088"/>
          </a:xfrm>
          <a:prstGeom prst="rect">
            <a:avLst/>
          </a:prstGeom>
          <a:solidFill>
            <a:schemeClr val="accent1">
              <a:lumMod val="75000"/>
            </a:schemeClr>
          </a:solidFill>
        </p:spPr>
        <p:txBody>
          <a:bodyPr vert="horz">
            <a:noAutofit/>
          </a:bodyPr>
          <a:lstStyle/>
          <a:p>
            <a:pPr marL="274320" indent="-274320">
              <a:spcBef>
                <a:spcPct val="20000"/>
              </a:spcBef>
              <a:buClr>
                <a:srgbClr val="0BD0D9"/>
              </a:buClr>
              <a:buSzPct val="95000"/>
              <a:defRPr/>
            </a:pPr>
            <a:r>
              <a:rPr lang="en-GB" sz="2400" dirty="0" smtClean="0">
                <a:solidFill>
                  <a:prstClr val="white"/>
                </a:solidFill>
              </a:rPr>
              <a:t>Key Words:-  Microwaves, Infra Red, Diffraction, absorb, vibrate, transfer, shiny, dull</a:t>
            </a:r>
            <a:endParaRPr lang="en-GB" sz="2400" dirty="0">
              <a:solidFill>
                <a:prstClr val="white"/>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D8C6529-C0F2-454A-A86B-CD7872705FC1}" type="datetime1">
              <a:rPr lang="en-GB"/>
              <a:pPr/>
              <a:t>20/09/2011</a:t>
            </a:fld>
            <a:endParaRPr lang="en-US"/>
          </a:p>
        </p:txBody>
      </p:sp>
      <p:sp>
        <p:nvSpPr>
          <p:cNvPr id="178180" name="Rectangle 4"/>
          <p:cNvSpPr>
            <a:spLocks noGrp="1" noChangeArrowheads="1"/>
          </p:cNvSpPr>
          <p:nvPr>
            <p:ph type="title"/>
          </p:nvPr>
        </p:nvSpPr>
        <p:spPr/>
        <p:txBody>
          <a:bodyPr/>
          <a:lstStyle/>
          <a:p>
            <a:endParaRPr lang="en-GB" sz="4000"/>
          </a:p>
        </p:txBody>
      </p:sp>
      <p:sp>
        <p:nvSpPr>
          <p:cNvPr id="178182" name="Rectangle 6"/>
          <p:cNvSpPr>
            <a:spLocks noGrp="1" noChangeArrowheads="1"/>
          </p:cNvSpPr>
          <p:nvPr>
            <p:ph type="body" idx="1"/>
          </p:nvPr>
        </p:nvSpPr>
        <p:spPr>
          <a:xfrm>
            <a:off x="685800" y="836613"/>
            <a:ext cx="7772400" cy="5259387"/>
          </a:xfrm>
        </p:spPr>
        <p:txBody>
          <a:bodyPr/>
          <a:lstStyle/>
          <a:p>
            <a:r>
              <a:rPr lang="en-GB"/>
              <a:t>Dark Matt Coloured Objects are best at emitting Infra Red Radiation.</a:t>
            </a:r>
            <a:br>
              <a:rPr lang="en-GB"/>
            </a:br>
            <a:endParaRPr lang="en-GB"/>
          </a:p>
          <a:p>
            <a:r>
              <a:rPr lang="en-GB"/>
              <a:t>White or shiny objects are worst emitters of Infra Red Radiation.  </a:t>
            </a:r>
          </a:p>
          <a:p>
            <a:endParaRPr lang="en-GB"/>
          </a:p>
          <a:p>
            <a:r>
              <a:rPr lang="en-GB"/>
              <a:t>This is because they reflect the radiation instead.</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Date Placeholder 2"/>
          <p:cNvSpPr>
            <a:spLocks noGrp="1"/>
          </p:cNvSpPr>
          <p:nvPr>
            <p:ph type="dt" sz="half" idx="10"/>
          </p:nvPr>
        </p:nvSpPr>
        <p:spPr/>
        <p:txBody>
          <a:bodyPr/>
          <a:lstStyle/>
          <a:p>
            <a:fld id="{D7618F50-09BF-415A-9776-EBE662504481}" type="datetime1">
              <a:rPr lang="en-GB"/>
              <a:pPr/>
              <a:t>20/09/2011</a:t>
            </a:fld>
            <a:endParaRPr lang="en-US"/>
          </a:p>
        </p:txBody>
      </p:sp>
      <p:sp>
        <p:nvSpPr>
          <p:cNvPr id="181250" name="Rectangle 2"/>
          <p:cNvSpPr>
            <a:spLocks noGrp="1" noChangeArrowheads="1"/>
          </p:cNvSpPr>
          <p:nvPr>
            <p:ph type="title"/>
          </p:nvPr>
        </p:nvSpPr>
        <p:spPr/>
        <p:txBody>
          <a:bodyPr>
            <a:normAutofit fontScale="90000"/>
          </a:bodyPr>
          <a:lstStyle/>
          <a:p>
            <a:r>
              <a:rPr lang="en-GB"/>
              <a:t>Investigating thermal absorption</a:t>
            </a:r>
          </a:p>
        </p:txBody>
      </p:sp>
      <p:pic>
        <p:nvPicPr>
          <p:cNvPr id="181251" name="Picture 3" descr="flash_icon"/>
          <p:cNvPicPr>
            <a:picLocks noChangeAspect="1" noChangeArrowheads="1"/>
          </p:cNvPicPr>
          <p:nvPr/>
        </p:nvPicPr>
        <p:blipFill>
          <a:blip r:embed="rId5" cstate="print"/>
          <a:srcRect/>
          <a:stretch>
            <a:fillRect/>
          </a:stretch>
        </p:blipFill>
        <p:spPr bwMode="auto">
          <a:xfrm>
            <a:off x="7451725" y="115888"/>
            <a:ext cx="385763" cy="431800"/>
          </a:xfrm>
          <a:prstGeom prst="rect">
            <a:avLst/>
          </a:prstGeom>
          <a:noFill/>
        </p:spPr>
      </p:pic>
      <p:pic>
        <p:nvPicPr>
          <p:cNvPr id="181252" name="Picture 4" descr="exp_icon"/>
          <p:cNvPicPr>
            <a:picLocks noChangeAspect="1" noChangeArrowheads="1"/>
          </p:cNvPicPr>
          <p:nvPr/>
        </p:nvPicPr>
        <p:blipFill>
          <a:blip r:embed="rId6" cstate="print"/>
          <a:srcRect/>
          <a:stretch>
            <a:fillRect/>
          </a:stretch>
        </p:blipFill>
        <p:spPr bwMode="auto">
          <a:xfrm>
            <a:off x="6807200" y="150813"/>
            <a:ext cx="611188" cy="388937"/>
          </a:xfrm>
          <a:prstGeom prst="rect">
            <a:avLst/>
          </a:prstGeom>
          <a:noFill/>
        </p:spPr>
      </p:pic>
      <p:pic>
        <p:nvPicPr>
          <p:cNvPr id="181253" name="Picture 5" descr="notes_icon"/>
          <p:cNvPicPr>
            <a:picLocks noChangeAspect="1" noChangeArrowheads="1"/>
          </p:cNvPicPr>
          <p:nvPr/>
        </p:nvPicPr>
        <p:blipFill>
          <a:blip r:embed="rId7" cstate="print"/>
          <a:srcRect/>
          <a:stretch>
            <a:fillRect/>
          </a:stretch>
        </p:blipFill>
        <p:spPr bwMode="auto">
          <a:xfrm>
            <a:off x="6334125" y="150813"/>
            <a:ext cx="442913" cy="387350"/>
          </a:xfrm>
          <a:prstGeom prst="rect">
            <a:avLst/>
          </a:prstGeom>
          <a:noFill/>
        </p:spPr>
      </p:pic>
      <p:pic>
        <p:nvPicPr>
          <p:cNvPr id="181254" name="Picture 6" descr="forward_arrow_colour">
            <a:hlinkClick r:id="" action="ppaction://hlinkshowjump?jump=nextslide"/>
          </p:cNvPr>
          <p:cNvPicPr>
            <a:picLocks noChangeAspect="1" noChangeArrowheads="1"/>
          </p:cNvPicPr>
          <p:nvPr/>
        </p:nvPicPr>
        <p:blipFill>
          <a:blip r:embed="rId8" cstate="print"/>
          <a:srcRect/>
          <a:stretch>
            <a:fillRect/>
          </a:stretch>
        </p:blipFill>
        <p:spPr bwMode="auto">
          <a:xfrm>
            <a:off x="8447088" y="6167438"/>
            <a:ext cx="630237" cy="574675"/>
          </a:xfrm>
          <a:prstGeom prst="rect">
            <a:avLst/>
          </a:prstGeom>
          <a:noFill/>
        </p:spPr>
      </p:pic>
    </p:spTree>
    <p:controls>
      <p:control spid="54274" name="ShockwaveFlash1" r:id="rId2" imgW="8699841" imgH="5308975"/>
    </p:controls>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16CD63A-6FD9-4209-996A-41E72A8FB621}" type="datetime1">
              <a:rPr lang="en-GB"/>
              <a:pPr/>
              <a:t>20/09/2011</a:t>
            </a:fld>
            <a:endParaRPr lang="en-US"/>
          </a:p>
        </p:txBody>
      </p:sp>
      <p:sp>
        <p:nvSpPr>
          <p:cNvPr id="185350" name="Rectangle 6"/>
          <p:cNvSpPr>
            <a:spLocks noGrp="1" noChangeArrowheads="1"/>
          </p:cNvSpPr>
          <p:nvPr>
            <p:ph type="title"/>
          </p:nvPr>
        </p:nvSpPr>
        <p:spPr/>
        <p:txBody>
          <a:bodyPr/>
          <a:lstStyle/>
          <a:p>
            <a:r>
              <a:rPr lang="en-GB" sz="4000"/>
              <a:t>Conclusion</a:t>
            </a:r>
          </a:p>
        </p:txBody>
      </p:sp>
      <p:sp>
        <p:nvSpPr>
          <p:cNvPr id="185351" name="Rectangle 7"/>
          <p:cNvSpPr>
            <a:spLocks noGrp="1" noChangeArrowheads="1"/>
          </p:cNvSpPr>
          <p:nvPr>
            <p:ph type="body" idx="1"/>
          </p:nvPr>
        </p:nvSpPr>
        <p:spPr/>
        <p:txBody>
          <a:bodyPr/>
          <a:lstStyle/>
          <a:p>
            <a:r>
              <a:rPr lang="en-GB"/>
              <a:t>What do your results show you?</a:t>
            </a:r>
          </a:p>
          <a:p>
            <a:r>
              <a:rPr lang="en-GB"/>
              <a:t>Form a conclusion.</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3166629-1000-4970-A1F2-BCB800A690F1}" type="datetime1">
              <a:rPr lang="en-GB"/>
              <a:pPr/>
              <a:t>20/09/2011</a:t>
            </a:fld>
            <a:endParaRPr lang="en-US"/>
          </a:p>
        </p:txBody>
      </p:sp>
      <p:sp>
        <p:nvSpPr>
          <p:cNvPr id="192515" name="AutoShape 3"/>
          <p:cNvSpPr>
            <a:spLocks noChangeArrowheads="1"/>
          </p:cNvSpPr>
          <p:nvPr/>
        </p:nvSpPr>
        <p:spPr bwMode="auto">
          <a:xfrm>
            <a:off x="2171700" y="38100"/>
            <a:ext cx="4611688" cy="466725"/>
          </a:xfrm>
          <a:prstGeom prst="flowChartAlternateProcess">
            <a:avLst/>
          </a:prstGeom>
          <a:gradFill rotWithShape="1">
            <a:gsLst>
              <a:gs pos="0">
                <a:srgbClr val="6C92F2"/>
              </a:gs>
              <a:gs pos="100000">
                <a:srgbClr val="819BDD">
                  <a:alpha val="33000"/>
                </a:srgbClr>
              </a:gs>
            </a:gsLst>
            <a:lin ang="5400000" scaled="1"/>
          </a:gradFill>
          <a:ln w="9525">
            <a:noFill/>
            <a:miter lim="800000"/>
            <a:headEnd/>
            <a:tailEnd/>
          </a:ln>
          <a:effectLst>
            <a:prstShdw prst="shdw18" dist="17961" dir="13500000">
              <a:srgbClr val="6C92F2">
                <a:gamma/>
                <a:shade val="60000"/>
                <a:invGamma/>
              </a:srgbClr>
            </a:prstShdw>
          </a:effectLst>
        </p:spPr>
        <p:txBody>
          <a:bodyPr wrap="none" anchor="ctr"/>
          <a:lstStyle/>
          <a:p>
            <a:pPr algn="ctr"/>
            <a:r>
              <a:rPr lang="en-GB" b="1" i="1">
                <a:solidFill>
                  <a:srgbClr val="FFFFFF"/>
                </a:solidFill>
                <a:effectLst>
                  <a:outerShdw blurRad="38100" dist="38100" dir="2700000" algn="tl">
                    <a:srgbClr val="000000"/>
                  </a:outerShdw>
                </a:effectLst>
                <a:latin typeface="Arial" pitchFamily="34" charset="0"/>
              </a:rPr>
              <a:t>Absorption of Radiation</a:t>
            </a:r>
            <a:endParaRPr lang="en-GB" sz="1800" b="1">
              <a:solidFill>
                <a:schemeClr val="tx1"/>
              </a:solidFill>
              <a:latin typeface="Arial" pitchFamily="34" charset="0"/>
            </a:endParaRPr>
          </a:p>
        </p:txBody>
      </p:sp>
      <p:sp>
        <p:nvSpPr>
          <p:cNvPr id="192516" name="Rectangle 4"/>
          <p:cNvSpPr>
            <a:spLocks noGrp="1" noChangeArrowheads="1"/>
          </p:cNvSpPr>
          <p:nvPr>
            <p:ph type="ctrTitle"/>
          </p:nvPr>
        </p:nvSpPr>
        <p:spPr>
          <a:xfrm>
            <a:off x="3094038" y="6842125"/>
            <a:ext cx="2087562" cy="190500"/>
          </a:xfrm>
          <a:noFill/>
          <a:ln/>
        </p:spPr>
        <p:txBody>
          <a:bodyPr/>
          <a:lstStyle/>
          <a:p>
            <a:r>
              <a:rPr lang="en-GB" sz="800">
                <a:solidFill>
                  <a:srgbClr val="3333CC"/>
                </a:solidFill>
                <a:effectLst>
                  <a:outerShdw blurRad="38100" dist="38100" dir="2700000" algn="tl">
                    <a:srgbClr val="FFFFFF"/>
                  </a:outerShdw>
                </a:effectLst>
              </a:rPr>
              <a:t>Absorption of Radiation</a:t>
            </a:r>
          </a:p>
        </p:txBody>
      </p:sp>
    </p:spTree>
    <p:controls>
      <p:control spid="55298" name="ShockwaveFlash1" r:id="rId2" imgW="8028571" imgH="5246231"/>
    </p:controls>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ustom 1">
      <a:majorFont>
        <a:latin typeface="Comic Sans MS"/>
        <a:ea typeface=""/>
        <a:cs typeface=""/>
      </a:majorFont>
      <a:minorFont>
        <a:latin typeface="Comic Sans MS"/>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omic Sans MS"/>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bg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bg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Comic Sans MS" pitchFamily="66"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ustom 1">
      <a:majorFont>
        <a:latin typeface="Comic Sans MS"/>
        <a:ea typeface=""/>
        <a:cs typeface=""/>
      </a:majorFont>
      <a:minorFont>
        <a:latin typeface="Comic Sans MS"/>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413</TotalTime>
  <Words>1575</Words>
  <Application>Microsoft Office PowerPoint</Application>
  <PresentationFormat>On-screen Show (4:3)</PresentationFormat>
  <Paragraphs>178</Paragraphs>
  <Slides>51</Slides>
  <Notes>2</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51</vt:i4>
      </vt:variant>
    </vt:vector>
  </HeadingPairs>
  <TitlesOfParts>
    <vt:vector size="56" baseType="lpstr">
      <vt:lpstr>Flow</vt:lpstr>
      <vt:lpstr>Default Design</vt:lpstr>
      <vt:lpstr>1_Flow</vt:lpstr>
      <vt:lpstr>1_Default Design</vt:lpstr>
      <vt:lpstr>CorelDRAW 6.0</vt:lpstr>
      <vt:lpstr>Cooking With Waves</vt:lpstr>
      <vt:lpstr>Cooking with waves Lesson Outcomes</vt:lpstr>
      <vt:lpstr>Starter</vt:lpstr>
      <vt:lpstr>Let’s recap what we know about infra red radiation</vt:lpstr>
      <vt:lpstr>Emitting Radiation</vt:lpstr>
      <vt:lpstr>Slide 6</vt:lpstr>
      <vt:lpstr>Investigating thermal absorption</vt:lpstr>
      <vt:lpstr>Conclusion</vt:lpstr>
      <vt:lpstr>Absorption of Radiation</vt:lpstr>
      <vt:lpstr>Conclusion</vt:lpstr>
      <vt:lpstr>Radiation</vt:lpstr>
      <vt:lpstr>IR DEMOS</vt:lpstr>
      <vt:lpstr>Slide 13</vt:lpstr>
      <vt:lpstr>Slide 14</vt:lpstr>
      <vt:lpstr>Cooking with waves</vt:lpstr>
      <vt:lpstr>How do Gas Fire Ovens Work?</vt:lpstr>
      <vt:lpstr>Slide 17</vt:lpstr>
      <vt:lpstr>Slide 18</vt:lpstr>
      <vt:lpstr>How do Microwaves Work?</vt:lpstr>
      <vt:lpstr>Slide 20</vt:lpstr>
      <vt:lpstr>Slide 21</vt:lpstr>
      <vt:lpstr>A very detailed explanation of how Microwaves work.  </vt:lpstr>
      <vt:lpstr>How does a microwave work?</vt:lpstr>
      <vt:lpstr>Microwave Demo</vt:lpstr>
      <vt:lpstr>How is microwave cooking different to oven cooking?</vt:lpstr>
      <vt:lpstr>How is microwave cooking different to oven cooking?</vt:lpstr>
      <vt:lpstr>Some typical exam questions</vt:lpstr>
      <vt:lpstr>Some typical exam questions</vt:lpstr>
      <vt:lpstr>Cooking with waves Lesson Outcomes</vt:lpstr>
      <vt:lpstr>What are some common properties of light?</vt:lpstr>
      <vt:lpstr>Slide 31</vt:lpstr>
      <vt:lpstr>Communication</vt:lpstr>
      <vt:lpstr>Satellites</vt:lpstr>
      <vt:lpstr>Refraction of waves</vt:lpstr>
      <vt:lpstr>Uses</vt:lpstr>
      <vt:lpstr>Long distance communication*</vt:lpstr>
      <vt:lpstr>Diffraction Demo</vt:lpstr>
      <vt:lpstr>Diffraction in a ripple tank</vt:lpstr>
      <vt:lpstr>Diffraction through a gap</vt:lpstr>
      <vt:lpstr>Diffraction through a smaller gap</vt:lpstr>
      <vt:lpstr>Diffraction through a small gap</vt:lpstr>
      <vt:lpstr>Diffraction through various gaps</vt:lpstr>
      <vt:lpstr>Summary</vt:lpstr>
      <vt:lpstr>Cooking with waves Lesson Outcomes</vt:lpstr>
      <vt:lpstr>Blocking reception</vt:lpstr>
      <vt:lpstr>Diffraction*</vt:lpstr>
      <vt:lpstr>Using Satellites with microwaves</vt:lpstr>
      <vt:lpstr>Using Radio waves</vt:lpstr>
      <vt:lpstr>Diffracting Radio Waves</vt:lpstr>
      <vt:lpstr>Can you answer the following questions?</vt:lpstr>
      <vt:lpstr>Cooking with waves Lesson Outcomes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Binny Sharma</dc:creator>
  <cp:lastModifiedBy>BSharma</cp:lastModifiedBy>
  <cp:revision>45</cp:revision>
  <dcterms:created xsi:type="dcterms:W3CDTF">2011-08-31T10:17:08Z</dcterms:created>
  <dcterms:modified xsi:type="dcterms:W3CDTF">2011-09-20T11:01:29Z</dcterms:modified>
</cp:coreProperties>
</file>