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 id="2147483688" r:id="rId3"/>
  </p:sldMasterIdLst>
  <p:notesMasterIdLst>
    <p:notesMasterId r:id="rId49"/>
  </p:notesMasterIdLst>
  <p:sldIdLst>
    <p:sldId id="256" r:id="rId4"/>
    <p:sldId id="295" r:id="rId5"/>
    <p:sldId id="257" r:id="rId6"/>
    <p:sldId id="258" r:id="rId7"/>
    <p:sldId id="259" r:id="rId8"/>
    <p:sldId id="279" r:id="rId9"/>
    <p:sldId id="327" r:id="rId10"/>
    <p:sldId id="260" r:id="rId11"/>
    <p:sldId id="328" r:id="rId12"/>
    <p:sldId id="261" r:id="rId13"/>
    <p:sldId id="290" r:id="rId14"/>
    <p:sldId id="293" r:id="rId15"/>
    <p:sldId id="294" r:id="rId16"/>
    <p:sldId id="292" r:id="rId17"/>
    <p:sldId id="291" r:id="rId18"/>
    <p:sldId id="301" r:id="rId19"/>
    <p:sldId id="296" r:id="rId20"/>
    <p:sldId id="297" r:id="rId21"/>
    <p:sldId id="302" r:id="rId22"/>
    <p:sldId id="326" r:id="rId23"/>
    <p:sldId id="303" r:id="rId24"/>
    <p:sldId id="298" r:id="rId25"/>
    <p:sldId id="299" r:id="rId26"/>
    <p:sldId id="300" r:id="rId27"/>
    <p:sldId id="280" r:id="rId28"/>
    <p:sldId id="289" r:id="rId29"/>
    <p:sldId id="281" r:id="rId30"/>
    <p:sldId id="304" r:id="rId31"/>
    <p:sldId id="310" r:id="rId32"/>
    <p:sldId id="316" r:id="rId33"/>
    <p:sldId id="312" r:id="rId34"/>
    <p:sldId id="313" r:id="rId35"/>
    <p:sldId id="314" r:id="rId36"/>
    <p:sldId id="315" r:id="rId37"/>
    <p:sldId id="311" r:id="rId38"/>
    <p:sldId id="320" r:id="rId39"/>
    <p:sldId id="321" r:id="rId40"/>
    <p:sldId id="322" r:id="rId41"/>
    <p:sldId id="323" r:id="rId42"/>
    <p:sldId id="325" r:id="rId43"/>
    <p:sldId id="324" r:id="rId44"/>
    <p:sldId id="318" r:id="rId45"/>
    <p:sldId id="319" r:id="rId46"/>
    <p:sldId id="317" r:id="rId47"/>
    <p:sldId id="287"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37" autoAdjust="0"/>
  </p:normalViewPr>
  <p:slideViewPr>
    <p:cSldViewPr>
      <p:cViewPr>
        <p:scale>
          <a:sx n="50" d="100"/>
          <a:sy n="50" d="100"/>
        </p:scale>
        <p:origin x="-2142" y="-9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DCB1A0-27D3-4F47-B8BE-043B3CAD77B2}" type="doc">
      <dgm:prSet loTypeId="urn:microsoft.com/office/officeart/2005/8/layout/orgChart1" loCatId="hierarchy" qsTypeId="urn:microsoft.com/office/officeart/2005/8/quickstyle/simple1" qsCatId="simple" csTypeId="urn:microsoft.com/office/officeart/2005/8/colors/accent1_2" csCatId="accent1"/>
      <dgm:spPr/>
    </dgm:pt>
    <dgm:pt modelId="{7D0088A9-C5A3-402B-B44C-4C0988E81BA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rPr>
            <a:t>Universe</a:t>
          </a:r>
        </a:p>
      </dgm:t>
    </dgm:pt>
    <dgm:pt modelId="{1BDC567B-0CA2-4169-A877-A399136C17CD}" type="parTrans" cxnId="{1BC6F7A2-DDBB-41E9-B496-91C893D26DA9}">
      <dgm:prSet/>
      <dgm:spPr/>
    </dgm:pt>
    <dgm:pt modelId="{863CEA6A-6C96-40BB-A54D-EEF481DD419C}" type="sibTrans" cxnId="{1BC6F7A2-DDBB-41E9-B496-91C893D26DA9}">
      <dgm:prSet/>
      <dgm:spPr/>
    </dgm:pt>
    <dgm:pt modelId="{35F7FBC4-D6B5-4D1D-B3B5-8EC5A8C94CA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rPr>
            <a:t>Galaxies</a:t>
          </a:r>
        </a:p>
      </dgm:t>
    </dgm:pt>
    <dgm:pt modelId="{DB7ADD75-8104-4534-BC6B-308FD04C6E62}" type="parTrans" cxnId="{88587A0D-C8BE-467E-8660-E210A23C9408}">
      <dgm:prSet/>
      <dgm:spPr/>
    </dgm:pt>
    <dgm:pt modelId="{FFD3E4D6-90D9-4164-9614-499AF5AF864D}" type="sibTrans" cxnId="{88587A0D-C8BE-467E-8660-E210A23C9408}">
      <dgm:prSet/>
      <dgm:spPr/>
    </dgm:pt>
    <dgm:pt modelId="{616CA835-1C00-46CF-BA97-E68357E4FCC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rPr>
            <a:t>Black holes</a:t>
          </a:r>
        </a:p>
      </dgm:t>
    </dgm:pt>
    <dgm:pt modelId="{82E0711D-1E81-4A76-914A-838C6B52798E}" type="parTrans" cxnId="{CB645687-54D2-45A9-B78E-1869854CED6E}">
      <dgm:prSet/>
      <dgm:spPr/>
    </dgm:pt>
    <dgm:pt modelId="{8D113548-545E-4E6D-ACAB-85DF170C7B09}" type="sibTrans" cxnId="{CB645687-54D2-45A9-B78E-1869854CED6E}">
      <dgm:prSet/>
      <dgm:spPr/>
    </dgm:pt>
    <dgm:pt modelId="{2CF1D8A6-B77E-4AAE-AAA7-1E829761ABC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rPr>
            <a:t>Solar system</a:t>
          </a:r>
        </a:p>
      </dgm:t>
    </dgm:pt>
    <dgm:pt modelId="{59E754C6-1878-44D5-9007-0EC53D88F339}" type="parTrans" cxnId="{F92428F2-E00C-4D8F-8789-8906521B49A6}">
      <dgm:prSet/>
      <dgm:spPr/>
    </dgm:pt>
    <dgm:pt modelId="{7A5A8FD6-448B-44F9-8DA0-1989870E8372}" type="sibTrans" cxnId="{F92428F2-E00C-4D8F-8789-8906521B49A6}">
      <dgm:prSet/>
      <dgm:spPr/>
    </dgm:pt>
    <dgm:pt modelId="{FCFD7579-AB84-4FF5-809D-FBA7C6AABE6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rPr>
            <a:t>Planets</a:t>
          </a:r>
        </a:p>
      </dgm:t>
    </dgm:pt>
    <dgm:pt modelId="{D154A7B8-C19F-46AD-8BD7-B59B8F6E6A6F}" type="parTrans" cxnId="{BE601285-18A5-4F30-AE41-2BD73D269957}">
      <dgm:prSet/>
      <dgm:spPr/>
    </dgm:pt>
    <dgm:pt modelId="{94B7072B-2FE2-4B20-BAF5-4538365A41CB}" type="sibTrans" cxnId="{BE601285-18A5-4F30-AE41-2BD73D269957}">
      <dgm:prSet/>
      <dgm:spPr/>
    </dgm:pt>
    <dgm:pt modelId="{4886CC81-52A6-4DE1-90C2-BA807045006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rPr>
            <a:t>Moons</a:t>
          </a:r>
        </a:p>
      </dgm:t>
    </dgm:pt>
    <dgm:pt modelId="{3B096560-BD7B-4968-9AB4-43A19AF7978F}" type="parTrans" cxnId="{11F64534-F007-45F0-8D50-A9C5F16AEE1E}">
      <dgm:prSet/>
      <dgm:spPr/>
    </dgm:pt>
    <dgm:pt modelId="{E6222206-6403-4F9E-AAED-B0D44106E701}" type="sibTrans" cxnId="{11F64534-F007-45F0-8D50-A9C5F16AEE1E}">
      <dgm:prSet/>
      <dgm:spPr/>
    </dgm:pt>
    <dgm:pt modelId="{3B69F611-FCDD-4DC6-8C21-57669846EEC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charset="0"/>
            </a:rPr>
            <a:t>Stars</a:t>
          </a:r>
          <a:endParaRPr kumimoji="0" lang="en-GB" b="0" i="0" u="none" strike="noStrike" cap="none" normalizeH="0" baseline="0" smtClean="0">
            <a:ln>
              <a:noFill/>
            </a:ln>
            <a:solidFill>
              <a:schemeClr val="tx1"/>
            </a:solidFill>
            <a:effectLst/>
            <a:latin typeface="Arial" charset="0"/>
          </a:endParaRPr>
        </a:p>
      </dgm:t>
    </dgm:pt>
    <dgm:pt modelId="{39E635A7-0F9D-43A2-B035-3DFCB65C0270}" type="parTrans" cxnId="{770A6FFD-A712-4AD6-810F-1910833DAED0}">
      <dgm:prSet/>
      <dgm:spPr/>
    </dgm:pt>
    <dgm:pt modelId="{CD147F87-B4B7-4E12-9907-4AD251FC3B68}" type="sibTrans" cxnId="{770A6FFD-A712-4AD6-810F-1910833DAED0}">
      <dgm:prSet/>
      <dgm:spPr/>
    </dgm:pt>
    <dgm:pt modelId="{A82D7ACE-E461-478C-BC04-A7C130C2B368}">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smtClean="0">
              <a:ln>
                <a:noFill/>
              </a:ln>
              <a:solidFill>
                <a:schemeClr val="tx1"/>
              </a:solidFill>
              <a:effectLst/>
              <a:latin typeface="Arial" charset="0"/>
            </a:rPr>
            <a:t>Comets, Meteors</a:t>
          </a:r>
        </a:p>
      </dgm:t>
    </dgm:pt>
    <dgm:pt modelId="{314AF03F-6314-4E08-BFA7-DBE3D2CA5A88}" type="parTrans" cxnId="{FC2C2748-B6AF-4671-949A-E62FBE0A7E0A}">
      <dgm:prSet/>
      <dgm:spPr/>
    </dgm:pt>
    <dgm:pt modelId="{DB696341-D4E0-41B4-8201-95741B9CFCE3}" type="sibTrans" cxnId="{FC2C2748-B6AF-4671-949A-E62FBE0A7E0A}">
      <dgm:prSet/>
      <dgm:spPr/>
    </dgm:pt>
    <dgm:pt modelId="{8C3F1722-258C-4B40-BED2-95F398EFF338}" type="pres">
      <dgm:prSet presAssocID="{9ADCB1A0-27D3-4F47-B8BE-043B3CAD77B2}" presName="hierChild1" presStyleCnt="0">
        <dgm:presLayoutVars>
          <dgm:orgChart val="1"/>
          <dgm:chPref val="1"/>
          <dgm:dir/>
          <dgm:animOne val="branch"/>
          <dgm:animLvl val="lvl"/>
          <dgm:resizeHandles/>
        </dgm:presLayoutVars>
      </dgm:prSet>
      <dgm:spPr/>
    </dgm:pt>
    <dgm:pt modelId="{56BCF2C1-3219-4E6E-BAF9-FC8059EC874C}" type="pres">
      <dgm:prSet presAssocID="{7D0088A9-C5A3-402B-B44C-4C0988E81BA6}" presName="hierRoot1" presStyleCnt="0">
        <dgm:presLayoutVars>
          <dgm:hierBranch/>
        </dgm:presLayoutVars>
      </dgm:prSet>
      <dgm:spPr/>
    </dgm:pt>
    <dgm:pt modelId="{7CE441BA-3A8D-45FF-B01D-D9E3F2984C87}" type="pres">
      <dgm:prSet presAssocID="{7D0088A9-C5A3-402B-B44C-4C0988E81BA6}" presName="rootComposite1" presStyleCnt="0"/>
      <dgm:spPr/>
    </dgm:pt>
    <dgm:pt modelId="{EB60C50D-9F1E-4E0E-9B47-049984D4F730}" type="pres">
      <dgm:prSet presAssocID="{7D0088A9-C5A3-402B-B44C-4C0988E81BA6}" presName="rootText1" presStyleLbl="node0" presStyleIdx="0" presStyleCnt="1">
        <dgm:presLayoutVars>
          <dgm:chPref val="3"/>
        </dgm:presLayoutVars>
      </dgm:prSet>
      <dgm:spPr/>
      <dgm:t>
        <a:bodyPr/>
        <a:lstStyle/>
        <a:p>
          <a:endParaRPr lang="en-GB"/>
        </a:p>
      </dgm:t>
    </dgm:pt>
    <dgm:pt modelId="{6A748CA6-4C25-44D4-81F6-860F53F38826}" type="pres">
      <dgm:prSet presAssocID="{7D0088A9-C5A3-402B-B44C-4C0988E81BA6}" presName="rootConnector1" presStyleLbl="node1" presStyleIdx="0" presStyleCnt="0"/>
      <dgm:spPr/>
      <dgm:t>
        <a:bodyPr/>
        <a:lstStyle/>
        <a:p>
          <a:endParaRPr lang="en-GB"/>
        </a:p>
      </dgm:t>
    </dgm:pt>
    <dgm:pt modelId="{0A33FD2C-9EA2-45D0-9F22-5A197C6D9E97}" type="pres">
      <dgm:prSet presAssocID="{7D0088A9-C5A3-402B-B44C-4C0988E81BA6}" presName="hierChild2" presStyleCnt="0"/>
      <dgm:spPr/>
    </dgm:pt>
    <dgm:pt modelId="{E98F26DB-0114-4D5E-990F-8F2EDBD9A3E5}" type="pres">
      <dgm:prSet presAssocID="{DB7ADD75-8104-4534-BC6B-308FD04C6E62}" presName="Name35" presStyleLbl="parChTrans1D2" presStyleIdx="0" presStyleCnt="1"/>
      <dgm:spPr/>
    </dgm:pt>
    <dgm:pt modelId="{49C9E029-7517-4C86-8CA3-205B8B396A36}" type="pres">
      <dgm:prSet presAssocID="{35F7FBC4-D6B5-4D1D-B3B5-8EC5A8C94CA6}" presName="hierRoot2" presStyleCnt="0">
        <dgm:presLayoutVars>
          <dgm:hierBranch/>
        </dgm:presLayoutVars>
      </dgm:prSet>
      <dgm:spPr/>
    </dgm:pt>
    <dgm:pt modelId="{D15DC081-6648-471A-992A-0C340A915EE4}" type="pres">
      <dgm:prSet presAssocID="{35F7FBC4-D6B5-4D1D-B3B5-8EC5A8C94CA6}" presName="rootComposite" presStyleCnt="0"/>
      <dgm:spPr/>
    </dgm:pt>
    <dgm:pt modelId="{E8CD788B-ED16-48EC-8C6F-F020AB5B84AB}" type="pres">
      <dgm:prSet presAssocID="{35F7FBC4-D6B5-4D1D-B3B5-8EC5A8C94CA6}" presName="rootText" presStyleLbl="node2" presStyleIdx="0" presStyleCnt="1">
        <dgm:presLayoutVars>
          <dgm:chPref val="3"/>
        </dgm:presLayoutVars>
      </dgm:prSet>
      <dgm:spPr/>
      <dgm:t>
        <a:bodyPr/>
        <a:lstStyle/>
        <a:p>
          <a:endParaRPr lang="en-GB"/>
        </a:p>
      </dgm:t>
    </dgm:pt>
    <dgm:pt modelId="{4120DCAF-7E6F-4E68-86D1-084FB8AA9AC3}" type="pres">
      <dgm:prSet presAssocID="{35F7FBC4-D6B5-4D1D-B3B5-8EC5A8C94CA6}" presName="rootConnector" presStyleLbl="node2" presStyleIdx="0" presStyleCnt="1"/>
      <dgm:spPr/>
      <dgm:t>
        <a:bodyPr/>
        <a:lstStyle/>
        <a:p>
          <a:endParaRPr lang="en-GB"/>
        </a:p>
      </dgm:t>
    </dgm:pt>
    <dgm:pt modelId="{F1CCEAF7-8966-4FA3-B3BD-BD8649B3137C}" type="pres">
      <dgm:prSet presAssocID="{35F7FBC4-D6B5-4D1D-B3B5-8EC5A8C94CA6}" presName="hierChild4" presStyleCnt="0"/>
      <dgm:spPr/>
    </dgm:pt>
    <dgm:pt modelId="{0D94198C-0EDE-4B45-BF82-530222A8EC6B}" type="pres">
      <dgm:prSet presAssocID="{82E0711D-1E81-4A76-914A-838C6B52798E}" presName="Name35" presStyleLbl="parChTrans1D3" presStyleIdx="0" presStyleCnt="3"/>
      <dgm:spPr/>
    </dgm:pt>
    <dgm:pt modelId="{D3B844B1-2FC4-4F20-93F4-B21D543FA229}" type="pres">
      <dgm:prSet presAssocID="{616CA835-1C00-46CF-BA97-E68357E4FCCE}" presName="hierRoot2" presStyleCnt="0">
        <dgm:presLayoutVars>
          <dgm:hierBranch val="r"/>
        </dgm:presLayoutVars>
      </dgm:prSet>
      <dgm:spPr/>
    </dgm:pt>
    <dgm:pt modelId="{22E5134F-D461-4C0A-BDD7-1F111365E481}" type="pres">
      <dgm:prSet presAssocID="{616CA835-1C00-46CF-BA97-E68357E4FCCE}" presName="rootComposite" presStyleCnt="0"/>
      <dgm:spPr/>
    </dgm:pt>
    <dgm:pt modelId="{A7EDE294-D761-49E9-BCBB-32B8B50680E5}" type="pres">
      <dgm:prSet presAssocID="{616CA835-1C00-46CF-BA97-E68357E4FCCE}" presName="rootText" presStyleLbl="node3" presStyleIdx="0" presStyleCnt="3">
        <dgm:presLayoutVars>
          <dgm:chPref val="3"/>
        </dgm:presLayoutVars>
      </dgm:prSet>
      <dgm:spPr/>
      <dgm:t>
        <a:bodyPr/>
        <a:lstStyle/>
        <a:p>
          <a:endParaRPr lang="en-GB"/>
        </a:p>
      </dgm:t>
    </dgm:pt>
    <dgm:pt modelId="{A81FE2A6-5B1D-4A9E-A464-DC35BB3451F2}" type="pres">
      <dgm:prSet presAssocID="{616CA835-1C00-46CF-BA97-E68357E4FCCE}" presName="rootConnector" presStyleLbl="node3" presStyleIdx="0" presStyleCnt="3"/>
      <dgm:spPr/>
      <dgm:t>
        <a:bodyPr/>
        <a:lstStyle/>
        <a:p>
          <a:endParaRPr lang="en-GB"/>
        </a:p>
      </dgm:t>
    </dgm:pt>
    <dgm:pt modelId="{5C29298D-5BA6-4202-93F6-D54ADCD2B752}" type="pres">
      <dgm:prSet presAssocID="{616CA835-1C00-46CF-BA97-E68357E4FCCE}" presName="hierChild4" presStyleCnt="0"/>
      <dgm:spPr/>
    </dgm:pt>
    <dgm:pt modelId="{E0696AB9-68F1-4558-9DD1-B49FAAF31FB1}" type="pres">
      <dgm:prSet presAssocID="{616CA835-1C00-46CF-BA97-E68357E4FCCE}" presName="hierChild5" presStyleCnt="0"/>
      <dgm:spPr/>
    </dgm:pt>
    <dgm:pt modelId="{BBD2C945-E5BB-4FBC-B29A-68C1E8B67258}" type="pres">
      <dgm:prSet presAssocID="{59E754C6-1878-44D5-9007-0EC53D88F339}" presName="Name35" presStyleLbl="parChTrans1D3" presStyleIdx="1" presStyleCnt="3"/>
      <dgm:spPr/>
    </dgm:pt>
    <dgm:pt modelId="{77437C31-5D3A-4930-86BE-DE6AE86C3F9F}" type="pres">
      <dgm:prSet presAssocID="{2CF1D8A6-B77E-4AAE-AAA7-1E829761ABC1}" presName="hierRoot2" presStyleCnt="0">
        <dgm:presLayoutVars>
          <dgm:hierBranch val="r"/>
        </dgm:presLayoutVars>
      </dgm:prSet>
      <dgm:spPr/>
    </dgm:pt>
    <dgm:pt modelId="{2509BF85-ACBB-46C3-B467-1443DA19BDDD}" type="pres">
      <dgm:prSet presAssocID="{2CF1D8A6-B77E-4AAE-AAA7-1E829761ABC1}" presName="rootComposite" presStyleCnt="0"/>
      <dgm:spPr/>
    </dgm:pt>
    <dgm:pt modelId="{6E8582ED-A2E0-4FCC-B9CF-CC9A01447D8A}" type="pres">
      <dgm:prSet presAssocID="{2CF1D8A6-B77E-4AAE-AAA7-1E829761ABC1}" presName="rootText" presStyleLbl="node3" presStyleIdx="1" presStyleCnt="3">
        <dgm:presLayoutVars>
          <dgm:chPref val="3"/>
        </dgm:presLayoutVars>
      </dgm:prSet>
      <dgm:spPr/>
      <dgm:t>
        <a:bodyPr/>
        <a:lstStyle/>
        <a:p>
          <a:endParaRPr lang="en-GB"/>
        </a:p>
      </dgm:t>
    </dgm:pt>
    <dgm:pt modelId="{DC3E6CB4-3B4B-4C74-8930-BA9785697958}" type="pres">
      <dgm:prSet presAssocID="{2CF1D8A6-B77E-4AAE-AAA7-1E829761ABC1}" presName="rootConnector" presStyleLbl="node3" presStyleIdx="1" presStyleCnt="3"/>
      <dgm:spPr/>
      <dgm:t>
        <a:bodyPr/>
        <a:lstStyle/>
        <a:p>
          <a:endParaRPr lang="en-GB"/>
        </a:p>
      </dgm:t>
    </dgm:pt>
    <dgm:pt modelId="{49598773-2441-4D89-BABD-E786293D4B54}" type="pres">
      <dgm:prSet presAssocID="{2CF1D8A6-B77E-4AAE-AAA7-1E829761ABC1}" presName="hierChild4" presStyleCnt="0"/>
      <dgm:spPr/>
    </dgm:pt>
    <dgm:pt modelId="{A39BB1C3-3A32-4DBB-8682-D13B7D2B2729}" type="pres">
      <dgm:prSet presAssocID="{D154A7B8-C19F-46AD-8BD7-B59B8F6E6A6F}" presName="Name50" presStyleLbl="parChTrans1D4" presStyleIdx="0" presStyleCnt="3"/>
      <dgm:spPr/>
    </dgm:pt>
    <dgm:pt modelId="{643DC8EB-C424-4B3A-97E9-75113D05D4D2}" type="pres">
      <dgm:prSet presAssocID="{FCFD7579-AB84-4FF5-809D-FBA7C6AABE6C}" presName="hierRoot2" presStyleCnt="0">
        <dgm:presLayoutVars>
          <dgm:hierBranch val="r"/>
        </dgm:presLayoutVars>
      </dgm:prSet>
      <dgm:spPr/>
    </dgm:pt>
    <dgm:pt modelId="{58AF880F-A697-4B0B-B08E-C9BF418716D7}" type="pres">
      <dgm:prSet presAssocID="{FCFD7579-AB84-4FF5-809D-FBA7C6AABE6C}" presName="rootComposite" presStyleCnt="0"/>
      <dgm:spPr/>
    </dgm:pt>
    <dgm:pt modelId="{BDB921C1-02E2-47AE-B049-81C6463CAA77}" type="pres">
      <dgm:prSet presAssocID="{FCFD7579-AB84-4FF5-809D-FBA7C6AABE6C}" presName="rootText" presStyleLbl="node4" presStyleIdx="0" presStyleCnt="3">
        <dgm:presLayoutVars>
          <dgm:chPref val="3"/>
        </dgm:presLayoutVars>
      </dgm:prSet>
      <dgm:spPr/>
      <dgm:t>
        <a:bodyPr/>
        <a:lstStyle/>
        <a:p>
          <a:endParaRPr lang="en-GB"/>
        </a:p>
      </dgm:t>
    </dgm:pt>
    <dgm:pt modelId="{5580F9BC-7238-468F-A500-6586168FC5E5}" type="pres">
      <dgm:prSet presAssocID="{FCFD7579-AB84-4FF5-809D-FBA7C6AABE6C}" presName="rootConnector" presStyleLbl="node4" presStyleIdx="0" presStyleCnt="3"/>
      <dgm:spPr/>
      <dgm:t>
        <a:bodyPr/>
        <a:lstStyle/>
        <a:p>
          <a:endParaRPr lang="en-GB"/>
        </a:p>
      </dgm:t>
    </dgm:pt>
    <dgm:pt modelId="{2890C0B9-ECF2-46A3-920F-5617A1162427}" type="pres">
      <dgm:prSet presAssocID="{FCFD7579-AB84-4FF5-809D-FBA7C6AABE6C}" presName="hierChild4" presStyleCnt="0"/>
      <dgm:spPr/>
    </dgm:pt>
    <dgm:pt modelId="{86175A52-6211-4B96-BCA0-F1E32F2F25CD}" type="pres">
      <dgm:prSet presAssocID="{3B096560-BD7B-4968-9AB4-43A19AF7978F}" presName="Name50" presStyleLbl="parChTrans1D4" presStyleIdx="1" presStyleCnt="3"/>
      <dgm:spPr/>
    </dgm:pt>
    <dgm:pt modelId="{ECCD778B-FFD3-4B54-BE89-5B2DB1554904}" type="pres">
      <dgm:prSet presAssocID="{4886CC81-52A6-4DE1-90C2-BA8070450066}" presName="hierRoot2" presStyleCnt="0">
        <dgm:presLayoutVars>
          <dgm:hierBranch val="r"/>
        </dgm:presLayoutVars>
      </dgm:prSet>
      <dgm:spPr/>
    </dgm:pt>
    <dgm:pt modelId="{38097160-04FB-4A25-B83B-E63FCC80CDD5}" type="pres">
      <dgm:prSet presAssocID="{4886CC81-52A6-4DE1-90C2-BA8070450066}" presName="rootComposite" presStyleCnt="0"/>
      <dgm:spPr/>
    </dgm:pt>
    <dgm:pt modelId="{F70D2C5B-86EB-4ABD-B1A5-24E06D303E8D}" type="pres">
      <dgm:prSet presAssocID="{4886CC81-52A6-4DE1-90C2-BA8070450066}" presName="rootText" presStyleLbl="node4" presStyleIdx="1" presStyleCnt="3">
        <dgm:presLayoutVars>
          <dgm:chPref val="3"/>
        </dgm:presLayoutVars>
      </dgm:prSet>
      <dgm:spPr/>
      <dgm:t>
        <a:bodyPr/>
        <a:lstStyle/>
        <a:p>
          <a:endParaRPr lang="en-GB"/>
        </a:p>
      </dgm:t>
    </dgm:pt>
    <dgm:pt modelId="{758B1BA2-3D60-44D2-A9BD-9C0228293C69}" type="pres">
      <dgm:prSet presAssocID="{4886CC81-52A6-4DE1-90C2-BA8070450066}" presName="rootConnector" presStyleLbl="node4" presStyleIdx="1" presStyleCnt="3"/>
      <dgm:spPr/>
      <dgm:t>
        <a:bodyPr/>
        <a:lstStyle/>
        <a:p>
          <a:endParaRPr lang="en-GB"/>
        </a:p>
      </dgm:t>
    </dgm:pt>
    <dgm:pt modelId="{3BD6767E-16E8-4E3E-BCDF-541E86F5463F}" type="pres">
      <dgm:prSet presAssocID="{4886CC81-52A6-4DE1-90C2-BA8070450066}" presName="hierChild4" presStyleCnt="0"/>
      <dgm:spPr/>
    </dgm:pt>
    <dgm:pt modelId="{D0C641CE-ABC4-43BD-8B63-24BD0E376D50}" type="pres">
      <dgm:prSet presAssocID="{4886CC81-52A6-4DE1-90C2-BA8070450066}" presName="hierChild5" presStyleCnt="0"/>
      <dgm:spPr/>
    </dgm:pt>
    <dgm:pt modelId="{62B9E5B0-2379-42BA-ACAF-D0F9D975B847}" type="pres">
      <dgm:prSet presAssocID="{FCFD7579-AB84-4FF5-809D-FBA7C6AABE6C}" presName="hierChild5" presStyleCnt="0"/>
      <dgm:spPr/>
    </dgm:pt>
    <dgm:pt modelId="{47E270C9-EB44-42E6-A028-AB1822780791}" type="pres">
      <dgm:prSet presAssocID="{39E635A7-0F9D-43A2-B035-3DFCB65C0270}" presName="Name50" presStyleLbl="parChTrans1D4" presStyleIdx="2" presStyleCnt="3"/>
      <dgm:spPr/>
    </dgm:pt>
    <dgm:pt modelId="{11AB1C2E-7A55-4578-A16E-3F8457473889}" type="pres">
      <dgm:prSet presAssocID="{3B69F611-FCDD-4DC6-8C21-57669846EEC3}" presName="hierRoot2" presStyleCnt="0">
        <dgm:presLayoutVars>
          <dgm:hierBranch val="r"/>
        </dgm:presLayoutVars>
      </dgm:prSet>
      <dgm:spPr/>
    </dgm:pt>
    <dgm:pt modelId="{244D4598-59C6-44AB-8B95-2A0B7ED7D393}" type="pres">
      <dgm:prSet presAssocID="{3B69F611-FCDD-4DC6-8C21-57669846EEC3}" presName="rootComposite" presStyleCnt="0"/>
      <dgm:spPr/>
    </dgm:pt>
    <dgm:pt modelId="{86E674C7-AECF-4181-94E5-109BB11A75BA}" type="pres">
      <dgm:prSet presAssocID="{3B69F611-FCDD-4DC6-8C21-57669846EEC3}" presName="rootText" presStyleLbl="node4" presStyleIdx="2" presStyleCnt="3">
        <dgm:presLayoutVars>
          <dgm:chPref val="3"/>
        </dgm:presLayoutVars>
      </dgm:prSet>
      <dgm:spPr/>
      <dgm:t>
        <a:bodyPr/>
        <a:lstStyle/>
        <a:p>
          <a:endParaRPr lang="en-GB"/>
        </a:p>
      </dgm:t>
    </dgm:pt>
    <dgm:pt modelId="{115EE951-CA36-43AF-930B-9BCBD5ECF0D1}" type="pres">
      <dgm:prSet presAssocID="{3B69F611-FCDD-4DC6-8C21-57669846EEC3}" presName="rootConnector" presStyleLbl="node4" presStyleIdx="2" presStyleCnt="3"/>
      <dgm:spPr/>
      <dgm:t>
        <a:bodyPr/>
        <a:lstStyle/>
        <a:p>
          <a:endParaRPr lang="en-GB"/>
        </a:p>
      </dgm:t>
    </dgm:pt>
    <dgm:pt modelId="{7B0F03F3-D019-481F-8466-5173FF0DBC38}" type="pres">
      <dgm:prSet presAssocID="{3B69F611-FCDD-4DC6-8C21-57669846EEC3}" presName="hierChild4" presStyleCnt="0"/>
      <dgm:spPr/>
    </dgm:pt>
    <dgm:pt modelId="{726760A9-9823-47F8-BB21-02CAA6B4F000}" type="pres">
      <dgm:prSet presAssocID="{3B69F611-FCDD-4DC6-8C21-57669846EEC3}" presName="hierChild5" presStyleCnt="0"/>
      <dgm:spPr/>
    </dgm:pt>
    <dgm:pt modelId="{7FEFBBAB-4AB5-40BB-94CF-94265BC68CED}" type="pres">
      <dgm:prSet presAssocID="{2CF1D8A6-B77E-4AAE-AAA7-1E829761ABC1}" presName="hierChild5" presStyleCnt="0"/>
      <dgm:spPr/>
    </dgm:pt>
    <dgm:pt modelId="{ABAA6730-867F-4FB7-AFB9-E86FB1318429}" type="pres">
      <dgm:prSet presAssocID="{314AF03F-6314-4E08-BFA7-DBE3D2CA5A88}" presName="Name35" presStyleLbl="parChTrans1D3" presStyleIdx="2" presStyleCnt="3"/>
      <dgm:spPr/>
    </dgm:pt>
    <dgm:pt modelId="{9A9C25D7-3C86-457E-A4E1-09E281B4F602}" type="pres">
      <dgm:prSet presAssocID="{A82D7ACE-E461-478C-BC04-A7C130C2B368}" presName="hierRoot2" presStyleCnt="0">
        <dgm:presLayoutVars>
          <dgm:hierBranch val="r"/>
        </dgm:presLayoutVars>
      </dgm:prSet>
      <dgm:spPr/>
    </dgm:pt>
    <dgm:pt modelId="{FAED9DB9-0A48-4A5F-9A00-2CD4A77E8B73}" type="pres">
      <dgm:prSet presAssocID="{A82D7ACE-E461-478C-BC04-A7C130C2B368}" presName="rootComposite" presStyleCnt="0"/>
      <dgm:spPr/>
    </dgm:pt>
    <dgm:pt modelId="{DD01D8C8-D81F-4975-9DA9-23C4549E86C2}" type="pres">
      <dgm:prSet presAssocID="{A82D7ACE-E461-478C-BC04-A7C130C2B368}" presName="rootText" presStyleLbl="node3" presStyleIdx="2" presStyleCnt="3">
        <dgm:presLayoutVars>
          <dgm:chPref val="3"/>
        </dgm:presLayoutVars>
      </dgm:prSet>
      <dgm:spPr/>
      <dgm:t>
        <a:bodyPr/>
        <a:lstStyle/>
        <a:p>
          <a:endParaRPr lang="en-GB"/>
        </a:p>
      </dgm:t>
    </dgm:pt>
    <dgm:pt modelId="{2B764797-8928-4EF8-AD41-1AE2439BB084}" type="pres">
      <dgm:prSet presAssocID="{A82D7ACE-E461-478C-BC04-A7C130C2B368}" presName="rootConnector" presStyleLbl="node3" presStyleIdx="2" presStyleCnt="3"/>
      <dgm:spPr/>
      <dgm:t>
        <a:bodyPr/>
        <a:lstStyle/>
        <a:p>
          <a:endParaRPr lang="en-GB"/>
        </a:p>
      </dgm:t>
    </dgm:pt>
    <dgm:pt modelId="{C2C89705-4AEE-4465-B707-12426775D3F6}" type="pres">
      <dgm:prSet presAssocID="{A82D7ACE-E461-478C-BC04-A7C130C2B368}" presName="hierChild4" presStyleCnt="0"/>
      <dgm:spPr/>
    </dgm:pt>
    <dgm:pt modelId="{3F0D5894-4CEA-478E-934F-29B531BEE782}" type="pres">
      <dgm:prSet presAssocID="{A82D7ACE-E461-478C-BC04-A7C130C2B368}" presName="hierChild5" presStyleCnt="0"/>
      <dgm:spPr/>
    </dgm:pt>
    <dgm:pt modelId="{7529D3E2-093F-4CD9-A795-DE13C3BA0B6D}" type="pres">
      <dgm:prSet presAssocID="{35F7FBC4-D6B5-4D1D-B3B5-8EC5A8C94CA6}" presName="hierChild5" presStyleCnt="0"/>
      <dgm:spPr/>
    </dgm:pt>
    <dgm:pt modelId="{A48E73BB-2C57-4B9C-B7D0-3EFAB44E380F}" type="pres">
      <dgm:prSet presAssocID="{7D0088A9-C5A3-402B-B44C-4C0988E81BA6}" presName="hierChild3" presStyleCnt="0"/>
      <dgm:spPr/>
    </dgm:pt>
  </dgm:ptLst>
  <dgm:cxnLst>
    <dgm:cxn modelId="{EE34F620-07BD-4806-95E0-5A26F2D1366E}" type="presOf" srcId="{7D0088A9-C5A3-402B-B44C-4C0988E81BA6}" destId="{EB60C50D-9F1E-4E0E-9B47-049984D4F730}" srcOrd="0" destOrd="0" presId="urn:microsoft.com/office/officeart/2005/8/layout/orgChart1"/>
    <dgm:cxn modelId="{11F64534-F007-45F0-8D50-A9C5F16AEE1E}" srcId="{FCFD7579-AB84-4FF5-809D-FBA7C6AABE6C}" destId="{4886CC81-52A6-4DE1-90C2-BA8070450066}" srcOrd="0" destOrd="0" parTransId="{3B096560-BD7B-4968-9AB4-43A19AF7978F}" sibTransId="{E6222206-6403-4F9E-AAED-B0D44106E701}"/>
    <dgm:cxn modelId="{A5172590-A797-48F3-A1EB-74062C625E5C}" type="presOf" srcId="{4886CC81-52A6-4DE1-90C2-BA8070450066}" destId="{758B1BA2-3D60-44D2-A9BD-9C0228293C69}" srcOrd="1" destOrd="0" presId="urn:microsoft.com/office/officeart/2005/8/layout/orgChart1"/>
    <dgm:cxn modelId="{F92428F2-E00C-4D8F-8789-8906521B49A6}" srcId="{35F7FBC4-D6B5-4D1D-B3B5-8EC5A8C94CA6}" destId="{2CF1D8A6-B77E-4AAE-AAA7-1E829761ABC1}" srcOrd="1" destOrd="0" parTransId="{59E754C6-1878-44D5-9007-0EC53D88F339}" sibTransId="{7A5A8FD6-448B-44F9-8DA0-1989870E8372}"/>
    <dgm:cxn modelId="{AA978073-9443-428D-A352-2C6E0FB023D4}" type="presOf" srcId="{39E635A7-0F9D-43A2-B035-3DFCB65C0270}" destId="{47E270C9-EB44-42E6-A028-AB1822780791}" srcOrd="0" destOrd="0" presId="urn:microsoft.com/office/officeart/2005/8/layout/orgChart1"/>
    <dgm:cxn modelId="{78E451FB-31BD-4E93-8D92-2B54B81A6A8C}" type="presOf" srcId="{3B096560-BD7B-4968-9AB4-43A19AF7978F}" destId="{86175A52-6211-4B96-BCA0-F1E32F2F25CD}" srcOrd="0" destOrd="0" presId="urn:microsoft.com/office/officeart/2005/8/layout/orgChart1"/>
    <dgm:cxn modelId="{152E4563-E3B7-4350-A3C7-8B31B8905D6C}" type="presOf" srcId="{82E0711D-1E81-4A76-914A-838C6B52798E}" destId="{0D94198C-0EDE-4B45-BF82-530222A8EC6B}" srcOrd="0" destOrd="0" presId="urn:microsoft.com/office/officeart/2005/8/layout/orgChart1"/>
    <dgm:cxn modelId="{EC4B0D7E-E9D8-4861-9BCA-EF79E2AE8380}" type="presOf" srcId="{616CA835-1C00-46CF-BA97-E68357E4FCCE}" destId="{A7EDE294-D761-49E9-BCBB-32B8B50680E5}" srcOrd="0" destOrd="0" presId="urn:microsoft.com/office/officeart/2005/8/layout/orgChart1"/>
    <dgm:cxn modelId="{1BC6F7A2-DDBB-41E9-B496-91C893D26DA9}" srcId="{9ADCB1A0-27D3-4F47-B8BE-043B3CAD77B2}" destId="{7D0088A9-C5A3-402B-B44C-4C0988E81BA6}" srcOrd="0" destOrd="0" parTransId="{1BDC567B-0CA2-4169-A877-A399136C17CD}" sibTransId="{863CEA6A-6C96-40BB-A54D-EEF481DD419C}"/>
    <dgm:cxn modelId="{F703CD29-C5C7-4615-A839-FB4D73E0DDC4}" type="presOf" srcId="{2CF1D8A6-B77E-4AAE-AAA7-1E829761ABC1}" destId="{DC3E6CB4-3B4B-4C74-8930-BA9785697958}" srcOrd="1" destOrd="0" presId="urn:microsoft.com/office/officeart/2005/8/layout/orgChart1"/>
    <dgm:cxn modelId="{02F39FDD-04DE-42A1-9F3D-57708F0E7BA8}" type="presOf" srcId="{2CF1D8A6-B77E-4AAE-AAA7-1E829761ABC1}" destId="{6E8582ED-A2E0-4FCC-B9CF-CC9A01447D8A}" srcOrd="0" destOrd="0" presId="urn:microsoft.com/office/officeart/2005/8/layout/orgChart1"/>
    <dgm:cxn modelId="{5D1B7908-F596-4173-8951-AAF80C51D9A3}" type="presOf" srcId="{35F7FBC4-D6B5-4D1D-B3B5-8EC5A8C94CA6}" destId="{4120DCAF-7E6F-4E68-86D1-084FB8AA9AC3}" srcOrd="1" destOrd="0" presId="urn:microsoft.com/office/officeart/2005/8/layout/orgChart1"/>
    <dgm:cxn modelId="{C4D1EADB-E8E0-43D5-8D1B-659665A8A279}" type="presOf" srcId="{7D0088A9-C5A3-402B-B44C-4C0988E81BA6}" destId="{6A748CA6-4C25-44D4-81F6-860F53F38826}" srcOrd="1" destOrd="0" presId="urn:microsoft.com/office/officeart/2005/8/layout/orgChart1"/>
    <dgm:cxn modelId="{397D5F21-6BB1-463E-B94D-CA6DB7A36F97}" type="presOf" srcId="{314AF03F-6314-4E08-BFA7-DBE3D2CA5A88}" destId="{ABAA6730-867F-4FB7-AFB9-E86FB1318429}" srcOrd="0" destOrd="0" presId="urn:microsoft.com/office/officeart/2005/8/layout/orgChart1"/>
    <dgm:cxn modelId="{638B0839-59A8-46E4-BA4F-4A4FF75DFF44}" type="presOf" srcId="{FCFD7579-AB84-4FF5-809D-FBA7C6AABE6C}" destId="{5580F9BC-7238-468F-A500-6586168FC5E5}" srcOrd="1" destOrd="0" presId="urn:microsoft.com/office/officeart/2005/8/layout/orgChart1"/>
    <dgm:cxn modelId="{EC4684BD-4C6F-48BC-AF70-98116BBF9B8F}" type="presOf" srcId="{D154A7B8-C19F-46AD-8BD7-B59B8F6E6A6F}" destId="{A39BB1C3-3A32-4DBB-8682-D13B7D2B2729}" srcOrd="0" destOrd="0" presId="urn:microsoft.com/office/officeart/2005/8/layout/orgChart1"/>
    <dgm:cxn modelId="{A78DE666-0031-4F8E-9125-4D7FB17D9AB0}" type="presOf" srcId="{4886CC81-52A6-4DE1-90C2-BA8070450066}" destId="{F70D2C5B-86EB-4ABD-B1A5-24E06D303E8D}" srcOrd="0" destOrd="0" presId="urn:microsoft.com/office/officeart/2005/8/layout/orgChart1"/>
    <dgm:cxn modelId="{E295A3B9-BD59-4381-BD58-5A998AF4498F}" type="presOf" srcId="{9ADCB1A0-27D3-4F47-B8BE-043B3CAD77B2}" destId="{8C3F1722-258C-4B40-BED2-95F398EFF338}" srcOrd="0" destOrd="0" presId="urn:microsoft.com/office/officeart/2005/8/layout/orgChart1"/>
    <dgm:cxn modelId="{2C07117F-CF87-4564-8206-86143D704866}" type="presOf" srcId="{616CA835-1C00-46CF-BA97-E68357E4FCCE}" destId="{A81FE2A6-5B1D-4A9E-A464-DC35BB3451F2}" srcOrd="1" destOrd="0" presId="urn:microsoft.com/office/officeart/2005/8/layout/orgChart1"/>
    <dgm:cxn modelId="{ECA79A24-BCFF-4C82-9A66-A4ABDEFECFAE}" type="presOf" srcId="{FCFD7579-AB84-4FF5-809D-FBA7C6AABE6C}" destId="{BDB921C1-02E2-47AE-B049-81C6463CAA77}" srcOrd="0" destOrd="0" presId="urn:microsoft.com/office/officeart/2005/8/layout/orgChart1"/>
    <dgm:cxn modelId="{30177681-612E-4A23-B1AC-26A3F0090DD9}" type="presOf" srcId="{A82D7ACE-E461-478C-BC04-A7C130C2B368}" destId="{2B764797-8928-4EF8-AD41-1AE2439BB084}" srcOrd="1" destOrd="0" presId="urn:microsoft.com/office/officeart/2005/8/layout/orgChart1"/>
    <dgm:cxn modelId="{BE601285-18A5-4F30-AE41-2BD73D269957}" srcId="{2CF1D8A6-B77E-4AAE-AAA7-1E829761ABC1}" destId="{FCFD7579-AB84-4FF5-809D-FBA7C6AABE6C}" srcOrd="0" destOrd="0" parTransId="{D154A7B8-C19F-46AD-8BD7-B59B8F6E6A6F}" sibTransId="{94B7072B-2FE2-4B20-BAF5-4538365A41CB}"/>
    <dgm:cxn modelId="{DA30372D-55C8-46E0-BE21-15F5EADFFF4C}" type="presOf" srcId="{59E754C6-1878-44D5-9007-0EC53D88F339}" destId="{BBD2C945-E5BB-4FBC-B29A-68C1E8B67258}" srcOrd="0" destOrd="0" presId="urn:microsoft.com/office/officeart/2005/8/layout/orgChart1"/>
    <dgm:cxn modelId="{FC2C2748-B6AF-4671-949A-E62FBE0A7E0A}" srcId="{35F7FBC4-D6B5-4D1D-B3B5-8EC5A8C94CA6}" destId="{A82D7ACE-E461-478C-BC04-A7C130C2B368}" srcOrd="2" destOrd="0" parTransId="{314AF03F-6314-4E08-BFA7-DBE3D2CA5A88}" sibTransId="{DB696341-D4E0-41B4-8201-95741B9CFCE3}"/>
    <dgm:cxn modelId="{1E6967E9-BE27-4C0F-B54A-1AAA4FB61274}" type="presOf" srcId="{3B69F611-FCDD-4DC6-8C21-57669846EEC3}" destId="{115EE951-CA36-43AF-930B-9BCBD5ECF0D1}" srcOrd="1" destOrd="0" presId="urn:microsoft.com/office/officeart/2005/8/layout/orgChart1"/>
    <dgm:cxn modelId="{4704E310-831A-40C5-AB96-09B433DF8869}" type="presOf" srcId="{DB7ADD75-8104-4534-BC6B-308FD04C6E62}" destId="{E98F26DB-0114-4D5E-990F-8F2EDBD9A3E5}" srcOrd="0" destOrd="0" presId="urn:microsoft.com/office/officeart/2005/8/layout/orgChart1"/>
    <dgm:cxn modelId="{CB645687-54D2-45A9-B78E-1869854CED6E}" srcId="{35F7FBC4-D6B5-4D1D-B3B5-8EC5A8C94CA6}" destId="{616CA835-1C00-46CF-BA97-E68357E4FCCE}" srcOrd="0" destOrd="0" parTransId="{82E0711D-1E81-4A76-914A-838C6B52798E}" sibTransId="{8D113548-545E-4E6D-ACAB-85DF170C7B09}"/>
    <dgm:cxn modelId="{746A8308-483C-4C51-9319-E6E8FF9A46A6}" type="presOf" srcId="{3B69F611-FCDD-4DC6-8C21-57669846EEC3}" destId="{86E674C7-AECF-4181-94E5-109BB11A75BA}" srcOrd="0" destOrd="0" presId="urn:microsoft.com/office/officeart/2005/8/layout/orgChart1"/>
    <dgm:cxn modelId="{AA18FADB-BE9F-4DEC-8A87-E98E3A17CAA2}" type="presOf" srcId="{35F7FBC4-D6B5-4D1D-B3B5-8EC5A8C94CA6}" destId="{E8CD788B-ED16-48EC-8C6F-F020AB5B84AB}" srcOrd="0" destOrd="0" presId="urn:microsoft.com/office/officeart/2005/8/layout/orgChart1"/>
    <dgm:cxn modelId="{88587A0D-C8BE-467E-8660-E210A23C9408}" srcId="{7D0088A9-C5A3-402B-B44C-4C0988E81BA6}" destId="{35F7FBC4-D6B5-4D1D-B3B5-8EC5A8C94CA6}" srcOrd="0" destOrd="0" parTransId="{DB7ADD75-8104-4534-BC6B-308FD04C6E62}" sibTransId="{FFD3E4D6-90D9-4164-9614-499AF5AF864D}"/>
    <dgm:cxn modelId="{770A6FFD-A712-4AD6-810F-1910833DAED0}" srcId="{2CF1D8A6-B77E-4AAE-AAA7-1E829761ABC1}" destId="{3B69F611-FCDD-4DC6-8C21-57669846EEC3}" srcOrd="1" destOrd="0" parTransId="{39E635A7-0F9D-43A2-B035-3DFCB65C0270}" sibTransId="{CD147F87-B4B7-4E12-9907-4AD251FC3B68}"/>
    <dgm:cxn modelId="{A1F19569-0F14-4E3E-AB2B-D88DBB5AAF85}" type="presOf" srcId="{A82D7ACE-E461-478C-BC04-A7C130C2B368}" destId="{DD01D8C8-D81F-4975-9DA9-23C4549E86C2}" srcOrd="0" destOrd="0" presId="urn:microsoft.com/office/officeart/2005/8/layout/orgChart1"/>
    <dgm:cxn modelId="{4EDCEE33-85D0-436B-AC16-2E04B1677629}" type="presParOf" srcId="{8C3F1722-258C-4B40-BED2-95F398EFF338}" destId="{56BCF2C1-3219-4E6E-BAF9-FC8059EC874C}" srcOrd="0" destOrd="0" presId="urn:microsoft.com/office/officeart/2005/8/layout/orgChart1"/>
    <dgm:cxn modelId="{B488F35C-47D7-4BAA-B308-A78D3298DFB8}" type="presParOf" srcId="{56BCF2C1-3219-4E6E-BAF9-FC8059EC874C}" destId="{7CE441BA-3A8D-45FF-B01D-D9E3F2984C87}" srcOrd="0" destOrd="0" presId="urn:microsoft.com/office/officeart/2005/8/layout/orgChart1"/>
    <dgm:cxn modelId="{595E444D-5CB0-4E4B-8D38-9E09ED22AF2F}" type="presParOf" srcId="{7CE441BA-3A8D-45FF-B01D-D9E3F2984C87}" destId="{EB60C50D-9F1E-4E0E-9B47-049984D4F730}" srcOrd="0" destOrd="0" presId="urn:microsoft.com/office/officeart/2005/8/layout/orgChart1"/>
    <dgm:cxn modelId="{CC50FEF3-355C-4B4A-BACE-C447FB8B49B0}" type="presParOf" srcId="{7CE441BA-3A8D-45FF-B01D-D9E3F2984C87}" destId="{6A748CA6-4C25-44D4-81F6-860F53F38826}" srcOrd="1" destOrd="0" presId="urn:microsoft.com/office/officeart/2005/8/layout/orgChart1"/>
    <dgm:cxn modelId="{02B6ECC6-09E1-4C8D-8C22-F97239C9382D}" type="presParOf" srcId="{56BCF2C1-3219-4E6E-BAF9-FC8059EC874C}" destId="{0A33FD2C-9EA2-45D0-9F22-5A197C6D9E97}" srcOrd="1" destOrd="0" presId="urn:microsoft.com/office/officeart/2005/8/layout/orgChart1"/>
    <dgm:cxn modelId="{808CE89B-7727-49EE-A080-22E9D3AC7D4D}" type="presParOf" srcId="{0A33FD2C-9EA2-45D0-9F22-5A197C6D9E97}" destId="{E98F26DB-0114-4D5E-990F-8F2EDBD9A3E5}" srcOrd="0" destOrd="0" presId="urn:microsoft.com/office/officeart/2005/8/layout/orgChart1"/>
    <dgm:cxn modelId="{5A96DCC4-C21D-4E6B-B3E3-AAE9208255CB}" type="presParOf" srcId="{0A33FD2C-9EA2-45D0-9F22-5A197C6D9E97}" destId="{49C9E029-7517-4C86-8CA3-205B8B396A36}" srcOrd="1" destOrd="0" presId="urn:microsoft.com/office/officeart/2005/8/layout/orgChart1"/>
    <dgm:cxn modelId="{14081707-09AE-4E98-9D68-74B6D7316ADE}" type="presParOf" srcId="{49C9E029-7517-4C86-8CA3-205B8B396A36}" destId="{D15DC081-6648-471A-992A-0C340A915EE4}" srcOrd="0" destOrd="0" presId="urn:microsoft.com/office/officeart/2005/8/layout/orgChart1"/>
    <dgm:cxn modelId="{3EC89DC6-2449-4F08-B15B-E5890D0A7993}" type="presParOf" srcId="{D15DC081-6648-471A-992A-0C340A915EE4}" destId="{E8CD788B-ED16-48EC-8C6F-F020AB5B84AB}" srcOrd="0" destOrd="0" presId="urn:microsoft.com/office/officeart/2005/8/layout/orgChart1"/>
    <dgm:cxn modelId="{DCD8A037-63D7-43CC-9B43-C4909E85826F}" type="presParOf" srcId="{D15DC081-6648-471A-992A-0C340A915EE4}" destId="{4120DCAF-7E6F-4E68-86D1-084FB8AA9AC3}" srcOrd="1" destOrd="0" presId="urn:microsoft.com/office/officeart/2005/8/layout/orgChart1"/>
    <dgm:cxn modelId="{E8F111C6-DA90-40FD-B0B4-6385FDCBE3D3}" type="presParOf" srcId="{49C9E029-7517-4C86-8CA3-205B8B396A36}" destId="{F1CCEAF7-8966-4FA3-B3BD-BD8649B3137C}" srcOrd="1" destOrd="0" presId="urn:microsoft.com/office/officeart/2005/8/layout/orgChart1"/>
    <dgm:cxn modelId="{B4A72D7E-58E7-463C-8931-FFE9492B2F84}" type="presParOf" srcId="{F1CCEAF7-8966-4FA3-B3BD-BD8649B3137C}" destId="{0D94198C-0EDE-4B45-BF82-530222A8EC6B}" srcOrd="0" destOrd="0" presId="urn:microsoft.com/office/officeart/2005/8/layout/orgChart1"/>
    <dgm:cxn modelId="{6D7C7677-DA52-47AD-A4B7-5676A679D109}" type="presParOf" srcId="{F1CCEAF7-8966-4FA3-B3BD-BD8649B3137C}" destId="{D3B844B1-2FC4-4F20-93F4-B21D543FA229}" srcOrd="1" destOrd="0" presId="urn:microsoft.com/office/officeart/2005/8/layout/orgChart1"/>
    <dgm:cxn modelId="{5A74775F-6315-426E-8A0C-B633A036EB42}" type="presParOf" srcId="{D3B844B1-2FC4-4F20-93F4-B21D543FA229}" destId="{22E5134F-D461-4C0A-BDD7-1F111365E481}" srcOrd="0" destOrd="0" presId="urn:microsoft.com/office/officeart/2005/8/layout/orgChart1"/>
    <dgm:cxn modelId="{83A5D96E-8FE2-4837-9E2F-862B13390712}" type="presParOf" srcId="{22E5134F-D461-4C0A-BDD7-1F111365E481}" destId="{A7EDE294-D761-49E9-BCBB-32B8B50680E5}" srcOrd="0" destOrd="0" presId="urn:microsoft.com/office/officeart/2005/8/layout/orgChart1"/>
    <dgm:cxn modelId="{0C094397-75FF-4CFB-B513-BA4E2005254B}" type="presParOf" srcId="{22E5134F-D461-4C0A-BDD7-1F111365E481}" destId="{A81FE2A6-5B1D-4A9E-A464-DC35BB3451F2}" srcOrd="1" destOrd="0" presId="urn:microsoft.com/office/officeart/2005/8/layout/orgChart1"/>
    <dgm:cxn modelId="{6895BDCA-3A31-46FB-8256-8FDBAE223CCA}" type="presParOf" srcId="{D3B844B1-2FC4-4F20-93F4-B21D543FA229}" destId="{5C29298D-5BA6-4202-93F6-D54ADCD2B752}" srcOrd="1" destOrd="0" presId="urn:microsoft.com/office/officeart/2005/8/layout/orgChart1"/>
    <dgm:cxn modelId="{EF1A4027-67A0-44EB-84A5-9E2E7A037B5E}" type="presParOf" srcId="{D3B844B1-2FC4-4F20-93F4-B21D543FA229}" destId="{E0696AB9-68F1-4558-9DD1-B49FAAF31FB1}" srcOrd="2" destOrd="0" presId="urn:microsoft.com/office/officeart/2005/8/layout/orgChart1"/>
    <dgm:cxn modelId="{C9CF575E-A06A-420E-A226-CF311B9EC81E}" type="presParOf" srcId="{F1CCEAF7-8966-4FA3-B3BD-BD8649B3137C}" destId="{BBD2C945-E5BB-4FBC-B29A-68C1E8B67258}" srcOrd="2" destOrd="0" presId="urn:microsoft.com/office/officeart/2005/8/layout/orgChart1"/>
    <dgm:cxn modelId="{2B5E8C43-66B3-4AD2-85D5-0B9AE4AF4E30}" type="presParOf" srcId="{F1CCEAF7-8966-4FA3-B3BD-BD8649B3137C}" destId="{77437C31-5D3A-4930-86BE-DE6AE86C3F9F}" srcOrd="3" destOrd="0" presId="urn:microsoft.com/office/officeart/2005/8/layout/orgChart1"/>
    <dgm:cxn modelId="{96A7BF81-707C-40EB-8BFB-CC0B6F6B1EA8}" type="presParOf" srcId="{77437C31-5D3A-4930-86BE-DE6AE86C3F9F}" destId="{2509BF85-ACBB-46C3-B467-1443DA19BDDD}" srcOrd="0" destOrd="0" presId="urn:microsoft.com/office/officeart/2005/8/layout/orgChart1"/>
    <dgm:cxn modelId="{B5D7FA7A-BA35-4E80-B472-76A375C4FD98}" type="presParOf" srcId="{2509BF85-ACBB-46C3-B467-1443DA19BDDD}" destId="{6E8582ED-A2E0-4FCC-B9CF-CC9A01447D8A}" srcOrd="0" destOrd="0" presId="urn:microsoft.com/office/officeart/2005/8/layout/orgChart1"/>
    <dgm:cxn modelId="{917E8C05-23D1-4778-90BB-87E5656E3E41}" type="presParOf" srcId="{2509BF85-ACBB-46C3-B467-1443DA19BDDD}" destId="{DC3E6CB4-3B4B-4C74-8930-BA9785697958}" srcOrd="1" destOrd="0" presId="urn:microsoft.com/office/officeart/2005/8/layout/orgChart1"/>
    <dgm:cxn modelId="{DEAD31FF-6536-4FBA-88B9-B842408F3559}" type="presParOf" srcId="{77437C31-5D3A-4930-86BE-DE6AE86C3F9F}" destId="{49598773-2441-4D89-BABD-E786293D4B54}" srcOrd="1" destOrd="0" presId="urn:microsoft.com/office/officeart/2005/8/layout/orgChart1"/>
    <dgm:cxn modelId="{45D4AFE6-CAF8-4741-9F5F-483B3CBD0B7E}" type="presParOf" srcId="{49598773-2441-4D89-BABD-E786293D4B54}" destId="{A39BB1C3-3A32-4DBB-8682-D13B7D2B2729}" srcOrd="0" destOrd="0" presId="urn:microsoft.com/office/officeart/2005/8/layout/orgChart1"/>
    <dgm:cxn modelId="{F15DE7C3-3D9E-49E2-9A17-D82F092F6DE7}" type="presParOf" srcId="{49598773-2441-4D89-BABD-E786293D4B54}" destId="{643DC8EB-C424-4B3A-97E9-75113D05D4D2}" srcOrd="1" destOrd="0" presId="urn:microsoft.com/office/officeart/2005/8/layout/orgChart1"/>
    <dgm:cxn modelId="{4A9A5D12-D5F6-4F68-BB10-DECEFB6CD3B6}" type="presParOf" srcId="{643DC8EB-C424-4B3A-97E9-75113D05D4D2}" destId="{58AF880F-A697-4B0B-B08E-C9BF418716D7}" srcOrd="0" destOrd="0" presId="urn:microsoft.com/office/officeart/2005/8/layout/orgChart1"/>
    <dgm:cxn modelId="{8EA475C2-9BE3-433B-96DF-DE7A7D7F68F5}" type="presParOf" srcId="{58AF880F-A697-4B0B-B08E-C9BF418716D7}" destId="{BDB921C1-02E2-47AE-B049-81C6463CAA77}" srcOrd="0" destOrd="0" presId="urn:microsoft.com/office/officeart/2005/8/layout/orgChart1"/>
    <dgm:cxn modelId="{53961D2D-7AEE-4347-8B07-F7FA4228BDFE}" type="presParOf" srcId="{58AF880F-A697-4B0B-B08E-C9BF418716D7}" destId="{5580F9BC-7238-468F-A500-6586168FC5E5}" srcOrd="1" destOrd="0" presId="urn:microsoft.com/office/officeart/2005/8/layout/orgChart1"/>
    <dgm:cxn modelId="{BFDCFDCB-F601-40B4-A515-7BA6BA959447}" type="presParOf" srcId="{643DC8EB-C424-4B3A-97E9-75113D05D4D2}" destId="{2890C0B9-ECF2-46A3-920F-5617A1162427}" srcOrd="1" destOrd="0" presId="urn:microsoft.com/office/officeart/2005/8/layout/orgChart1"/>
    <dgm:cxn modelId="{55142133-B0BD-4656-849C-EE3E82B61485}" type="presParOf" srcId="{2890C0B9-ECF2-46A3-920F-5617A1162427}" destId="{86175A52-6211-4B96-BCA0-F1E32F2F25CD}" srcOrd="0" destOrd="0" presId="urn:microsoft.com/office/officeart/2005/8/layout/orgChart1"/>
    <dgm:cxn modelId="{FB84E7D4-909D-4EA5-A881-38662E8F1279}" type="presParOf" srcId="{2890C0B9-ECF2-46A3-920F-5617A1162427}" destId="{ECCD778B-FFD3-4B54-BE89-5B2DB1554904}" srcOrd="1" destOrd="0" presId="urn:microsoft.com/office/officeart/2005/8/layout/orgChart1"/>
    <dgm:cxn modelId="{A8DC75B3-DAD4-4497-8E83-B8FFFC8E25D1}" type="presParOf" srcId="{ECCD778B-FFD3-4B54-BE89-5B2DB1554904}" destId="{38097160-04FB-4A25-B83B-E63FCC80CDD5}" srcOrd="0" destOrd="0" presId="urn:microsoft.com/office/officeart/2005/8/layout/orgChart1"/>
    <dgm:cxn modelId="{BCCBB10D-43B2-4C8A-8082-3BFBDB776720}" type="presParOf" srcId="{38097160-04FB-4A25-B83B-E63FCC80CDD5}" destId="{F70D2C5B-86EB-4ABD-B1A5-24E06D303E8D}" srcOrd="0" destOrd="0" presId="urn:microsoft.com/office/officeart/2005/8/layout/orgChart1"/>
    <dgm:cxn modelId="{6A8E5521-3A90-464D-A717-90D053130DC8}" type="presParOf" srcId="{38097160-04FB-4A25-B83B-E63FCC80CDD5}" destId="{758B1BA2-3D60-44D2-A9BD-9C0228293C69}" srcOrd="1" destOrd="0" presId="urn:microsoft.com/office/officeart/2005/8/layout/orgChart1"/>
    <dgm:cxn modelId="{C42D9BEB-28C4-43DE-88ED-284A569FCD0D}" type="presParOf" srcId="{ECCD778B-FFD3-4B54-BE89-5B2DB1554904}" destId="{3BD6767E-16E8-4E3E-BCDF-541E86F5463F}" srcOrd="1" destOrd="0" presId="urn:microsoft.com/office/officeart/2005/8/layout/orgChart1"/>
    <dgm:cxn modelId="{26EB88E8-4B30-40C2-9F9D-BF05E35C28B6}" type="presParOf" srcId="{ECCD778B-FFD3-4B54-BE89-5B2DB1554904}" destId="{D0C641CE-ABC4-43BD-8B63-24BD0E376D50}" srcOrd="2" destOrd="0" presId="urn:microsoft.com/office/officeart/2005/8/layout/orgChart1"/>
    <dgm:cxn modelId="{B1139CB7-FEE4-4621-834C-513E800CF6E6}" type="presParOf" srcId="{643DC8EB-C424-4B3A-97E9-75113D05D4D2}" destId="{62B9E5B0-2379-42BA-ACAF-D0F9D975B847}" srcOrd="2" destOrd="0" presId="urn:microsoft.com/office/officeart/2005/8/layout/orgChart1"/>
    <dgm:cxn modelId="{8B11FF7E-E8A4-4067-9BC0-8FFFE8A5C06B}" type="presParOf" srcId="{49598773-2441-4D89-BABD-E786293D4B54}" destId="{47E270C9-EB44-42E6-A028-AB1822780791}" srcOrd="2" destOrd="0" presId="urn:microsoft.com/office/officeart/2005/8/layout/orgChart1"/>
    <dgm:cxn modelId="{77B906F6-19CA-4C4F-8975-A488CAE324B3}" type="presParOf" srcId="{49598773-2441-4D89-BABD-E786293D4B54}" destId="{11AB1C2E-7A55-4578-A16E-3F8457473889}" srcOrd="3" destOrd="0" presId="urn:microsoft.com/office/officeart/2005/8/layout/orgChart1"/>
    <dgm:cxn modelId="{0E70368F-8F7D-46F1-B5BE-28244CED7A1E}" type="presParOf" srcId="{11AB1C2E-7A55-4578-A16E-3F8457473889}" destId="{244D4598-59C6-44AB-8B95-2A0B7ED7D393}" srcOrd="0" destOrd="0" presId="urn:microsoft.com/office/officeart/2005/8/layout/orgChart1"/>
    <dgm:cxn modelId="{806B96E4-4AC3-4459-8C4B-3159F9C5FB10}" type="presParOf" srcId="{244D4598-59C6-44AB-8B95-2A0B7ED7D393}" destId="{86E674C7-AECF-4181-94E5-109BB11A75BA}" srcOrd="0" destOrd="0" presId="urn:microsoft.com/office/officeart/2005/8/layout/orgChart1"/>
    <dgm:cxn modelId="{E5D0C2B5-4E65-4CA8-A077-44139F7055C3}" type="presParOf" srcId="{244D4598-59C6-44AB-8B95-2A0B7ED7D393}" destId="{115EE951-CA36-43AF-930B-9BCBD5ECF0D1}" srcOrd="1" destOrd="0" presId="urn:microsoft.com/office/officeart/2005/8/layout/orgChart1"/>
    <dgm:cxn modelId="{2C835F5F-E47D-440D-9177-0ACF57C34B8E}" type="presParOf" srcId="{11AB1C2E-7A55-4578-A16E-3F8457473889}" destId="{7B0F03F3-D019-481F-8466-5173FF0DBC38}" srcOrd="1" destOrd="0" presId="urn:microsoft.com/office/officeart/2005/8/layout/orgChart1"/>
    <dgm:cxn modelId="{48D48101-7A8D-4286-8DB8-0C58DF8BF6DF}" type="presParOf" srcId="{11AB1C2E-7A55-4578-A16E-3F8457473889}" destId="{726760A9-9823-47F8-BB21-02CAA6B4F000}" srcOrd="2" destOrd="0" presId="urn:microsoft.com/office/officeart/2005/8/layout/orgChart1"/>
    <dgm:cxn modelId="{8A1193B0-57C1-4522-96E2-8720584FBE27}" type="presParOf" srcId="{77437C31-5D3A-4930-86BE-DE6AE86C3F9F}" destId="{7FEFBBAB-4AB5-40BB-94CF-94265BC68CED}" srcOrd="2" destOrd="0" presId="urn:microsoft.com/office/officeart/2005/8/layout/orgChart1"/>
    <dgm:cxn modelId="{60F6CE11-4B4E-4F6B-8629-1E96B8E9E0D0}" type="presParOf" srcId="{F1CCEAF7-8966-4FA3-B3BD-BD8649B3137C}" destId="{ABAA6730-867F-4FB7-AFB9-E86FB1318429}" srcOrd="4" destOrd="0" presId="urn:microsoft.com/office/officeart/2005/8/layout/orgChart1"/>
    <dgm:cxn modelId="{9ACB109A-F168-4DD2-9152-F633597C41E3}" type="presParOf" srcId="{F1CCEAF7-8966-4FA3-B3BD-BD8649B3137C}" destId="{9A9C25D7-3C86-457E-A4E1-09E281B4F602}" srcOrd="5" destOrd="0" presId="urn:microsoft.com/office/officeart/2005/8/layout/orgChart1"/>
    <dgm:cxn modelId="{4F2A3117-1A13-401E-BF54-EBDE91A7B6EC}" type="presParOf" srcId="{9A9C25D7-3C86-457E-A4E1-09E281B4F602}" destId="{FAED9DB9-0A48-4A5F-9A00-2CD4A77E8B73}" srcOrd="0" destOrd="0" presId="urn:microsoft.com/office/officeart/2005/8/layout/orgChart1"/>
    <dgm:cxn modelId="{9F28E23E-0609-457D-9010-969B8B8E1F5C}" type="presParOf" srcId="{FAED9DB9-0A48-4A5F-9A00-2CD4A77E8B73}" destId="{DD01D8C8-D81F-4975-9DA9-23C4549E86C2}" srcOrd="0" destOrd="0" presId="urn:microsoft.com/office/officeart/2005/8/layout/orgChart1"/>
    <dgm:cxn modelId="{1359823F-0364-402C-9F23-933D92570F2F}" type="presParOf" srcId="{FAED9DB9-0A48-4A5F-9A00-2CD4A77E8B73}" destId="{2B764797-8928-4EF8-AD41-1AE2439BB084}" srcOrd="1" destOrd="0" presId="urn:microsoft.com/office/officeart/2005/8/layout/orgChart1"/>
    <dgm:cxn modelId="{65437F19-5503-4DF6-AB03-A945EE9DBAF3}" type="presParOf" srcId="{9A9C25D7-3C86-457E-A4E1-09E281B4F602}" destId="{C2C89705-4AEE-4465-B707-12426775D3F6}" srcOrd="1" destOrd="0" presId="urn:microsoft.com/office/officeart/2005/8/layout/orgChart1"/>
    <dgm:cxn modelId="{6C479E97-E6A5-4FB9-80D8-C5AE2D18D0F7}" type="presParOf" srcId="{9A9C25D7-3C86-457E-A4E1-09E281B4F602}" destId="{3F0D5894-4CEA-478E-934F-29B531BEE782}" srcOrd="2" destOrd="0" presId="urn:microsoft.com/office/officeart/2005/8/layout/orgChart1"/>
    <dgm:cxn modelId="{A6D8EB3F-204E-42F2-AB45-22EDF8FE144B}" type="presParOf" srcId="{49C9E029-7517-4C86-8CA3-205B8B396A36}" destId="{7529D3E2-093F-4CD9-A795-DE13C3BA0B6D}" srcOrd="2" destOrd="0" presId="urn:microsoft.com/office/officeart/2005/8/layout/orgChart1"/>
    <dgm:cxn modelId="{5CDD7CFC-60B4-4EAF-90FA-76EE98CCE02C}" type="presParOf" srcId="{56BCF2C1-3219-4E6E-BAF9-FC8059EC874C}" destId="{A48E73BB-2C57-4B9C-B7D0-3EFAB44E380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052063-092F-4777-8880-2AC323EDB8BC}" type="datetimeFigureOut">
              <a:rPr lang="en-GB" smtClean="0"/>
              <a:pPr/>
              <a:t>23/11/2012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91FF38-F2AE-4A2E-B95B-0CB21AE585C7}" type="slidenum">
              <a:rPr lang="en-GB" smtClean="0"/>
              <a:pPr/>
              <a:t>‹#›</a:t>
            </a:fld>
            <a:endParaRPr lang="en-GB"/>
          </a:p>
        </p:txBody>
      </p:sp>
    </p:spTree>
    <p:extLst>
      <p:ext uri="{BB962C8B-B14F-4D97-AF65-F5344CB8AC3E}">
        <p14:creationId xmlns:p14="http://schemas.microsoft.com/office/powerpoint/2010/main" val="70518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DFD4306-5C2B-4868-843B-59A621CE5D11}" type="slidenum">
              <a:rPr lang="en-GB"/>
              <a:pPr/>
              <a:t>1</a:t>
            </a:fld>
            <a:endParaRPr lang="en-GB"/>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90F687-0B2F-4FCB-8351-86496B5E0F2C}" type="slidenum">
              <a:rPr lang="en-GB"/>
              <a:pPr/>
              <a:t>39</a:t>
            </a:fld>
            <a:endParaRPr lang="en-GB"/>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CC6BE2-1581-4450-AA0D-799636B6D30C}" type="slidenum">
              <a:rPr lang="en-GB"/>
              <a:pPr/>
              <a:t>41</a:t>
            </a:fld>
            <a:endParaRPr lang="en-GB"/>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F95A329-A230-47C0-9122-3FBAB577A42C}" type="slidenum">
              <a:rPr lang="en-GB"/>
              <a:pPr/>
              <a:t>3</a:t>
            </a:fld>
            <a:endParaRPr lang="en-GB"/>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6147E60F-B066-466E-8F1E-A09DF042823A}" type="slidenum">
              <a:rPr lang="en-GB"/>
              <a:pPr/>
              <a:t>4</a:t>
            </a:fld>
            <a:endParaRPr lang="en-GB"/>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9B30064-E7BE-4E72-9A49-BD8C16CF5AE3}" type="slidenum">
              <a:rPr lang="en-GB"/>
              <a:pPr/>
              <a:t>5</a:t>
            </a:fld>
            <a:endParaRPr lang="en-GB"/>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0A3EF04-10FD-4DE0-9CD4-AB2AF9C40A36}" type="slidenum">
              <a:rPr lang="en-GB"/>
              <a:pPr/>
              <a:t>8</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0BAD0E2B-FA8F-4EF8-ADC8-6BCE77777B93}" type="slidenum">
              <a:rPr lang="en-GB"/>
              <a:pPr/>
              <a:t>10</a:t>
            </a:fld>
            <a:endParaRPr lang="en-GB"/>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7E5E4C-36A5-4A19-A83C-9FF8FD5AF895}" type="slidenum">
              <a:rPr lang="en-GB"/>
              <a:pPr/>
              <a:t>36</a:t>
            </a:fld>
            <a:endParaRPr lang="en-GB"/>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265B7B-A61E-4ECF-ADCF-57FF47BEF7F0}" type="slidenum">
              <a:rPr lang="en-GB"/>
              <a:pPr/>
              <a:t>37</a:t>
            </a:fld>
            <a:endParaRPr lang="en-GB"/>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6EDED1-99B9-4B67-9B76-889F92986A1B}" type="slidenum">
              <a:rPr lang="en-GB"/>
              <a:pPr/>
              <a:t>38</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11/23/2012</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2596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08A9751-5A1D-4B95-A018-7C6315FB7A4F}"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66C1C55B-6DE1-4FB6-93BB-96975725EB64}" type="datetime1">
              <a:rPr lang="en-GB">
                <a:solidFill>
                  <a:srgbClr val="B2B2B2"/>
                </a:solidFill>
              </a:rPr>
              <a:pPr/>
              <a:t>23/11/2012</a:t>
            </a:fld>
            <a:endParaRPr lang="en-GB">
              <a:solidFill>
                <a:srgbClr val="B2B2B2"/>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D018FB7-1B7E-4982-BB55-A7247202508F}"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E24B8FDB-AFF0-4CCD-A3BA-E3BF1A9321F2}" type="datetime1">
              <a:rPr lang="en-GB">
                <a:solidFill>
                  <a:srgbClr val="B2B2B2"/>
                </a:solidFill>
              </a:rPr>
              <a:pPr/>
              <a:t>23/11/2012</a:t>
            </a:fld>
            <a:endParaRPr lang="en-GB">
              <a:solidFill>
                <a:srgbClr val="B2B2B2"/>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8E0BF73-1226-4F99-8F41-62DF447D31CF}"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67BFF25-D3C2-4C60-BC4A-6E0D4AFCCA26}" type="datetime1">
              <a:rPr lang="en-GB">
                <a:solidFill>
                  <a:srgbClr val="B2B2B2"/>
                </a:solidFill>
              </a:rPr>
              <a:pPr/>
              <a:t>23/11/2012</a:t>
            </a:fld>
            <a:endParaRPr lang="en-GB">
              <a:solidFill>
                <a:srgbClr val="B2B2B2"/>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9BA768A-CF02-4FD3-B188-3622A5FE18C1}"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A619212F-073B-437E-BDD7-4DE8AAD833AF}" type="datetime1">
              <a:rPr lang="en-GB">
                <a:solidFill>
                  <a:srgbClr val="B2B2B2"/>
                </a:solidFill>
              </a:rPr>
              <a:pPr/>
              <a:t>23/11/2012</a:t>
            </a:fld>
            <a:endParaRPr lang="en-GB">
              <a:solidFill>
                <a:srgbClr val="B2B2B2"/>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202DF70-97EA-4080-A4EC-BCA48C430FE7}"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00232A66-505F-4EC2-85ED-CEA886031DC2}" type="datetime1">
              <a:rPr lang="en-GB">
                <a:solidFill>
                  <a:srgbClr val="B2B2B2"/>
                </a:solidFill>
              </a:rPr>
              <a:pPr/>
              <a:t>23/11/2012</a:t>
            </a:fld>
            <a:endParaRPr lang="en-GB">
              <a:solidFill>
                <a:srgbClr val="B2B2B2"/>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98BA4FF-4B0A-4A01-BA6C-88FD387A36D7}"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0E95B974-7715-4B9B-86E2-A57EAED588D2}" type="datetime1">
              <a:rPr lang="en-GB">
                <a:solidFill>
                  <a:srgbClr val="B2B2B2"/>
                </a:solidFill>
              </a:rPr>
              <a:pPr/>
              <a:t>23/11/2012</a:t>
            </a:fld>
            <a:endParaRPr lang="en-GB">
              <a:solidFill>
                <a:srgbClr val="B2B2B2"/>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26773F4-8744-455A-B93E-5723710ED050}"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F52B7C8-BE46-472F-BCD1-53F889BE76A5}" type="datetime1">
              <a:rPr lang="en-GB">
                <a:solidFill>
                  <a:srgbClr val="B2B2B2"/>
                </a:solidFill>
              </a:rPr>
              <a:pPr/>
              <a:t>23/11/2012</a:t>
            </a:fld>
            <a:endParaRPr lang="en-GB">
              <a:solidFill>
                <a:srgbClr val="B2B2B2"/>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3A039990-9A6C-4D2A-B84E-77D183A31D74}"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5113E76-8D11-467E-AC8B-84F37889D16F}" type="datetime1">
              <a:rPr lang="en-GB">
                <a:solidFill>
                  <a:srgbClr val="B2B2B2"/>
                </a:solidFill>
              </a:rPr>
              <a:pPr/>
              <a:t>23/11/2012</a:t>
            </a:fld>
            <a:endParaRPr lang="en-GB">
              <a:solidFill>
                <a:srgbClr val="B2B2B2"/>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685DB58-2354-4AC7-9107-37E8BDA93B22}"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540D2D9-9461-43BE-8623-4AC6A23C5FDC}" type="datetime1">
              <a:rPr lang="en-GB">
                <a:solidFill>
                  <a:srgbClr val="B2B2B2"/>
                </a:solidFill>
              </a:rPr>
              <a:pPr/>
              <a:t>23/11/2012</a:t>
            </a:fld>
            <a:endParaRPr lang="en-GB">
              <a:solidFill>
                <a:srgbClr val="B2B2B2"/>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858BEDE-E7B9-4282-B0F5-FACEC91D448E}"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1F062BE7-2802-449E-B440-D877BC85876D}" type="datetime1">
              <a:rPr lang="en-GB">
                <a:solidFill>
                  <a:srgbClr val="B2B2B2"/>
                </a:solidFill>
              </a:rPr>
              <a:pPr/>
              <a:t>23/11/2012</a:t>
            </a:fld>
            <a:endParaRPr lang="en-GB">
              <a:solidFill>
                <a:srgbClr val="B2B2B2"/>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AAC4379-2FD0-4C69-9783-33A77B05DD3E}"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09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0"/>
            <a:ext cx="670560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CFC86387-9C66-412D-9C6F-CB189CC65FCE}" type="datetime1">
              <a:rPr lang="en-GB">
                <a:solidFill>
                  <a:srgbClr val="B2B2B2"/>
                </a:solidFill>
              </a:rPr>
              <a:pPr/>
              <a:t>23/11/2012</a:t>
            </a:fld>
            <a:endParaRPr lang="en-GB">
              <a:solidFill>
                <a:srgbClr val="B2B2B2"/>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E3C823B-F9A6-4DC9-877C-8DE3175AC23F}"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5175"/>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685800" y="1981200"/>
            <a:ext cx="7772400" cy="4114800"/>
          </a:xfrm>
        </p:spPr>
        <p:txBody>
          <a:bodyPr/>
          <a:lstStyle/>
          <a:p>
            <a:endParaRPr lang="en-GB"/>
          </a:p>
        </p:txBody>
      </p:sp>
      <p:sp>
        <p:nvSpPr>
          <p:cNvPr id="4" name="Date Placeholder 3"/>
          <p:cNvSpPr>
            <a:spLocks noGrp="1"/>
          </p:cNvSpPr>
          <p:nvPr>
            <p:ph type="dt" sz="half" idx="10"/>
          </p:nvPr>
        </p:nvSpPr>
        <p:spPr>
          <a:xfrm>
            <a:off x="7239000" y="0"/>
            <a:ext cx="1905000" cy="457200"/>
          </a:xfrm>
        </p:spPr>
        <p:txBody>
          <a:bodyPr/>
          <a:lstStyle>
            <a:lvl1pPr>
              <a:defRPr/>
            </a:lvl1pPr>
          </a:lstStyle>
          <a:p>
            <a:fld id="{2A8A234C-503C-4BF8-9AA0-B2E49B76F538}" type="datetime1">
              <a:rPr lang="en-GB">
                <a:solidFill>
                  <a:srgbClr val="B2B2B2"/>
                </a:solidFill>
              </a:rPr>
              <a:pPr/>
              <a:t>23/11/2012</a:t>
            </a:fld>
            <a:endParaRPr lang="en-GB">
              <a:solidFill>
                <a:srgbClr val="B2B2B2"/>
              </a:solidFill>
            </a:endParaRPr>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4DAD7495-3525-4E2E-9F48-CB59C89482AE}" type="slidenum">
              <a:rPr lang="en-GB">
                <a:solidFill>
                  <a:srgbClr val="000000"/>
                </a:solidFill>
              </a:rPr>
              <a:pPr/>
              <a:t>‹#›</a:t>
            </a:fld>
            <a:endParaRPr lang="en-GB">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09C5387-3652-491D-825C-1352323D13F4}" type="slidenum">
              <a:rPr lang="en-GB"/>
              <a:pPr/>
              <a:t>‹#›</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E885A28-6F9B-4189-B8F5-7E80A79858C7}" type="slidenum">
              <a:rPr lang="en-GB"/>
              <a:pPr/>
              <a:t>‹#›</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D8AF402-4EA5-42E2-AED6-9D847765C91C}" type="slidenum">
              <a:rPr lang="en-GB"/>
              <a:pPr/>
              <a:t>‹#›</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13B28A5-C4DF-4AF8-920A-A23BD7B95D67}" type="slidenum">
              <a:rPr lang="en-GB"/>
              <a:pPr/>
              <a:t>‹#›</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BD834682-DA98-4BEE-B293-808D74AB52B6}"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5A11CA24-9EE8-4F30-8C5B-9A865129BC65}" type="slidenum">
              <a:rPr lang="en-GB"/>
              <a:pPr/>
              <a:t>‹#›</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EF7A7EA6-F678-4C5F-B2CC-1D7DAC73FEB7}" type="slidenum">
              <a:rPr lang="en-GB"/>
              <a:pPr/>
              <a:t>‹#›</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509CB1A-D614-489E-8CFE-A0520148F7C6}" type="slidenum">
              <a:rPr lang="en-GB"/>
              <a:pPr/>
              <a:t>‹#›</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B0D1DBE-6429-4486-B58B-AA0E602832EE}" type="slidenum">
              <a:rPr lang="en-GB"/>
              <a:pPr/>
              <a:t>‹#›</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FA80CF0-64A6-4C32-9235-AE264BD87587}" type="slidenum">
              <a:rPr lang="en-GB"/>
              <a:pPr/>
              <a:t>‹#›</a:t>
            </a:fld>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D806AF5-BB55-48CF-AE2C-9F064D0B06C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11/23/2012</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11/23/2012</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87"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7651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7239000" y="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600">
                <a:solidFill>
                  <a:schemeClr val="folHlink"/>
                </a:solidFill>
              </a:defRPr>
            </a:lvl1pPr>
          </a:lstStyle>
          <a:p>
            <a:pPr fontAlgn="base">
              <a:spcBef>
                <a:spcPct val="0"/>
              </a:spcBef>
              <a:spcAft>
                <a:spcPct val="0"/>
              </a:spcAft>
            </a:pPr>
            <a:fld id="{91117C0D-B001-4985-839D-CB743CBB7AF9}" type="datetime1">
              <a:rPr lang="en-GB" smtClean="0">
                <a:solidFill>
                  <a:srgbClr val="B2B2B2"/>
                </a:solidFill>
                <a:latin typeface="Comic Sans MS" pitchFamily="66" charset="0"/>
              </a:rPr>
              <a:pPr fontAlgn="base">
                <a:spcBef>
                  <a:spcPct val="0"/>
                </a:spcBef>
                <a:spcAft>
                  <a:spcPct val="0"/>
                </a:spcAft>
              </a:pPr>
              <a:t>23/11/2012</a:t>
            </a:fld>
            <a:endParaRPr lang="en-GB" smtClean="0">
              <a:solidFill>
                <a:srgbClr val="B2B2B2"/>
              </a:solidFill>
              <a:latin typeface="Comic Sans MS" pitchFamily="66"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fontAlgn="base">
              <a:spcBef>
                <a:spcPct val="0"/>
              </a:spcBef>
              <a:spcAft>
                <a:spcPct val="0"/>
              </a:spcAft>
            </a:pPr>
            <a:endParaRPr lang="en-GB" smtClean="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fontAlgn="base">
              <a:spcBef>
                <a:spcPct val="0"/>
              </a:spcBef>
              <a:spcAft>
                <a:spcPct val="0"/>
              </a:spcAft>
            </a:pPr>
            <a:fld id="{6D2D9D6A-7776-4CC9-9460-EC5A58BA149D}" type="slidenum">
              <a:rPr lang="en-GB" smtClean="0">
                <a:solidFill>
                  <a:srgbClr val="000000"/>
                </a:solidFill>
              </a:rPr>
              <a:pPr fontAlgn="base">
                <a:spcBef>
                  <a:spcPct val="0"/>
                </a:spcBef>
                <a:spcAft>
                  <a:spcPct val="0"/>
                </a:spcAft>
              </a:pPr>
              <a:t>‹#›</a:t>
            </a:fld>
            <a:endParaRPr lang="en-GB"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p:txStyles>
    <p:titleStyle>
      <a:lvl1pPr algn="ctr" rtl="0" fontAlgn="base">
        <a:spcBef>
          <a:spcPct val="0"/>
        </a:spcBef>
        <a:spcAft>
          <a:spcPct val="0"/>
        </a:spcAft>
        <a:defRPr sz="4400" b="1">
          <a:solidFill>
            <a:schemeClr val="bg1"/>
          </a:solidFill>
          <a:effectLst>
            <a:outerShdw blurRad="38100" dist="38100" dir="2700000" algn="tl">
              <a:srgbClr val="808080"/>
            </a:outerShdw>
          </a:effectLst>
          <a:latin typeface="+mj-lt"/>
          <a:ea typeface="+mj-ea"/>
          <a:cs typeface="+mj-cs"/>
        </a:defRPr>
      </a:lvl1pPr>
      <a:lvl2pPr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2pPr>
      <a:lvl3pPr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3pPr>
      <a:lvl4pPr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4pPr>
      <a:lvl5pPr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5pPr>
      <a:lvl6pPr marL="457200"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6pPr>
      <a:lvl7pPr marL="914400"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7pPr>
      <a:lvl8pPr marL="1371600"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8pPr>
      <a:lvl9pPr marL="1828800" algn="ctr" rtl="0" fontAlgn="base">
        <a:spcBef>
          <a:spcPct val="0"/>
        </a:spcBef>
        <a:spcAft>
          <a:spcPct val="0"/>
        </a:spcAft>
        <a:defRPr sz="4400" b="1">
          <a:solidFill>
            <a:schemeClr val="bg1"/>
          </a:solidFill>
          <a:effectLst>
            <a:outerShdw blurRad="38100" dist="38100" dir="2700000" algn="tl">
              <a:srgbClr val="808080"/>
            </a:outerShdw>
          </a:effectLst>
          <a:latin typeface="Comic Sans MS" pitchFamily="66"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CC"/>
                </a:solidFill>
                <a:latin typeface="+mn-lt"/>
              </a:defRPr>
            </a:lvl1pPr>
          </a:lstStyle>
          <a:p>
            <a:pPr fontAlgn="base">
              <a:spcBef>
                <a:spcPct val="0"/>
              </a:spcBef>
              <a:spcAft>
                <a:spcPct val="0"/>
              </a:spcAft>
            </a:pPr>
            <a:endParaRPr lang="en-GB" smtClean="0"/>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CC"/>
                </a:solidFill>
                <a:latin typeface="+mn-lt"/>
              </a:defRPr>
            </a:lvl1pPr>
          </a:lstStyle>
          <a:p>
            <a:pPr fontAlgn="base">
              <a:spcBef>
                <a:spcPct val="0"/>
              </a:spcBef>
              <a:spcAft>
                <a:spcPct val="0"/>
              </a:spcAft>
            </a:pPr>
            <a:endParaRPr lang="en-GB" smtClean="0"/>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CC"/>
                </a:solidFill>
                <a:latin typeface="+mn-lt"/>
              </a:defRPr>
            </a:lvl1pPr>
          </a:lstStyle>
          <a:p>
            <a:pPr fontAlgn="base">
              <a:spcBef>
                <a:spcPct val="0"/>
              </a:spcBef>
              <a:spcAft>
                <a:spcPct val="0"/>
              </a:spcAft>
            </a:pPr>
            <a:fld id="{632135EC-1D43-40D4-A6EE-09BD938F8C4A}" type="slidenum">
              <a:rPr lang="en-GB" smtClean="0"/>
              <a:pPr fontAlgn="base">
                <a:spcBef>
                  <a:spcPct val="0"/>
                </a:spcBef>
                <a:spcAft>
                  <a:spcPct val="0"/>
                </a:spcAft>
              </a:pPr>
              <a:t>‹#›</a:t>
            </a:fld>
            <a:endParaRPr lang="en-GB" smtClean="0"/>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fontAlgn="base">
        <a:spcBef>
          <a:spcPct val="0"/>
        </a:spcBef>
        <a:spcAft>
          <a:spcPct val="0"/>
        </a:spcAft>
        <a:defRPr sz="4400">
          <a:solidFill>
            <a:srgbClr val="660066"/>
          </a:solidFill>
          <a:latin typeface="+mj-lt"/>
          <a:ea typeface="+mj-ea"/>
          <a:cs typeface="+mj-cs"/>
        </a:defRPr>
      </a:lvl1pPr>
      <a:lvl2pPr algn="ctr" rtl="0" fontAlgn="base">
        <a:spcBef>
          <a:spcPct val="0"/>
        </a:spcBef>
        <a:spcAft>
          <a:spcPct val="0"/>
        </a:spcAft>
        <a:defRPr sz="4400">
          <a:solidFill>
            <a:srgbClr val="660066"/>
          </a:solidFill>
          <a:latin typeface="Comic Sans MS" pitchFamily="66" charset="0"/>
        </a:defRPr>
      </a:lvl2pPr>
      <a:lvl3pPr algn="ctr" rtl="0" fontAlgn="base">
        <a:spcBef>
          <a:spcPct val="0"/>
        </a:spcBef>
        <a:spcAft>
          <a:spcPct val="0"/>
        </a:spcAft>
        <a:defRPr sz="4400">
          <a:solidFill>
            <a:srgbClr val="660066"/>
          </a:solidFill>
          <a:latin typeface="Comic Sans MS" pitchFamily="66" charset="0"/>
        </a:defRPr>
      </a:lvl3pPr>
      <a:lvl4pPr algn="ctr" rtl="0" fontAlgn="base">
        <a:spcBef>
          <a:spcPct val="0"/>
        </a:spcBef>
        <a:spcAft>
          <a:spcPct val="0"/>
        </a:spcAft>
        <a:defRPr sz="4400">
          <a:solidFill>
            <a:srgbClr val="660066"/>
          </a:solidFill>
          <a:latin typeface="Comic Sans MS" pitchFamily="66" charset="0"/>
        </a:defRPr>
      </a:lvl4pPr>
      <a:lvl5pPr algn="ctr" rtl="0" fontAlgn="base">
        <a:spcBef>
          <a:spcPct val="0"/>
        </a:spcBef>
        <a:spcAft>
          <a:spcPct val="0"/>
        </a:spcAft>
        <a:defRPr sz="4400">
          <a:solidFill>
            <a:srgbClr val="660066"/>
          </a:solidFill>
          <a:latin typeface="Comic Sans MS" pitchFamily="66" charset="0"/>
        </a:defRPr>
      </a:lvl5pPr>
      <a:lvl6pPr marL="457200" algn="ctr" rtl="0" fontAlgn="base">
        <a:spcBef>
          <a:spcPct val="0"/>
        </a:spcBef>
        <a:spcAft>
          <a:spcPct val="0"/>
        </a:spcAft>
        <a:defRPr sz="4400">
          <a:solidFill>
            <a:srgbClr val="660066"/>
          </a:solidFill>
          <a:latin typeface="Comic Sans MS" pitchFamily="66" charset="0"/>
        </a:defRPr>
      </a:lvl6pPr>
      <a:lvl7pPr marL="914400" algn="ctr" rtl="0" fontAlgn="base">
        <a:spcBef>
          <a:spcPct val="0"/>
        </a:spcBef>
        <a:spcAft>
          <a:spcPct val="0"/>
        </a:spcAft>
        <a:defRPr sz="4400">
          <a:solidFill>
            <a:srgbClr val="660066"/>
          </a:solidFill>
          <a:latin typeface="Comic Sans MS" pitchFamily="66" charset="0"/>
        </a:defRPr>
      </a:lvl7pPr>
      <a:lvl8pPr marL="1371600" algn="ctr" rtl="0" fontAlgn="base">
        <a:spcBef>
          <a:spcPct val="0"/>
        </a:spcBef>
        <a:spcAft>
          <a:spcPct val="0"/>
        </a:spcAft>
        <a:defRPr sz="4400">
          <a:solidFill>
            <a:srgbClr val="660066"/>
          </a:solidFill>
          <a:latin typeface="Comic Sans MS" pitchFamily="66" charset="0"/>
        </a:defRPr>
      </a:lvl8pPr>
      <a:lvl9pPr marL="1828800" algn="ctr" rtl="0" fontAlgn="base">
        <a:spcBef>
          <a:spcPct val="0"/>
        </a:spcBef>
        <a:spcAft>
          <a:spcPct val="0"/>
        </a:spcAft>
        <a:defRPr sz="4400">
          <a:solidFill>
            <a:srgbClr val="660066"/>
          </a:solidFill>
          <a:latin typeface="Comic Sans MS" pitchFamily="66" charset="0"/>
        </a:defRPr>
      </a:lvl9pPr>
    </p:titleStyle>
    <p:bodyStyle>
      <a:lvl1pPr marL="342900" indent="-342900" algn="l" rtl="0" fontAlgn="base">
        <a:spcBef>
          <a:spcPct val="20000"/>
        </a:spcBef>
        <a:spcAft>
          <a:spcPct val="0"/>
        </a:spcAft>
        <a:buChar char="•"/>
        <a:defRPr sz="3200">
          <a:solidFill>
            <a:srgbClr val="0000CC"/>
          </a:solidFill>
          <a:latin typeface="+mn-lt"/>
          <a:ea typeface="+mn-ea"/>
          <a:cs typeface="+mn-cs"/>
        </a:defRPr>
      </a:lvl1pPr>
      <a:lvl2pPr marL="742950" indent="-285750" algn="l" rtl="0" fontAlgn="base">
        <a:spcBef>
          <a:spcPct val="20000"/>
        </a:spcBef>
        <a:spcAft>
          <a:spcPct val="0"/>
        </a:spcAft>
        <a:buChar char="–"/>
        <a:defRPr sz="2800">
          <a:solidFill>
            <a:srgbClr val="0000CC"/>
          </a:solidFill>
          <a:latin typeface="+mn-lt"/>
        </a:defRPr>
      </a:lvl2pPr>
      <a:lvl3pPr marL="1143000" indent="-228600" algn="l" rtl="0" fontAlgn="base">
        <a:spcBef>
          <a:spcPct val="20000"/>
        </a:spcBef>
        <a:spcAft>
          <a:spcPct val="0"/>
        </a:spcAft>
        <a:buChar char="•"/>
        <a:defRPr sz="2400">
          <a:solidFill>
            <a:srgbClr val="0000CC"/>
          </a:solidFill>
          <a:latin typeface="+mn-lt"/>
        </a:defRPr>
      </a:lvl3pPr>
      <a:lvl4pPr marL="1600200" indent="-228600" algn="l" rtl="0" fontAlgn="base">
        <a:spcBef>
          <a:spcPct val="20000"/>
        </a:spcBef>
        <a:spcAft>
          <a:spcPct val="0"/>
        </a:spcAft>
        <a:buChar char="–"/>
        <a:defRPr sz="2000">
          <a:solidFill>
            <a:srgbClr val="0000CC"/>
          </a:solidFill>
          <a:latin typeface="+mn-lt"/>
        </a:defRPr>
      </a:lvl4pPr>
      <a:lvl5pPr marL="2057400" indent="-228600" algn="l" rtl="0" fontAlgn="base">
        <a:spcBef>
          <a:spcPct val="20000"/>
        </a:spcBef>
        <a:spcAft>
          <a:spcPct val="0"/>
        </a:spcAft>
        <a:buChar char="»"/>
        <a:defRPr sz="2000">
          <a:solidFill>
            <a:srgbClr val="0000CC"/>
          </a:solidFill>
          <a:latin typeface="+mn-lt"/>
        </a:defRPr>
      </a:lvl5pPr>
      <a:lvl6pPr marL="2514600" indent="-228600" algn="l" rtl="0" fontAlgn="base">
        <a:spcBef>
          <a:spcPct val="20000"/>
        </a:spcBef>
        <a:spcAft>
          <a:spcPct val="0"/>
        </a:spcAft>
        <a:buChar char="»"/>
        <a:defRPr sz="2000">
          <a:solidFill>
            <a:srgbClr val="0000CC"/>
          </a:solidFill>
          <a:latin typeface="+mn-lt"/>
        </a:defRPr>
      </a:lvl6pPr>
      <a:lvl7pPr marL="2971800" indent="-228600" algn="l" rtl="0" fontAlgn="base">
        <a:spcBef>
          <a:spcPct val="20000"/>
        </a:spcBef>
        <a:spcAft>
          <a:spcPct val="0"/>
        </a:spcAft>
        <a:buChar char="»"/>
        <a:defRPr sz="2000">
          <a:solidFill>
            <a:srgbClr val="0000CC"/>
          </a:solidFill>
          <a:latin typeface="+mn-lt"/>
        </a:defRPr>
      </a:lvl7pPr>
      <a:lvl8pPr marL="3429000" indent="-228600" algn="l" rtl="0" fontAlgn="base">
        <a:spcBef>
          <a:spcPct val="20000"/>
        </a:spcBef>
        <a:spcAft>
          <a:spcPct val="0"/>
        </a:spcAft>
        <a:buChar char="»"/>
        <a:defRPr sz="2000">
          <a:solidFill>
            <a:srgbClr val="0000CC"/>
          </a:solidFill>
          <a:latin typeface="+mn-lt"/>
        </a:defRPr>
      </a:lvl8pPr>
      <a:lvl9pPr marL="3886200" indent="-228600" algn="l" rtl="0" fontAlgn="base">
        <a:spcBef>
          <a:spcPct val="20000"/>
        </a:spcBef>
        <a:spcAft>
          <a:spcPct val="0"/>
        </a:spcAft>
        <a:buChar char="»"/>
        <a:defRPr sz="2000">
          <a:solidFill>
            <a:srgbClr val="0000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sJ_tZr0D2pk" TargetMode="External"/><Relationship Id="rId2" Type="http://schemas.openxmlformats.org/officeDocument/2006/relationships/hyperlink" Target="http://www.youtube.com/watch?v=KuA5FafFUKg" TargetMode="External"/><Relationship Id="rId1" Type="http://schemas.openxmlformats.org/officeDocument/2006/relationships/slideLayout" Target="../slideLayouts/slideLayout2.xml"/><Relationship Id="rId4" Type="http://schemas.openxmlformats.org/officeDocument/2006/relationships/hyperlink" Target="http://www.youtube.com/watch?v=5Ex__M-OwSA"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17jymDn0W6U" TargetMode="External"/><Relationship Id="rId2" Type="http://schemas.openxmlformats.org/officeDocument/2006/relationships/hyperlink" Target="http://www.youtube.com/watch?v=qxXf7AJZ73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gif"/><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3.jpeg"/><Relationship Id="rId16"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gif"/><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hyperlink" Target="http://workshop.chromeexperiments.com/stars/"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hyperlink" Target="http://htwins.net/scale2/"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http://wordlesstech.com/wp-content/uploads/2011/02/exoplanet-hunter-finds-multi-planet-solar-systems.jpg"/>
          <p:cNvPicPr>
            <a:picLocks noChangeAspect="1" noChangeArrowheads="1"/>
          </p:cNvPicPr>
          <p:nvPr/>
        </p:nvPicPr>
        <p:blipFill>
          <a:blip r:embed="rId3" cstate="print"/>
          <a:srcRect/>
          <a:stretch>
            <a:fillRect/>
          </a:stretch>
        </p:blipFill>
        <p:spPr bwMode="auto">
          <a:xfrm>
            <a:off x="0" y="-1"/>
            <a:ext cx="9144000" cy="6864097"/>
          </a:xfrm>
          <a:prstGeom prst="rect">
            <a:avLst/>
          </a:prstGeom>
          <a:noFill/>
        </p:spPr>
      </p:pic>
      <p:sp>
        <p:nvSpPr>
          <p:cNvPr id="5122" name="Rectangle 2"/>
          <p:cNvSpPr>
            <a:spLocks noGrp="1" noChangeArrowheads="1"/>
          </p:cNvSpPr>
          <p:nvPr>
            <p:ph type="ctrTitle"/>
          </p:nvPr>
        </p:nvSpPr>
        <p:spPr>
          <a:xfrm>
            <a:off x="228600" y="5387975"/>
            <a:ext cx="7772400" cy="1470025"/>
          </a:xfrm>
        </p:spPr>
        <p:txBody>
          <a:bodyPr/>
          <a:lstStyle/>
          <a:p>
            <a:pPr eaLnBrk="1" hangingPunct="1"/>
            <a:r>
              <a:rPr lang="en-GB" dirty="0" smtClean="0"/>
              <a:t>Exploring our Solar System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457200" y="381000"/>
            <a:ext cx="2895600" cy="5291138"/>
          </a:xfrm>
          <a:prstGeom prst="rect">
            <a:avLst/>
          </a:prstGeom>
          <a:noFill/>
          <a:ln w="9525">
            <a:noFill/>
            <a:miter lim="800000"/>
            <a:headEnd/>
            <a:tailEnd/>
          </a:ln>
        </p:spPr>
        <p:txBody>
          <a:bodyPr>
            <a:spAutoFit/>
          </a:bodyPr>
          <a:lstStyle/>
          <a:p>
            <a:pPr eaLnBrk="0" hangingPunct="0">
              <a:spcBef>
                <a:spcPct val="50000"/>
              </a:spcBef>
            </a:pPr>
            <a:r>
              <a:rPr lang="en-GB" sz="4400" dirty="0">
                <a:latin typeface="Times New Roman" pitchFamily="18" charset="0"/>
              </a:rPr>
              <a:t>Universe</a:t>
            </a:r>
            <a:endParaRPr lang="en-GB" sz="2400" dirty="0">
              <a:latin typeface="Times New Roman" pitchFamily="18" charset="0"/>
            </a:endParaRPr>
          </a:p>
          <a:p>
            <a:pPr eaLnBrk="0" hangingPunct="0">
              <a:spcBef>
                <a:spcPct val="50000"/>
              </a:spcBef>
            </a:pPr>
            <a:r>
              <a:rPr lang="en-GB" sz="4000" dirty="0">
                <a:latin typeface="Times New Roman" pitchFamily="18" charset="0"/>
              </a:rPr>
              <a:t>Cluster</a:t>
            </a:r>
            <a:endParaRPr lang="en-GB" sz="2400" dirty="0">
              <a:latin typeface="Times New Roman" pitchFamily="18" charset="0"/>
            </a:endParaRPr>
          </a:p>
          <a:p>
            <a:pPr eaLnBrk="0" hangingPunct="0">
              <a:spcBef>
                <a:spcPct val="50000"/>
              </a:spcBef>
            </a:pPr>
            <a:r>
              <a:rPr lang="en-GB" sz="3600" dirty="0">
                <a:latin typeface="Times New Roman" pitchFamily="18" charset="0"/>
              </a:rPr>
              <a:t>Galaxy</a:t>
            </a:r>
            <a:endParaRPr lang="en-GB" sz="2400" dirty="0">
              <a:latin typeface="Times New Roman" pitchFamily="18" charset="0"/>
            </a:endParaRPr>
          </a:p>
          <a:p>
            <a:pPr eaLnBrk="0" hangingPunct="0">
              <a:spcBef>
                <a:spcPct val="50000"/>
              </a:spcBef>
            </a:pPr>
            <a:r>
              <a:rPr lang="en-GB" sz="3200" dirty="0">
                <a:latin typeface="Times New Roman" pitchFamily="18" charset="0"/>
              </a:rPr>
              <a:t>Star and Sun</a:t>
            </a:r>
            <a:endParaRPr lang="en-GB" sz="2400" dirty="0">
              <a:latin typeface="Times New Roman" pitchFamily="18" charset="0"/>
            </a:endParaRPr>
          </a:p>
          <a:p>
            <a:pPr eaLnBrk="0" hangingPunct="0">
              <a:spcBef>
                <a:spcPct val="50000"/>
              </a:spcBef>
            </a:pPr>
            <a:r>
              <a:rPr lang="en-GB" sz="2800" dirty="0">
                <a:latin typeface="Times New Roman" pitchFamily="18" charset="0"/>
              </a:rPr>
              <a:t>Planet and Earth</a:t>
            </a:r>
            <a:endParaRPr lang="en-GB" sz="2400" dirty="0">
              <a:latin typeface="Times New Roman" pitchFamily="18" charset="0"/>
            </a:endParaRPr>
          </a:p>
          <a:p>
            <a:pPr eaLnBrk="0" hangingPunct="0">
              <a:spcBef>
                <a:spcPct val="50000"/>
              </a:spcBef>
            </a:pPr>
            <a:r>
              <a:rPr lang="en-GB" sz="2400" dirty="0">
                <a:latin typeface="Times New Roman" pitchFamily="18" charset="0"/>
              </a:rPr>
              <a:t>Moon</a:t>
            </a:r>
          </a:p>
          <a:p>
            <a:pPr eaLnBrk="0" hangingPunct="0">
              <a:spcBef>
                <a:spcPct val="50000"/>
              </a:spcBef>
            </a:pPr>
            <a:r>
              <a:rPr lang="en-GB" sz="2000" dirty="0">
                <a:latin typeface="Times New Roman" pitchFamily="18" charset="0"/>
              </a:rPr>
              <a:t>Asteroid</a:t>
            </a:r>
            <a:endParaRPr lang="en-GB" sz="2400" dirty="0">
              <a:latin typeface="Times New Roman" pitchFamily="18" charset="0"/>
            </a:endParaRPr>
          </a:p>
          <a:p>
            <a:pPr eaLnBrk="0" hangingPunct="0">
              <a:spcBef>
                <a:spcPct val="50000"/>
              </a:spcBef>
            </a:pPr>
            <a:r>
              <a:rPr lang="en-GB" dirty="0">
                <a:latin typeface="Times New Roman" pitchFamily="18" charset="0"/>
              </a:rPr>
              <a:t>Meteor</a:t>
            </a:r>
            <a:endParaRPr lang="en-GB" sz="2400" dirty="0">
              <a:latin typeface="Times New Roman" pitchFamily="18" charset="0"/>
            </a:endParaRPr>
          </a:p>
        </p:txBody>
      </p:sp>
      <p:sp>
        <p:nvSpPr>
          <p:cNvPr id="31747" name="Text Box 3"/>
          <p:cNvSpPr txBox="1">
            <a:spLocks noChangeArrowheads="1"/>
          </p:cNvSpPr>
          <p:nvPr/>
        </p:nvSpPr>
        <p:spPr bwMode="auto">
          <a:xfrm>
            <a:off x="4495800" y="0"/>
            <a:ext cx="4648200" cy="5962650"/>
          </a:xfrm>
          <a:prstGeom prst="rect">
            <a:avLst/>
          </a:prstGeom>
          <a:noFill/>
          <a:ln w="9525">
            <a:noFill/>
            <a:miter lim="800000"/>
            <a:headEnd/>
            <a:tailEnd/>
          </a:ln>
        </p:spPr>
        <p:txBody>
          <a:bodyPr>
            <a:spAutoFit/>
          </a:bodyPr>
          <a:lstStyle/>
          <a:p>
            <a:pPr eaLnBrk="0" hangingPunct="0">
              <a:spcBef>
                <a:spcPct val="50000"/>
              </a:spcBef>
            </a:pPr>
            <a:r>
              <a:rPr lang="en-GB" sz="2200" dirty="0">
                <a:latin typeface="Times New Roman" pitchFamily="18" charset="0"/>
              </a:rPr>
              <a:t>Our universal address would be:</a:t>
            </a:r>
          </a:p>
          <a:p>
            <a:pPr eaLnBrk="0" hangingPunct="0">
              <a:spcBef>
                <a:spcPct val="50000"/>
              </a:spcBef>
            </a:pPr>
            <a:r>
              <a:rPr lang="en-GB" sz="2200" dirty="0">
                <a:latin typeface="Times New Roman" pitchFamily="18" charset="0"/>
              </a:rPr>
              <a:t>Featherstone high School,</a:t>
            </a:r>
          </a:p>
          <a:p>
            <a:pPr eaLnBrk="0" hangingPunct="0">
              <a:spcBef>
                <a:spcPct val="50000"/>
              </a:spcBef>
            </a:pPr>
            <a:r>
              <a:rPr lang="en-GB" sz="2200" dirty="0">
                <a:latin typeface="Times New Roman" pitchFamily="18" charset="0"/>
              </a:rPr>
              <a:t>11 Montague </a:t>
            </a:r>
            <a:r>
              <a:rPr lang="en-GB" sz="2200" dirty="0" err="1">
                <a:latin typeface="Times New Roman" pitchFamily="18" charset="0"/>
              </a:rPr>
              <a:t>Waye</a:t>
            </a:r>
            <a:r>
              <a:rPr lang="en-GB" sz="2200" dirty="0">
                <a:latin typeface="Times New Roman" pitchFamily="18" charset="0"/>
              </a:rPr>
              <a:t>,</a:t>
            </a:r>
          </a:p>
          <a:p>
            <a:pPr eaLnBrk="0" hangingPunct="0">
              <a:spcBef>
                <a:spcPct val="50000"/>
              </a:spcBef>
            </a:pPr>
            <a:r>
              <a:rPr lang="en-GB" sz="2200" dirty="0">
                <a:latin typeface="Times New Roman" pitchFamily="18" charset="0"/>
              </a:rPr>
              <a:t>Southall,</a:t>
            </a:r>
          </a:p>
          <a:p>
            <a:pPr eaLnBrk="0" hangingPunct="0">
              <a:spcBef>
                <a:spcPct val="50000"/>
              </a:spcBef>
            </a:pPr>
            <a:r>
              <a:rPr lang="en-GB" sz="2200" dirty="0">
                <a:latin typeface="Times New Roman" pitchFamily="18" charset="0"/>
              </a:rPr>
              <a:t>UB2 5HF,</a:t>
            </a:r>
          </a:p>
          <a:p>
            <a:pPr eaLnBrk="0" hangingPunct="0">
              <a:spcBef>
                <a:spcPct val="50000"/>
              </a:spcBef>
            </a:pPr>
            <a:r>
              <a:rPr lang="en-GB" sz="2200" dirty="0">
                <a:latin typeface="Times New Roman" pitchFamily="18" charset="0"/>
              </a:rPr>
              <a:t>England,</a:t>
            </a:r>
          </a:p>
          <a:p>
            <a:pPr eaLnBrk="0" hangingPunct="0">
              <a:spcBef>
                <a:spcPct val="50000"/>
              </a:spcBef>
            </a:pPr>
            <a:r>
              <a:rPr lang="en-GB" sz="2200" dirty="0">
                <a:latin typeface="Times New Roman" pitchFamily="18" charset="0"/>
              </a:rPr>
              <a:t>Europe,</a:t>
            </a:r>
          </a:p>
          <a:p>
            <a:pPr eaLnBrk="0" hangingPunct="0">
              <a:spcBef>
                <a:spcPct val="50000"/>
              </a:spcBef>
            </a:pPr>
            <a:r>
              <a:rPr lang="en-GB" sz="2200" dirty="0">
                <a:latin typeface="Times New Roman" pitchFamily="18" charset="0"/>
              </a:rPr>
              <a:t>Earth,</a:t>
            </a:r>
          </a:p>
          <a:p>
            <a:pPr eaLnBrk="0" hangingPunct="0">
              <a:spcBef>
                <a:spcPct val="50000"/>
              </a:spcBef>
            </a:pPr>
            <a:r>
              <a:rPr lang="en-GB" sz="2200" dirty="0">
                <a:latin typeface="Times New Roman" pitchFamily="18" charset="0"/>
              </a:rPr>
              <a:t>Sol,</a:t>
            </a:r>
          </a:p>
          <a:p>
            <a:pPr eaLnBrk="0" hangingPunct="0">
              <a:spcBef>
                <a:spcPct val="50000"/>
              </a:spcBef>
            </a:pPr>
            <a:r>
              <a:rPr lang="en-GB" sz="2200" dirty="0">
                <a:latin typeface="Times New Roman" pitchFamily="18" charset="0"/>
              </a:rPr>
              <a:t>Milky Way Galaxy,</a:t>
            </a:r>
          </a:p>
          <a:p>
            <a:pPr eaLnBrk="0" hangingPunct="0">
              <a:spcBef>
                <a:spcPct val="50000"/>
              </a:spcBef>
            </a:pPr>
            <a:r>
              <a:rPr lang="en-GB" sz="2200" dirty="0">
                <a:latin typeface="Times New Roman" pitchFamily="18" charset="0"/>
              </a:rPr>
              <a:t>Andromeda Cluster,</a:t>
            </a:r>
          </a:p>
          <a:p>
            <a:pPr eaLnBrk="0" hangingPunct="0">
              <a:spcBef>
                <a:spcPct val="50000"/>
              </a:spcBef>
            </a:pPr>
            <a:r>
              <a:rPr lang="en-GB" sz="2200" dirty="0">
                <a:latin typeface="Times New Roman" pitchFamily="18" charset="0"/>
              </a:rPr>
              <a:t>The Universe.</a:t>
            </a:r>
            <a:endParaRPr lang="en-GB" sz="2800" dirty="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iterate type="wd">
                                    <p:tmPct val="100000"/>
                                  </p:iterate>
                                  <p:childTnLst>
                                    <p:set>
                                      <p:cBhvr>
                                        <p:cTn id="6" dur="1" fill="hold">
                                          <p:stCondLst>
                                            <p:cond delay="0"/>
                                          </p:stCondLst>
                                        </p:cTn>
                                        <p:tgtEl>
                                          <p:spTgt spid="31746">
                                            <p:txEl>
                                              <p:pRg st="0" end="0"/>
                                            </p:txEl>
                                          </p:spTgt>
                                        </p:tgtEl>
                                        <p:attrNameLst>
                                          <p:attrName>style.visibility</p:attrName>
                                        </p:attrNameLst>
                                      </p:cBhvr>
                                      <p:to>
                                        <p:strVal val="visible"/>
                                      </p:to>
                                    </p:set>
                                    <p:anim calcmode="lin" valueType="num">
                                      <p:cBhvr>
                                        <p:cTn id="7" dur="300" fill="hold"/>
                                        <p:tgtEl>
                                          <p:spTgt spid="31746">
                                            <p:txEl>
                                              <p:pRg st="0" end="0"/>
                                            </p:txEl>
                                          </p:spTgt>
                                        </p:tgtEl>
                                        <p:attrNameLst>
                                          <p:attrName>ppt_x</p:attrName>
                                        </p:attrNameLst>
                                      </p:cBhvr>
                                      <p:tavLst>
                                        <p:tav tm="0">
                                          <p:val>
                                            <p:strVal val="#ppt_x-#ppt_w/2"/>
                                          </p:val>
                                        </p:tav>
                                        <p:tav tm="100000">
                                          <p:val>
                                            <p:strVal val="#ppt_x"/>
                                          </p:val>
                                        </p:tav>
                                      </p:tavLst>
                                    </p:anim>
                                    <p:anim calcmode="lin" valueType="num">
                                      <p:cBhvr>
                                        <p:cTn id="8" dur="300" fill="hold"/>
                                        <p:tgtEl>
                                          <p:spTgt spid="31746">
                                            <p:txEl>
                                              <p:pRg st="0" end="0"/>
                                            </p:txEl>
                                          </p:spTgt>
                                        </p:tgtEl>
                                        <p:attrNameLst>
                                          <p:attrName>ppt_y</p:attrName>
                                        </p:attrNameLst>
                                      </p:cBhvr>
                                      <p:tavLst>
                                        <p:tav tm="0">
                                          <p:val>
                                            <p:strVal val="#ppt_y"/>
                                          </p:val>
                                        </p:tav>
                                        <p:tav tm="100000">
                                          <p:val>
                                            <p:strVal val="#ppt_y"/>
                                          </p:val>
                                        </p:tav>
                                      </p:tavLst>
                                    </p:anim>
                                    <p:anim calcmode="lin" valueType="num">
                                      <p:cBhvr>
                                        <p:cTn id="9" dur="300" fill="hold"/>
                                        <p:tgtEl>
                                          <p:spTgt spid="31746">
                                            <p:txEl>
                                              <p:pRg st="0" end="0"/>
                                            </p:txEl>
                                          </p:spTgt>
                                        </p:tgtEl>
                                        <p:attrNameLst>
                                          <p:attrName>ppt_w</p:attrName>
                                        </p:attrNameLst>
                                      </p:cBhvr>
                                      <p:tavLst>
                                        <p:tav tm="0">
                                          <p:val>
                                            <p:fltVal val="0"/>
                                          </p:val>
                                        </p:tav>
                                        <p:tav tm="100000">
                                          <p:val>
                                            <p:strVal val="#ppt_w"/>
                                          </p:val>
                                        </p:tav>
                                      </p:tavLst>
                                    </p:anim>
                                    <p:anim calcmode="lin" valueType="num">
                                      <p:cBhvr>
                                        <p:cTn id="10" dur="300" fill="hold"/>
                                        <p:tgtEl>
                                          <p:spTgt spid="3174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iterate type="wd">
                                    <p:tmPct val="100000"/>
                                  </p:iterate>
                                  <p:childTnLst>
                                    <p:set>
                                      <p:cBhvr>
                                        <p:cTn id="14" dur="1" fill="hold">
                                          <p:stCondLst>
                                            <p:cond delay="0"/>
                                          </p:stCondLst>
                                        </p:cTn>
                                        <p:tgtEl>
                                          <p:spTgt spid="31746">
                                            <p:txEl>
                                              <p:pRg st="1" end="1"/>
                                            </p:txEl>
                                          </p:spTgt>
                                        </p:tgtEl>
                                        <p:attrNameLst>
                                          <p:attrName>style.visibility</p:attrName>
                                        </p:attrNameLst>
                                      </p:cBhvr>
                                      <p:to>
                                        <p:strVal val="visible"/>
                                      </p:to>
                                    </p:set>
                                    <p:anim calcmode="lin" valueType="num">
                                      <p:cBhvr>
                                        <p:cTn id="15" dur="300" fill="hold"/>
                                        <p:tgtEl>
                                          <p:spTgt spid="31746">
                                            <p:txEl>
                                              <p:pRg st="1" end="1"/>
                                            </p:txEl>
                                          </p:spTgt>
                                        </p:tgtEl>
                                        <p:attrNameLst>
                                          <p:attrName>ppt_x</p:attrName>
                                        </p:attrNameLst>
                                      </p:cBhvr>
                                      <p:tavLst>
                                        <p:tav tm="0">
                                          <p:val>
                                            <p:strVal val="#ppt_x-#ppt_w/2"/>
                                          </p:val>
                                        </p:tav>
                                        <p:tav tm="100000">
                                          <p:val>
                                            <p:strVal val="#ppt_x"/>
                                          </p:val>
                                        </p:tav>
                                      </p:tavLst>
                                    </p:anim>
                                    <p:anim calcmode="lin" valueType="num">
                                      <p:cBhvr>
                                        <p:cTn id="16" dur="300" fill="hold"/>
                                        <p:tgtEl>
                                          <p:spTgt spid="31746">
                                            <p:txEl>
                                              <p:pRg st="1" end="1"/>
                                            </p:txEl>
                                          </p:spTgt>
                                        </p:tgtEl>
                                        <p:attrNameLst>
                                          <p:attrName>ppt_y</p:attrName>
                                        </p:attrNameLst>
                                      </p:cBhvr>
                                      <p:tavLst>
                                        <p:tav tm="0">
                                          <p:val>
                                            <p:strVal val="#ppt_y"/>
                                          </p:val>
                                        </p:tav>
                                        <p:tav tm="100000">
                                          <p:val>
                                            <p:strVal val="#ppt_y"/>
                                          </p:val>
                                        </p:tav>
                                      </p:tavLst>
                                    </p:anim>
                                    <p:anim calcmode="lin" valueType="num">
                                      <p:cBhvr>
                                        <p:cTn id="17" dur="300" fill="hold"/>
                                        <p:tgtEl>
                                          <p:spTgt spid="31746">
                                            <p:txEl>
                                              <p:pRg st="1" end="1"/>
                                            </p:txEl>
                                          </p:spTgt>
                                        </p:tgtEl>
                                        <p:attrNameLst>
                                          <p:attrName>ppt_w</p:attrName>
                                        </p:attrNameLst>
                                      </p:cBhvr>
                                      <p:tavLst>
                                        <p:tav tm="0">
                                          <p:val>
                                            <p:fltVal val="0"/>
                                          </p:val>
                                        </p:tav>
                                        <p:tav tm="100000">
                                          <p:val>
                                            <p:strVal val="#ppt_w"/>
                                          </p:val>
                                        </p:tav>
                                      </p:tavLst>
                                    </p:anim>
                                    <p:anim calcmode="lin" valueType="num">
                                      <p:cBhvr>
                                        <p:cTn id="18" dur="300" fill="hold"/>
                                        <p:tgtEl>
                                          <p:spTgt spid="31746">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iterate type="wd">
                                    <p:tmPct val="100000"/>
                                  </p:iterate>
                                  <p:childTnLst>
                                    <p:set>
                                      <p:cBhvr>
                                        <p:cTn id="22" dur="1" fill="hold">
                                          <p:stCondLst>
                                            <p:cond delay="0"/>
                                          </p:stCondLst>
                                        </p:cTn>
                                        <p:tgtEl>
                                          <p:spTgt spid="31746">
                                            <p:txEl>
                                              <p:pRg st="2" end="2"/>
                                            </p:txEl>
                                          </p:spTgt>
                                        </p:tgtEl>
                                        <p:attrNameLst>
                                          <p:attrName>style.visibility</p:attrName>
                                        </p:attrNameLst>
                                      </p:cBhvr>
                                      <p:to>
                                        <p:strVal val="visible"/>
                                      </p:to>
                                    </p:set>
                                    <p:anim calcmode="lin" valueType="num">
                                      <p:cBhvr>
                                        <p:cTn id="23" dur="300" fill="hold"/>
                                        <p:tgtEl>
                                          <p:spTgt spid="31746">
                                            <p:txEl>
                                              <p:pRg st="2" end="2"/>
                                            </p:txEl>
                                          </p:spTgt>
                                        </p:tgtEl>
                                        <p:attrNameLst>
                                          <p:attrName>ppt_x</p:attrName>
                                        </p:attrNameLst>
                                      </p:cBhvr>
                                      <p:tavLst>
                                        <p:tav tm="0">
                                          <p:val>
                                            <p:strVal val="#ppt_x-#ppt_w/2"/>
                                          </p:val>
                                        </p:tav>
                                        <p:tav tm="100000">
                                          <p:val>
                                            <p:strVal val="#ppt_x"/>
                                          </p:val>
                                        </p:tav>
                                      </p:tavLst>
                                    </p:anim>
                                    <p:anim calcmode="lin" valueType="num">
                                      <p:cBhvr>
                                        <p:cTn id="24" dur="300" fill="hold"/>
                                        <p:tgtEl>
                                          <p:spTgt spid="31746">
                                            <p:txEl>
                                              <p:pRg st="2" end="2"/>
                                            </p:txEl>
                                          </p:spTgt>
                                        </p:tgtEl>
                                        <p:attrNameLst>
                                          <p:attrName>ppt_y</p:attrName>
                                        </p:attrNameLst>
                                      </p:cBhvr>
                                      <p:tavLst>
                                        <p:tav tm="0">
                                          <p:val>
                                            <p:strVal val="#ppt_y"/>
                                          </p:val>
                                        </p:tav>
                                        <p:tav tm="100000">
                                          <p:val>
                                            <p:strVal val="#ppt_y"/>
                                          </p:val>
                                        </p:tav>
                                      </p:tavLst>
                                    </p:anim>
                                    <p:anim calcmode="lin" valueType="num">
                                      <p:cBhvr>
                                        <p:cTn id="25" dur="300" fill="hold"/>
                                        <p:tgtEl>
                                          <p:spTgt spid="31746">
                                            <p:txEl>
                                              <p:pRg st="2" end="2"/>
                                            </p:txEl>
                                          </p:spTgt>
                                        </p:tgtEl>
                                        <p:attrNameLst>
                                          <p:attrName>ppt_w</p:attrName>
                                        </p:attrNameLst>
                                      </p:cBhvr>
                                      <p:tavLst>
                                        <p:tav tm="0">
                                          <p:val>
                                            <p:fltVal val="0"/>
                                          </p:val>
                                        </p:tav>
                                        <p:tav tm="100000">
                                          <p:val>
                                            <p:strVal val="#ppt_w"/>
                                          </p:val>
                                        </p:tav>
                                      </p:tavLst>
                                    </p:anim>
                                    <p:anim calcmode="lin" valueType="num">
                                      <p:cBhvr>
                                        <p:cTn id="26" dur="300" fill="hold"/>
                                        <p:tgtEl>
                                          <p:spTgt spid="31746">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iterate type="wd">
                                    <p:tmPct val="100000"/>
                                  </p:iterate>
                                  <p:childTnLst>
                                    <p:set>
                                      <p:cBhvr>
                                        <p:cTn id="30" dur="1" fill="hold">
                                          <p:stCondLst>
                                            <p:cond delay="0"/>
                                          </p:stCondLst>
                                        </p:cTn>
                                        <p:tgtEl>
                                          <p:spTgt spid="31746">
                                            <p:txEl>
                                              <p:pRg st="3" end="3"/>
                                            </p:txEl>
                                          </p:spTgt>
                                        </p:tgtEl>
                                        <p:attrNameLst>
                                          <p:attrName>style.visibility</p:attrName>
                                        </p:attrNameLst>
                                      </p:cBhvr>
                                      <p:to>
                                        <p:strVal val="visible"/>
                                      </p:to>
                                    </p:set>
                                    <p:anim calcmode="lin" valueType="num">
                                      <p:cBhvr>
                                        <p:cTn id="31" dur="300" fill="hold"/>
                                        <p:tgtEl>
                                          <p:spTgt spid="31746">
                                            <p:txEl>
                                              <p:pRg st="3" end="3"/>
                                            </p:txEl>
                                          </p:spTgt>
                                        </p:tgtEl>
                                        <p:attrNameLst>
                                          <p:attrName>ppt_x</p:attrName>
                                        </p:attrNameLst>
                                      </p:cBhvr>
                                      <p:tavLst>
                                        <p:tav tm="0">
                                          <p:val>
                                            <p:strVal val="#ppt_x-#ppt_w/2"/>
                                          </p:val>
                                        </p:tav>
                                        <p:tav tm="100000">
                                          <p:val>
                                            <p:strVal val="#ppt_x"/>
                                          </p:val>
                                        </p:tav>
                                      </p:tavLst>
                                    </p:anim>
                                    <p:anim calcmode="lin" valueType="num">
                                      <p:cBhvr>
                                        <p:cTn id="32" dur="300" fill="hold"/>
                                        <p:tgtEl>
                                          <p:spTgt spid="31746">
                                            <p:txEl>
                                              <p:pRg st="3" end="3"/>
                                            </p:txEl>
                                          </p:spTgt>
                                        </p:tgtEl>
                                        <p:attrNameLst>
                                          <p:attrName>ppt_y</p:attrName>
                                        </p:attrNameLst>
                                      </p:cBhvr>
                                      <p:tavLst>
                                        <p:tav tm="0">
                                          <p:val>
                                            <p:strVal val="#ppt_y"/>
                                          </p:val>
                                        </p:tav>
                                        <p:tav tm="100000">
                                          <p:val>
                                            <p:strVal val="#ppt_y"/>
                                          </p:val>
                                        </p:tav>
                                      </p:tavLst>
                                    </p:anim>
                                    <p:anim calcmode="lin" valueType="num">
                                      <p:cBhvr>
                                        <p:cTn id="33" dur="300" fill="hold"/>
                                        <p:tgtEl>
                                          <p:spTgt spid="31746">
                                            <p:txEl>
                                              <p:pRg st="3" end="3"/>
                                            </p:txEl>
                                          </p:spTgt>
                                        </p:tgtEl>
                                        <p:attrNameLst>
                                          <p:attrName>ppt_w</p:attrName>
                                        </p:attrNameLst>
                                      </p:cBhvr>
                                      <p:tavLst>
                                        <p:tav tm="0">
                                          <p:val>
                                            <p:fltVal val="0"/>
                                          </p:val>
                                        </p:tav>
                                        <p:tav tm="100000">
                                          <p:val>
                                            <p:strVal val="#ppt_w"/>
                                          </p:val>
                                        </p:tav>
                                      </p:tavLst>
                                    </p:anim>
                                    <p:anim calcmode="lin" valueType="num">
                                      <p:cBhvr>
                                        <p:cTn id="34" dur="300" fill="hold"/>
                                        <p:tgtEl>
                                          <p:spTgt spid="31746">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iterate type="wd">
                                    <p:tmPct val="100000"/>
                                  </p:iterate>
                                  <p:childTnLst>
                                    <p:set>
                                      <p:cBhvr>
                                        <p:cTn id="38" dur="1" fill="hold">
                                          <p:stCondLst>
                                            <p:cond delay="0"/>
                                          </p:stCondLst>
                                        </p:cTn>
                                        <p:tgtEl>
                                          <p:spTgt spid="31746">
                                            <p:txEl>
                                              <p:pRg st="4" end="4"/>
                                            </p:txEl>
                                          </p:spTgt>
                                        </p:tgtEl>
                                        <p:attrNameLst>
                                          <p:attrName>style.visibility</p:attrName>
                                        </p:attrNameLst>
                                      </p:cBhvr>
                                      <p:to>
                                        <p:strVal val="visible"/>
                                      </p:to>
                                    </p:set>
                                    <p:anim calcmode="lin" valueType="num">
                                      <p:cBhvr>
                                        <p:cTn id="39" dur="300" fill="hold"/>
                                        <p:tgtEl>
                                          <p:spTgt spid="31746">
                                            <p:txEl>
                                              <p:pRg st="4" end="4"/>
                                            </p:txEl>
                                          </p:spTgt>
                                        </p:tgtEl>
                                        <p:attrNameLst>
                                          <p:attrName>ppt_x</p:attrName>
                                        </p:attrNameLst>
                                      </p:cBhvr>
                                      <p:tavLst>
                                        <p:tav tm="0">
                                          <p:val>
                                            <p:strVal val="#ppt_x-#ppt_w/2"/>
                                          </p:val>
                                        </p:tav>
                                        <p:tav tm="100000">
                                          <p:val>
                                            <p:strVal val="#ppt_x"/>
                                          </p:val>
                                        </p:tav>
                                      </p:tavLst>
                                    </p:anim>
                                    <p:anim calcmode="lin" valueType="num">
                                      <p:cBhvr>
                                        <p:cTn id="40" dur="300" fill="hold"/>
                                        <p:tgtEl>
                                          <p:spTgt spid="31746">
                                            <p:txEl>
                                              <p:pRg st="4" end="4"/>
                                            </p:txEl>
                                          </p:spTgt>
                                        </p:tgtEl>
                                        <p:attrNameLst>
                                          <p:attrName>ppt_y</p:attrName>
                                        </p:attrNameLst>
                                      </p:cBhvr>
                                      <p:tavLst>
                                        <p:tav tm="0">
                                          <p:val>
                                            <p:strVal val="#ppt_y"/>
                                          </p:val>
                                        </p:tav>
                                        <p:tav tm="100000">
                                          <p:val>
                                            <p:strVal val="#ppt_y"/>
                                          </p:val>
                                        </p:tav>
                                      </p:tavLst>
                                    </p:anim>
                                    <p:anim calcmode="lin" valueType="num">
                                      <p:cBhvr>
                                        <p:cTn id="41" dur="300" fill="hold"/>
                                        <p:tgtEl>
                                          <p:spTgt spid="31746">
                                            <p:txEl>
                                              <p:pRg st="4" end="4"/>
                                            </p:txEl>
                                          </p:spTgt>
                                        </p:tgtEl>
                                        <p:attrNameLst>
                                          <p:attrName>ppt_w</p:attrName>
                                        </p:attrNameLst>
                                      </p:cBhvr>
                                      <p:tavLst>
                                        <p:tav tm="0">
                                          <p:val>
                                            <p:fltVal val="0"/>
                                          </p:val>
                                        </p:tav>
                                        <p:tav tm="100000">
                                          <p:val>
                                            <p:strVal val="#ppt_w"/>
                                          </p:val>
                                        </p:tav>
                                      </p:tavLst>
                                    </p:anim>
                                    <p:anim calcmode="lin" valueType="num">
                                      <p:cBhvr>
                                        <p:cTn id="42" dur="300" fill="hold"/>
                                        <p:tgtEl>
                                          <p:spTgt spid="31746">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iterate type="wd">
                                    <p:tmPct val="100000"/>
                                  </p:iterate>
                                  <p:childTnLst>
                                    <p:set>
                                      <p:cBhvr>
                                        <p:cTn id="46" dur="1" fill="hold">
                                          <p:stCondLst>
                                            <p:cond delay="0"/>
                                          </p:stCondLst>
                                        </p:cTn>
                                        <p:tgtEl>
                                          <p:spTgt spid="31746">
                                            <p:txEl>
                                              <p:pRg st="5" end="5"/>
                                            </p:txEl>
                                          </p:spTgt>
                                        </p:tgtEl>
                                        <p:attrNameLst>
                                          <p:attrName>style.visibility</p:attrName>
                                        </p:attrNameLst>
                                      </p:cBhvr>
                                      <p:to>
                                        <p:strVal val="visible"/>
                                      </p:to>
                                    </p:set>
                                    <p:anim calcmode="lin" valueType="num">
                                      <p:cBhvr>
                                        <p:cTn id="47" dur="300" fill="hold"/>
                                        <p:tgtEl>
                                          <p:spTgt spid="31746">
                                            <p:txEl>
                                              <p:pRg st="5" end="5"/>
                                            </p:txEl>
                                          </p:spTgt>
                                        </p:tgtEl>
                                        <p:attrNameLst>
                                          <p:attrName>ppt_x</p:attrName>
                                        </p:attrNameLst>
                                      </p:cBhvr>
                                      <p:tavLst>
                                        <p:tav tm="0">
                                          <p:val>
                                            <p:strVal val="#ppt_x-#ppt_w/2"/>
                                          </p:val>
                                        </p:tav>
                                        <p:tav tm="100000">
                                          <p:val>
                                            <p:strVal val="#ppt_x"/>
                                          </p:val>
                                        </p:tav>
                                      </p:tavLst>
                                    </p:anim>
                                    <p:anim calcmode="lin" valueType="num">
                                      <p:cBhvr>
                                        <p:cTn id="48" dur="300" fill="hold"/>
                                        <p:tgtEl>
                                          <p:spTgt spid="31746">
                                            <p:txEl>
                                              <p:pRg st="5" end="5"/>
                                            </p:txEl>
                                          </p:spTgt>
                                        </p:tgtEl>
                                        <p:attrNameLst>
                                          <p:attrName>ppt_y</p:attrName>
                                        </p:attrNameLst>
                                      </p:cBhvr>
                                      <p:tavLst>
                                        <p:tav tm="0">
                                          <p:val>
                                            <p:strVal val="#ppt_y"/>
                                          </p:val>
                                        </p:tav>
                                        <p:tav tm="100000">
                                          <p:val>
                                            <p:strVal val="#ppt_y"/>
                                          </p:val>
                                        </p:tav>
                                      </p:tavLst>
                                    </p:anim>
                                    <p:anim calcmode="lin" valueType="num">
                                      <p:cBhvr>
                                        <p:cTn id="49" dur="300" fill="hold"/>
                                        <p:tgtEl>
                                          <p:spTgt spid="31746">
                                            <p:txEl>
                                              <p:pRg st="5" end="5"/>
                                            </p:txEl>
                                          </p:spTgt>
                                        </p:tgtEl>
                                        <p:attrNameLst>
                                          <p:attrName>ppt_w</p:attrName>
                                        </p:attrNameLst>
                                      </p:cBhvr>
                                      <p:tavLst>
                                        <p:tav tm="0">
                                          <p:val>
                                            <p:fltVal val="0"/>
                                          </p:val>
                                        </p:tav>
                                        <p:tav tm="100000">
                                          <p:val>
                                            <p:strVal val="#ppt_w"/>
                                          </p:val>
                                        </p:tav>
                                      </p:tavLst>
                                    </p:anim>
                                    <p:anim calcmode="lin" valueType="num">
                                      <p:cBhvr>
                                        <p:cTn id="50" dur="300" fill="hold"/>
                                        <p:tgtEl>
                                          <p:spTgt spid="31746">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iterate type="wd">
                                    <p:tmPct val="100000"/>
                                  </p:iterate>
                                  <p:childTnLst>
                                    <p:set>
                                      <p:cBhvr>
                                        <p:cTn id="54" dur="1" fill="hold">
                                          <p:stCondLst>
                                            <p:cond delay="0"/>
                                          </p:stCondLst>
                                        </p:cTn>
                                        <p:tgtEl>
                                          <p:spTgt spid="31746">
                                            <p:txEl>
                                              <p:pRg st="6" end="6"/>
                                            </p:txEl>
                                          </p:spTgt>
                                        </p:tgtEl>
                                        <p:attrNameLst>
                                          <p:attrName>style.visibility</p:attrName>
                                        </p:attrNameLst>
                                      </p:cBhvr>
                                      <p:to>
                                        <p:strVal val="visible"/>
                                      </p:to>
                                    </p:set>
                                    <p:anim calcmode="lin" valueType="num">
                                      <p:cBhvr>
                                        <p:cTn id="55" dur="300" fill="hold"/>
                                        <p:tgtEl>
                                          <p:spTgt spid="31746">
                                            <p:txEl>
                                              <p:pRg st="6" end="6"/>
                                            </p:txEl>
                                          </p:spTgt>
                                        </p:tgtEl>
                                        <p:attrNameLst>
                                          <p:attrName>ppt_x</p:attrName>
                                        </p:attrNameLst>
                                      </p:cBhvr>
                                      <p:tavLst>
                                        <p:tav tm="0">
                                          <p:val>
                                            <p:strVal val="#ppt_x-#ppt_w/2"/>
                                          </p:val>
                                        </p:tav>
                                        <p:tav tm="100000">
                                          <p:val>
                                            <p:strVal val="#ppt_x"/>
                                          </p:val>
                                        </p:tav>
                                      </p:tavLst>
                                    </p:anim>
                                    <p:anim calcmode="lin" valueType="num">
                                      <p:cBhvr>
                                        <p:cTn id="56" dur="300" fill="hold"/>
                                        <p:tgtEl>
                                          <p:spTgt spid="31746">
                                            <p:txEl>
                                              <p:pRg st="6" end="6"/>
                                            </p:txEl>
                                          </p:spTgt>
                                        </p:tgtEl>
                                        <p:attrNameLst>
                                          <p:attrName>ppt_y</p:attrName>
                                        </p:attrNameLst>
                                      </p:cBhvr>
                                      <p:tavLst>
                                        <p:tav tm="0">
                                          <p:val>
                                            <p:strVal val="#ppt_y"/>
                                          </p:val>
                                        </p:tav>
                                        <p:tav tm="100000">
                                          <p:val>
                                            <p:strVal val="#ppt_y"/>
                                          </p:val>
                                        </p:tav>
                                      </p:tavLst>
                                    </p:anim>
                                    <p:anim calcmode="lin" valueType="num">
                                      <p:cBhvr>
                                        <p:cTn id="57" dur="300" fill="hold"/>
                                        <p:tgtEl>
                                          <p:spTgt spid="31746">
                                            <p:txEl>
                                              <p:pRg st="6" end="6"/>
                                            </p:txEl>
                                          </p:spTgt>
                                        </p:tgtEl>
                                        <p:attrNameLst>
                                          <p:attrName>ppt_w</p:attrName>
                                        </p:attrNameLst>
                                      </p:cBhvr>
                                      <p:tavLst>
                                        <p:tav tm="0">
                                          <p:val>
                                            <p:fltVal val="0"/>
                                          </p:val>
                                        </p:tav>
                                        <p:tav tm="100000">
                                          <p:val>
                                            <p:strVal val="#ppt_w"/>
                                          </p:val>
                                        </p:tav>
                                      </p:tavLst>
                                    </p:anim>
                                    <p:anim calcmode="lin" valueType="num">
                                      <p:cBhvr>
                                        <p:cTn id="58" dur="300" fill="hold"/>
                                        <p:tgtEl>
                                          <p:spTgt spid="31746">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iterate type="wd">
                                    <p:tmPct val="100000"/>
                                  </p:iterate>
                                  <p:childTnLst>
                                    <p:set>
                                      <p:cBhvr>
                                        <p:cTn id="62" dur="1" fill="hold">
                                          <p:stCondLst>
                                            <p:cond delay="0"/>
                                          </p:stCondLst>
                                        </p:cTn>
                                        <p:tgtEl>
                                          <p:spTgt spid="31746">
                                            <p:txEl>
                                              <p:pRg st="7" end="7"/>
                                            </p:txEl>
                                          </p:spTgt>
                                        </p:tgtEl>
                                        <p:attrNameLst>
                                          <p:attrName>style.visibility</p:attrName>
                                        </p:attrNameLst>
                                      </p:cBhvr>
                                      <p:to>
                                        <p:strVal val="visible"/>
                                      </p:to>
                                    </p:set>
                                    <p:anim calcmode="lin" valueType="num">
                                      <p:cBhvr>
                                        <p:cTn id="63" dur="300" fill="hold"/>
                                        <p:tgtEl>
                                          <p:spTgt spid="31746">
                                            <p:txEl>
                                              <p:pRg st="7" end="7"/>
                                            </p:txEl>
                                          </p:spTgt>
                                        </p:tgtEl>
                                        <p:attrNameLst>
                                          <p:attrName>ppt_x</p:attrName>
                                        </p:attrNameLst>
                                      </p:cBhvr>
                                      <p:tavLst>
                                        <p:tav tm="0">
                                          <p:val>
                                            <p:strVal val="#ppt_x-#ppt_w/2"/>
                                          </p:val>
                                        </p:tav>
                                        <p:tav tm="100000">
                                          <p:val>
                                            <p:strVal val="#ppt_x"/>
                                          </p:val>
                                        </p:tav>
                                      </p:tavLst>
                                    </p:anim>
                                    <p:anim calcmode="lin" valueType="num">
                                      <p:cBhvr>
                                        <p:cTn id="64" dur="300" fill="hold"/>
                                        <p:tgtEl>
                                          <p:spTgt spid="31746">
                                            <p:txEl>
                                              <p:pRg st="7" end="7"/>
                                            </p:txEl>
                                          </p:spTgt>
                                        </p:tgtEl>
                                        <p:attrNameLst>
                                          <p:attrName>ppt_y</p:attrName>
                                        </p:attrNameLst>
                                      </p:cBhvr>
                                      <p:tavLst>
                                        <p:tav tm="0">
                                          <p:val>
                                            <p:strVal val="#ppt_y"/>
                                          </p:val>
                                        </p:tav>
                                        <p:tav tm="100000">
                                          <p:val>
                                            <p:strVal val="#ppt_y"/>
                                          </p:val>
                                        </p:tav>
                                      </p:tavLst>
                                    </p:anim>
                                    <p:anim calcmode="lin" valueType="num">
                                      <p:cBhvr>
                                        <p:cTn id="65" dur="300" fill="hold"/>
                                        <p:tgtEl>
                                          <p:spTgt spid="31746">
                                            <p:txEl>
                                              <p:pRg st="7" end="7"/>
                                            </p:txEl>
                                          </p:spTgt>
                                        </p:tgtEl>
                                        <p:attrNameLst>
                                          <p:attrName>ppt_w</p:attrName>
                                        </p:attrNameLst>
                                      </p:cBhvr>
                                      <p:tavLst>
                                        <p:tav tm="0">
                                          <p:val>
                                            <p:fltVal val="0"/>
                                          </p:val>
                                        </p:tav>
                                        <p:tav tm="100000">
                                          <p:val>
                                            <p:strVal val="#ppt_w"/>
                                          </p:val>
                                        </p:tav>
                                      </p:tavLst>
                                    </p:anim>
                                    <p:anim calcmode="lin" valueType="num">
                                      <p:cBhvr>
                                        <p:cTn id="66" dur="300" fill="hold"/>
                                        <p:tgtEl>
                                          <p:spTgt spid="31746">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58" presetClass="entr" presetSubtype="0" accel="100000" fill="hold" nodeType="clickEffect">
                                  <p:stCondLst>
                                    <p:cond delay="0"/>
                                  </p:stCondLst>
                                  <p:iterate type="wd">
                                    <p:tmPct val="0"/>
                                  </p:iterate>
                                  <p:childTnLst>
                                    <p:set>
                                      <p:cBhvr>
                                        <p:cTn id="70" dur="1" fill="hold">
                                          <p:stCondLst>
                                            <p:cond delay="0"/>
                                          </p:stCondLst>
                                        </p:cTn>
                                        <p:tgtEl>
                                          <p:spTgt spid="31747">
                                            <p:txEl>
                                              <p:pRg st="0" end="0"/>
                                            </p:txEl>
                                          </p:spTgt>
                                        </p:tgtEl>
                                        <p:attrNameLst>
                                          <p:attrName>style.visibility</p:attrName>
                                        </p:attrNameLst>
                                      </p:cBhvr>
                                      <p:to>
                                        <p:strVal val="visible"/>
                                      </p:to>
                                    </p:set>
                                    <p:anim calcmode="lin" valueType="num">
                                      <p:cBhvr>
                                        <p:cTn id="71" dur="500" fill="hold"/>
                                        <p:tgtEl>
                                          <p:spTgt spid="31747">
                                            <p:txEl>
                                              <p:pRg st="0" end="0"/>
                                            </p:txEl>
                                          </p:spTgt>
                                        </p:tgtEl>
                                        <p:attrNameLst>
                                          <p:attrName>ppt_w</p:attrName>
                                        </p:attrNameLst>
                                      </p:cBhvr>
                                      <p:tavLst>
                                        <p:tav tm="0">
                                          <p:val>
                                            <p:strVal val="#ppt_w*2.5"/>
                                          </p:val>
                                        </p:tav>
                                        <p:tav tm="100000">
                                          <p:val>
                                            <p:strVal val="#ppt_w"/>
                                          </p:val>
                                        </p:tav>
                                      </p:tavLst>
                                    </p:anim>
                                    <p:anim calcmode="lin" valueType="num">
                                      <p:cBhvr>
                                        <p:cTn id="72" dur="500" fill="hold"/>
                                        <p:tgtEl>
                                          <p:spTgt spid="31747">
                                            <p:txEl>
                                              <p:pRg st="0" end="0"/>
                                            </p:txEl>
                                          </p:spTgt>
                                        </p:tgtEl>
                                        <p:attrNameLst>
                                          <p:attrName>ppt_h</p:attrName>
                                        </p:attrNameLst>
                                      </p:cBhvr>
                                      <p:tavLst>
                                        <p:tav tm="0">
                                          <p:val>
                                            <p:strVal val="#ppt_h*0.01"/>
                                          </p:val>
                                        </p:tav>
                                        <p:tav tm="100000">
                                          <p:val>
                                            <p:strVal val="#ppt_h"/>
                                          </p:val>
                                        </p:tav>
                                      </p:tavLst>
                                    </p:anim>
                                    <p:anim calcmode="lin" valueType="num">
                                      <p:cBhvr>
                                        <p:cTn id="73"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74" dur="500" fill="hold"/>
                                        <p:tgtEl>
                                          <p:spTgt spid="31747">
                                            <p:txEl>
                                              <p:pRg st="0" end="0"/>
                                            </p:txEl>
                                          </p:spTgt>
                                        </p:tgtEl>
                                        <p:attrNameLst>
                                          <p:attrName>ppt_y</p:attrName>
                                        </p:attrNameLst>
                                      </p:cBhvr>
                                      <p:tavLst>
                                        <p:tav tm="0">
                                          <p:val>
                                            <p:strVal val="#ppt_h+1"/>
                                          </p:val>
                                        </p:tav>
                                        <p:tav tm="100000">
                                          <p:val>
                                            <p:strVal val="#ppt_y"/>
                                          </p:val>
                                        </p:tav>
                                      </p:tavLst>
                                    </p:anim>
                                    <p:animEffect transition="in" filter="fade">
                                      <p:cBhvr>
                                        <p:cTn id="75" dur="500"/>
                                        <p:tgtEl>
                                          <p:spTgt spid="31747">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8" presetClass="entr" presetSubtype="0" accel="100000" fill="hold" nodeType="clickEffect">
                                  <p:stCondLst>
                                    <p:cond delay="0"/>
                                  </p:stCondLst>
                                  <p:iterate type="wd">
                                    <p:tmPct val="0"/>
                                  </p:iterate>
                                  <p:childTnLst>
                                    <p:set>
                                      <p:cBhvr>
                                        <p:cTn id="79" dur="1" fill="hold">
                                          <p:stCondLst>
                                            <p:cond delay="0"/>
                                          </p:stCondLst>
                                        </p:cTn>
                                        <p:tgtEl>
                                          <p:spTgt spid="31747">
                                            <p:txEl>
                                              <p:pRg st="1" end="1"/>
                                            </p:txEl>
                                          </p:spTgt>
                                        </p:tgtEl>
                                        <p:attrNameLst>
                                          <p:attrName>style.visibility</p:attrName>
                                        </p:attrNameLst>
                                      </p:cBhvr>
                                      <p:to>
                                        <p:strVal val="visible"/>
                                      </p:to>
                                    </p:set>
                                    <p:anim calcmode="lin" valueType="num">
                                      <p:cBhvr>
                                        <p:cTn id="80" dur="500" fill="hold"/>
                                        <p:tgtEl>
                                          <p:spTgt spid="31747">
                                            <p:txEl>
                                              <p:pRg st="1" end="1"/>
                                            </p:txEl>
                                          </p:spTgt>
                                        </p:tgtEl>
                                        <p:attrNameLst>
                                          <p:attrName>ppt_w</p:attrName>
                                        </p:attrNameLst>
                                      </p:cBhvr>
                                      <p:tavLst>
                                        <p:tav tm="0">
                                          <p:val>
                                            <p:strVal val="#ppt_w*2.5"/>
                                          </p:val>
                                        </p:tav>
                                        <p:tav tm="100000">
                                          <p:val>
                                            <p:strVal val="#ppt_w"/>
                                          </p:val>
                                        </p:tav>
                                      </p:tavLst>
                                    </p:anim>
                                    <p:anim calcmode="lin" valueType="num">
                                      <p:cBhvr>
                                        <p:cTn id="81" dur="500" fill="hold"/>
                                        <p:tgtEl>
                                          <p:spTgt spid="31747">
                                            <p:txEl>
                                              <p:pRg st="1" end="1"/>
                                            </p:txEl>
                                          </p:spTgt>
                                        </p:tgtEl>
                                        <p:attrNameLst>
                                          <p:attrName>ppt_h</p:attrName>
                                        </p:attrNameLst>
                                      </p:cBhvr>
                                      <p:tavLst>
                                        <p:tav tm="0">
                                          <p:val>
                                            <p:strVal val="#ppt_h*0.01"/>
                                          </p:val>
                                        </p:tav>
                                        <p:tav tm="100000">
                                          <p:val>
                                            <p:strVal val="#ppt_h"/>
                                          </p:val>
                                        </p:tav>
                                      </p:tavLst>
                                    </p:anim>
                                    <p:anim calcmode="lin" valueType="num">
                                      <p:cBhvr>
                                        <p:cTn id="82"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p:cTn id="83" dur="500" fill="hold"/>
                                        <p:tgtEl>
                                          <p:spTgt spid="31747">
                                            <p:txEl>
                                              <p:pRg st="1" end="1"/>
                                            </p:txEl>
                                          </p:spTgt>
                                        </p:tgtEl>
                                        <p:attrNameLst>
                                          <p:attrName>ppt_y</p:attrName>
                                        </p:attrNameLst>
                                      </p:cBhvr>
                                      <p:tavLst>
                                        <p:tav tm="0">
                                          <p:val>
                                            <p:strVal val="#ppt_h+1"/>
                                          </p:val>
                                        </p:tav>
                                        <p:tav tm="100000">
                                          <p:val>
                                            <p:strVal val="#ppt_y"/>
                                          </p:val>
                                        </p:tav>
                                      </p:tavLst>
                                    </p:anim>
                                    <p:animEffect transition="in" filter="fade">
                                      <p:cBhvr>
                                        <p:cTn id="84" dur="500"/>
                                        <p:tgtEl>
                                          <p:spTgt spid="31747">
                                            <p:txEl>
                                              <p:pRg st="1" end="1"/>
                                            </p:txEl>
                                          </p:spTgt>
                                        </p:tgtEl>
                                      </p:cBhvr>
                                    </p:animEffect>
                                  </p:childTnLst>
                                </p:cTn>
                              </p:par>
                              <p:par>
                                <p:cTn id="85" presetID="58" presetClass="entr" presetSubtype="0" accel="100000" fill="hold" nodeType="withEffect">
                                  <p:stCondLst>
                                    <p:cond delay="0"/>
                                  </p:stCondLst>
                                  <p:iterate type="wd">
                                    <p:tmPct val="0"/>
                                  </p:iterate>
                                  <p:childTnLst>
                                    <p:set>
                                      <p:cBhvr>
                                        <p:cTn id="86" dur="1" fill="hold">
                                          <p:stCondLst>
                                            <p:cond delay="0"/>
                                          </p:stCondLst>
                                        </p:cTn>
                                        <p:tgtEl>
                                          <p:spTgt spid="31747">
                                            <p:txEl>
                                              <p:pRg st="2" end="2"/>
                                            </p:txEl>
                                          </p:spTgt>
                                        </p:tgtEl>
                                        <p:attrNameLst>
                                          <p:attrName>style.visibility</p:attrName>
                                        </p:attrNameLst>
                                      </p:cBhvr>
                                      <p:to>
                                        <p:strVal val="visible"/>
                                      </p:to>
                                    </p:set>
                                    <p:anim calcmode="lin" valueType="num">
                                      <p:cBhvr>
                                        <p:cTn id="87" dur="500" fill="hold"/>
                                        <p:tgtEl>
                                          <p:spTgt spid="31747">
                                            <p:txEl>
                                              <p:pRg st="2" end="2"/>
                                            </p:txEl>
                                          </p:spTgt>
                                        </p:tgtEl>
                                        <p:attrNameLst>
                                          <p:attrName>ppt_w</p:attrName>
                                        </p:attrNameLst>
                                      </p:cBhvr>
                                      <p:tavLst>
                                        <p:tav tm="0">
                                          <p:val>
                                            <p:strVal val="#ppt_w*2.5"/>
                                          </p:val>
                                        </p:tav>
                                        <p:tav tm="100000">
                                          <p:val>
                                            <p:strVal val="#ppt_w"/>
                                          </p:val>
                                        </p:tav>
                                      </p:tavLst>
                                    </p:anim>
                                    <p:anim calcmode="lin" valueType="num">
                                      <p:cBhvr>
                                        <p:cTn id="88" dur="500" fill="hold"/>
                                        <p:tgtEl>
                                          <p:spTgt spid="31747">
                                            <p:txEl>
                                              <p:pRg st="2" end="2"/>
                                            </p:txEl>
                                          </p:spTgt>
                                        </p:tgtEl>
                                        <p:attrNameLst>
                                          <p:attrName>ppt_h</p:attrName>
                                        </p:attrNameLst>
                                      </p:cBhvr>
                                      <p:tavLst>
                                        <p:tav tm="0">
                                          <p:val>
                                            <p:strVal val="#ppt_h*0.01"/>
                                          </p:val>
                                        </p:tav>
                                        <p:tav tm="100000">
                                          <p:val>
                                            <p:strVal val="#ppt_h"/>
                                          </p:val>
                                        </p:tav>
                                      </p:tavLst>
                                    </p:anim>
                                    <p:anim calcmode="lin" valueType="num">
                                      <p:cBhvr>
                                        <p:cTn id="8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90" dur="500" fill="hold"/>
                                        <p:tgtEl>
                                          <p:spTgt spid="31747">
                                            <p:txEl>
                                              <p:pRg st="2" end="2"/>
                                            </p:txEl>
                                          </p:spTgt>
                                        </p:tgtEl>
                                        <p:attrNameLst>
                                          <p:attrName>ppt_y</p:attrName>
                                        </p:attrNameLst>
                                      </p:cBhvr>
                                      <p:tavLst>
                                        <p:tav tm="0">
                                          <p:val>
                                            <p:strVal val="#ppt_h+1"/>
                                          </p:val>
                                        </p:tav>
                                        <p:tav tm="100000">
                                          <p:val>
                                            <p:strVal val="#ppt_y"/>
                                          </p:val>
                                        </p:tav>
                                      </p:tavLst>
                                    </p:anim>
                                    <p:animEffect transition="in" filter="fade">
                                      <p:cBhvr>
                                        <p:cTn id="91" dur="500"/>
                                        <p:tgtEl>
                                          <p:spTgt spid="31747">
                                            <p:txEl>
                                              <p:pRg st="2" end="2"/>
                                            </p:txEl>
                                          </p:spTgt>
                                        </p:tgtEl>
                                      </p:cBhvr>
                                    </p:animEffect>
                                  </p:childTnLst>
                                </p:cTn>
                              </p:par>
                              <p:par>
                                <p:cTn id="92" presetID="58" presetClass="entr" presetSubtype="0" accel="100000" fill="hold" nodeType="withEffect">
                                  <p:stCondLst>
                                    <p:cond delay="0"/>
                                  </p:stCondLst>
                                  <p:iterate type="wd">
                                    <p:tmPct val="0"/>
                                  </p:iterate>
                                  <p:childTnLst>
                                    <p:set>
                                      <p:cBhvr>
                                        <p:cTn id="93" dur="1" fill="hold">
                                          <p:stCondLst>
                                            <p:cond delay="0"/>
                                          </p:stCondLst>
                                        </p:cTn>
                                        <p:tgtEl>
                                          <p:spTgt spid="31747">
                                            <p:txEl>
                                              <p:pRg st="3" end="3"/>
                                            </p:txEl>
                                          </p:spTgt>
                                        </p:tgtEl>
                                        <p:attrNameLst>
                                          <p:attrName>style.visibility</p:attrName>
                                        </p:attrNameLst>
                                      </p:cBhvr>
                                      <p:to>
                                        <p:strVal val="visible"/>
                                      </p:to>
                                    </p:set>
                                    <p:anim calcmode="lin" valueType="num">
                                      <p:cBhvr>
                                        <p:cTn id="94" dur="500" fill="hold"/>
                                        <p:tgtEl>
                                          <p:spTgt spid="31747">
                                            <p:txEl>
                                              <p:pRg st="3" end="3"/>
                                            </p:txEl>
                                          </p:spTgt>
                                        </p:tgtEl>
                                        <p:attrNameLst>
                                          <p:attrName>ppt_w</p:attrName>
                                        </p:attrNameLst>
                                      </p:cBhvr>
                                      <p:tavLst>
                                        <p:tav tm="0">
                                          <p:val>
                                            <p:strVal val="#ppt_w*2.5"/>
                                          </p:val>
                                        </p:tav>
                                        <p:tav tm="100000">
                                          <p:val>
                                            <p:strVal val="#ppt_w"/>
                                          </p:val>
                                        </p:tav>
                                      </p:tavLst>
                                    </p:anim>
                                    <p:anim calcmode="lin" valueType="num">
                                      <p:cBhvr>
                                        <p:cTn id="95" dur="500" fill="hold"/>
                                        <p:tgtEl>
                                          <p:spTgt spid="31747">
                                            <p:txEl>
                                              <p:pRg st="3" end="3"/>
                                            </p:txEl>
                                          </p:spTgt>
                                        </p:tgtEl>
                                        <p:attrNameLst>
                                          <p:attrName>ppt_h</p:attrName>
                                        </p:attrNameLst>
                                      </p:cBhvr>
                                      <p:tavLst>
                                        <p:tav tm="0">
                                          <p:val>
                                            <p:strVal val="#ppt_h*0.01"/>
                                          </p:val>
                                        </p:tav>
                                        <p:tav tm="100000">
                                          <p:val>
                                            <p:strVal val="#ppt_h"/>
                                          </p:val>
                                        </p:tav>
                                      </p:tavLst>
                                    </p:anim>
                                    <p:anim calcmode="lin" valueType="num">
                                      <p:cBhvr>
                                        <p:cTn id="96"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p:cTn id="97" dur="500" fill="hold"/>
                                        <p:tgtEl>
                                          <p:spTgt spid="31747">
                                            <p:txEl>
                                              <p:pRg st="3" end="3"/>
                                            </p:txEl>
                                          </p:spTgt>
                                        </p:tgtEl>
                                        <p:attrNameLst>
                                          <p:attrName>ppt_y</p:attrName>
                                        </p:attrNameLst>
                                      </p:cBhvr>
                                      <p:tavLst>
                                        <p:tav tm="0">
                                          <p:val>
                                            <p:strVal val="#ppt_h+1"/>
                                          </p:val>
                                        </p:tav>
                                        <p:tav tm="100000">
                                          <p:val>
                                            <p:strVal val="#ppt_y"/>
                                          </p:val>
                                        </p:tav>
                                      </p:tavLst>
                                    </p:anim>
                                    <p:animEffect transition="in" filter="fade">
                                      <p:cBhvr>
                                        <p:cTn id="98" dur="500"/>
                                        <p:tgtEl>
                                          <p:spTgt spid="31747">
                                            <p:txEl>
                                              <p:pRg st="3" end="3"/>
                                            </p:txEl>
                                          </p:spTgt>
                                        </p:tgtEl>
                                      </p:cBhvr>
                                    </p:animEffect>
                                  </p:childTnLst>
                                </p:cTn>
                              </p:par>
                              <p:par>
                                <p:cTn id="99" presetID="58" presetClass="entr" presetSubtype="0" accel="100000" fill="hold" nodeType="withEffect">
                                  <p:stCondLst>
                                    <p:cond delay="0"/>
                                  </p:stCondLst>
                                  <p:iterate type="wd">
                                    <p:tmPct val="0"/>
                                  </p:iterate>
                                  <p:childTnLst>
                                    <p:set>
                                      <p:cBhvr>
                                        <p:cTn id="100" dur="1" fill="hold">
                                          <p:stCondLst>
                                            <p:cond delay="0"/>
                                          </p:stCondLst>
                                        </p:cTn>
                                        <p:tgtEl>
                                          <p:spTgt spid="31747">
                                            <p:txEl>
                                              <p:pRg st="4" end="4"/>
                                            </p:txEl>
                                          </p:spTgt>
                                        </p:tgtEl>
                                        <p:attrNameLst>
                                          <p:attrName>style.visibility</p:attrName>
                                        </p:attrNameLst>
                                      </p:cBhvr>
                                      <p:to>
                                        <p:strVal val="visible"/>
                                      </p:to>
                                    </p:set>
                                    <p:anim calcmode="lin" valueType="num">
                                      <p:cBhvr>
                                        <p:cTn id="101" dur="500" fill="hold"/>
                                        <p:tgtEl>
                                          <p:spTgt spid="31747">
                                            <p:txEl>
                                              <p:pRg st="4" end="4"/>
                                            </p:txEl>
                                          </p:spTgt>
                                        </p:tgtEl>
                                        <p:attrNameLst>
                                          <p:attrName>ppt_w</p:attrName>
                                        </p:attrNameLst>
                                      </p:cBhvr>
                                      <p:tavLst>
                                        <p:tav tm="0">
                                          <p:val>
                                            <p:strVal val="#ppt_w*2.5"/>
                                          </p:val>
                                        </p:tav>
                                        <p:tav tm="100000">
                                          <p:val>
                                            <p:strVal val="#ppt_w"/>
                                          </p:val>
                                        </p:tav>
                                      </p:tavLst>
                                    </p:anim>
                                    <p:anim calcmode="lin" valueType="num">
                                      <p:cBhvr>
                                        <p:cTn id="102" dur="500" fill="hold"/>
                                        <p:tgtEl>
                                          <p:spTgt spid="31747">
                                            <p:txEl>
                                              <p:pRg st="4" end="4"/>
                                            </p:txEl>
                                          </p:spTgt>
                                        </p:tgtEl>
                                        <p:attrNameLst>
                                          <p:attrName>ppt_h</p:attrName>
                                        </p:attrNameLst>
                                      </p:cBhvr>
                                      <p:tavLst>
                                        <p:tav tm="0">
                                          <p:val>
                                            <p:strVal val="#ppt_h*0.01"/>
                                          </p:val>
                                        </p:tav>
                                        <p:tav tm="100000">
                                          <p:val>
                                            <p:strVal val="#ppt_h"/>
                                          </p:val>
                                        </p:tav>
                                      </p:tavLst>
                                    </p:anim>
                                    <p:anim calcmode="lin" valueType="num">
                                      <p:cBhvr>
                                        <p:cTn id="103"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p:cTn id="104" dur="500" fill="hold"/>
                                        <p:tgtEl>
                                          <p:spTgt spid="31747">
                                            <p:txEl>
                                              <p:pRg st="4" end="4"/>
                                            </p:txEl>
                                          </p:spTgt>
                                        </p:tgtEl>
                                        <p:attrNameLst>
                                          <p:attrName>ppt_y</p:attrName>
                                        </p:attrNameLst>
                                      </p:cBhvr>
                                      <p:tavLst>
                                        <p:tav tm="0">
                                          <p:val>
                                            <p:strVal val="#ppt_h+1"/>
                                          </p:val>
                                        </p:tav>
                                        <p:tav tm="100000">
                                          <p:val>
                                            <p:strVal val="#ppt_y"/>
                                          </p:val>
                                        </p:tav>
                                      </p:tavLst>
                                    </p:anim>
                                    <p:animEffect transition="in" filter="fade">
                                      <p:cBhvr>
                                        <p:cTn id="105" dur="500"/>
                                        <p:tgtEl>
                                          <p:spTgt spid="31747">
                                            <p:txEl>
                                              <p:pRg st="4" end="4"/>
                                            </p:txEl>
                                          </p:spTgt>
                                        </p:tgtEl>
                                      </p:cBhvr>
                                    </p:animEffect>
                                  </p:childTnLst>
                                </p:cTn>
                              </p:par>
                              <p:par>
                                <p:cTn id="106" presetID="58" presetClass="entr" presetSubtype="0" accel="100000" fill="hold" nodeType="withEffect">
                                  <p:stCondLst>
                                    <p:cond delay="0"/>
                                  </p:stCondLst>
                                  <p:iterate type="wd">
                                    <p:tmPct val="0"/>
                                  </p:iterate>
                                  <p:childTnLst>
                                    <p:set>
                                      <p:cBhvr>
                                        <p:cTn id="107" dur="1" fill="hold">
                                          <p:stCondLst>
                                            <p:cond delay="0"/>
                                          </p:stCondLst>
                                        </p:cTn>
                                        <p:tgtEl>
                                          <p:spTgt spid="31747">
                                            <p:txEl>
                                              <p:pRg st="5" end="5"/>
                                            </p:txEl>
                                          </p:spTgt>
                                        </p:tgtEl>
                                        <p:attrNameLst>
                                          <p:attrName>style.visibility</p:attrName>
                                        </p:attrNameLst>
                                      </p:cBhvr>
                                      <p:to>
                                        <p:strVal val="visible"/>
                                      </p:to>
                                    </p:set>
                                    <p:anim calcmode="lin" valueType="num">
                                      <p:cBhvr>
                                        <p:cTn id="108" dur="500" fill="hold"/>
                                        <p:tgtEl>
                                          <p:spTgt spid="31747">
                                            <p:txEl>
                                              <p:pRg st="5" end="5"/>
                                            </p:txEl>
                                          </p:spTgt>
                                        </p:tgtEl>
                                        <p:attrNameLst>
                                          <p:attrName>ppt_w</p:attrName>
                                        </p:attrNameLst>
                                      </p:cBhvr>
                                      <p:tavLst>
                                        <p:tav tm="0">
                                          <p:val>
                                            <p:strVal val="#ppt_w*2.5"/>
                                          </p:val>
                                        </p:tav>
                                        <p:tav tm="100000">
                                          <p:val>
                                            <p:strVal val="#ppt_w"/>
                                          </p:val>
                                        </p:tav>
                                      </p:tavLst>
                                    </p:anim>
                                    <p:anim calcmode="lin" valueType="num">
                                      <p:cBhvr>
                                        <p:cTn id="109" dur="500" fill="hold"/>
                                        <p:tgtEl>
                                          <p:spTgt spid="31747">
                                            <p:txEl>
                                              <p:pRg st="5" end="5"/>
                                            </p:txEl>
                                          </p:spTgt>
                                        </p:tgtEl>
                                        <p:attrNameLst>
                                          <p:attrName>ppt_h</p:attrName>
                                        </p:attrNameLst>
                                      </p:cBhvr>
                                      <p:tavLst>
                                        <p:tav tm="0">
                                          <p:val>
                                            <p:strVal val="#ppt_h*0.01"/>
                                          </p:val>
                                        </p:tav>
                                        <p:tav tm="100000">
                                          <p:val>
                                            <p:strVal val="#ppt_h"/>
                                          </p:val>
                                        </p:tav>
                                      </p:tavLst>
                                    </p:anim>
                                    <p:anim calcmode="lin" valueType="num">
                                      <p:cBhvr>
                                        <p:cTn id="110"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p:cTn id="111" dur="500" fill="hold"/>
                                        <p:tgtEl>
                                          <p:spTgt spid="31747">
                                            <p:txEl>
                                              <p:pRg st="5" end="5"/>
                                            </p:txEl>
                                          </p:spTgt>
                                        </p:tgtEl>
                                        <p:attrNameLst>
                                          <p:attrName>ppt_y</p:attrName>
                                        </p:attrNameLst>
                                      </p:cBhvr>
                                      <p:tavLst>
                                        <p:tav tm="0">
                                          <p:val>
                                            <p:strVal val="#ppt_h+1"/>
                                          </p:val>
                                        </p:tav>
                                        <p:tav tm="100000">
                                          <p:val>
                                            <p:strVal val="#ppt_y"/>
                                          </p:val>
                                        </p:tav>
                                      </p:tavLst>
                                    </p:anim>
                                    <p:animEffect transition="in" filter="fade">
                                      <p:cBhvr>
                                        <p:cTn id="112" dur="500"/>
                                        <p:tgtEl>
                                          <p:spTgt spid="31747">
                                            <p:txEl>
                                              <p:pRg st="5" end="5"/>
                                            </p:txEl>
                                          </p:spTgt>
                                        </p:tgtEl>
                                      </p:cBhvr>
                                    </p:animEffect>
                                  </p:childTnLst>
                                </p:cTn>
                              </p:par>
                              <p:par>
                                <p:cTn id="113" presetID="58" presetClass="entr" presetSubtype="0" accel="100000" fill="hold" nodeType="withEffect">
                                  <p:stCondLst>
                                    <p:cond delay="0"/>
                                  </p:stCondLst>
                                  <p:iterate type="wd">
                                    <p:tmPct val="0"/>
                                  </p:iterate>
                                  <p:childTnLst>
                                    <p:set>
                                      <p:cBhvr>
                                        <p:cTn id="114" dur="1" fill="hold">
                                          <p:stCondLst>
                                            <p:cond delay="0"/>
                                          </p:stCondLst>
                                        </p:cTn>
                                        <p:tgtEl>
                                          <p:spTgt spid="31747">
                                            <p:txEl>
                                              <p:pRg st="6" end="6"/>
                                            </p:txEl>
                                          </p:spTgt>
                                        </p:tgtEl>
                                        <p:attrNameLst>
                                          <p:attrName>style.visibility</p:attrName>
                                        </p:attrNameLst>
                                      </p:cBhvr>
                                      <p:to>
                                        <p:strVal val="visible"/>
                                      </p:to>
                                    </p:set>
                                    <p:anim calcmode="lin" valueType="num">
                                      <p:cBhvr>
                                        <p:cTn id="115" dur="500" fill="hold"/>
                                        <p:tgtEl>
                                          <p:spTgt spid="31747">
                                            <p:txEl>
                                              <p:pRg st="6" end="6"/>
                                            </p:txEl>
                                          </p:spTgt>
                                        </p:tgtEl>
                                        <p:attrNameLst>
                                          <p:attrName>ppt_w</p:attrName>
                                        </p:attrNameLst>
                                      </p:cBhvr>
                                      <p:tavLst>
                                        <p:tav tm="0">
                                          <p:val>
                                            <p:strVal val="#ppt_w*2.5"/>
                                          </p:val>
                                        </p:tav>
                                        <p:tav tm="100000">
                                          <p:val>
                                            <p:strVal val="#ppt_w"/>
                                          </p:val>
                                        </p:tav>
                                      </p:tavLst>
                                    </p:anim>
                                    <p:anim calcmode="lin" valueType="num">
                                      <p:cBhvr>
                                        <p:cTn id="116" dur="500" fill="hold"/>
                                        <p:tgtEl>
                                          <p:spTgt spid="31747">
                                            <p:txEl>
                                              <p:pRg st="6" end="6"/>
                                            </p:txEl>
                                          </p:spTgt>
                                        </p:tgtEl>
                                        <p:attrNameLst>
                                          <p:attrName>ppt_h</p:attrName>
                                        </p:attrNameLst>
                                      </p:cBhvr>
                                      <p:tavLst>
                                        <p:tav tm="0">
                                          <p:val>
                                            <p:strVal val="#ppt_h*0.01"/>
                                          </p:val>
                                        </p:tav>
                                        <p:tav tm="100000">
                                          <p:val>
                                            <p:strVal val="#ppt_h"/>
                                          </p:val>
                                        </p:tav>
                                      </p:tavLst>
                                    </p:anim>
                                    <p:anim calcmode="lin" valueType="num">
                                      <p:cBhvr>
                                        <p:cTn id="117"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31747">
                                            <p:txEl>
                                              <p:pRg st="6" end="6"/>
                                            </p:txEl>
                                          </p:spTgt>
                                        </p:tgtEl>
                                        <p:attrNameLst>
                                          <p:attrName>ppt_y</p:attrName>
                                        </p:attrNameLst>
                                      </p:cBhvr>
                                      <p:tavLst>
                                        <p:tav tm="0">
                                          <p:val>
                                            <p:strVal val="#ppt_h+1"/>
                                          </p:val>
                                        </p:tav>
                                        <p:tav tm="100000">
                                          <p:val>
                                            <p:strVal val="#ppt_y"/>
                                          </p:val>
                                        </p:tav>
                                      </p:tavLst>
                                    </p:anim>
                                    <p:animEffect transition="in" filter="fade">
                                      <p:cBhvr>
                                        <p:cTn id="119" dur="500"/>
                                        <p:tgtEl>
                                          <p:spTgt spid="31747">
                                            <p:txEl>
                                              <p:pRg st="6" end="6"/>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58" presetClass="entr" presetSubtype="0" accel="100000" fill="hold" nodeType="clickEffect">
                                  <p:stCondLst>
                                    <p:cond delay="0"/>
                                  </p:stCondLst>
                                  <p:iterate type="wd">
                                    <p:tmPct val="0"/>
                                  </p:iterate>
                                  <p:childTnLst>
                                    <p:set>
                                      <p:cBhvr>
                                        <p:cTn id="123" dur="1" fill="hold">
                                          <p:stCondLst>
                                            <p:cond delay="0"/>
                                          </p:stCondLst>
                                        </p:cTn>
                                        <p:tgtEl>
                                          <p:spTgt spid="31747">
                                            <p:txEl>
                                              <p:pRg st="7" end="7"/>
                                            </p:txEl>
                                          </p:spTgt>
                                        </p:tgtEl>
                                        <p:attrNameLst>
                                          <p:attrName>style.visibility</p:attrName>
                                        </p:attrNameLst>
                                      </p:cBhvr>
                                      <p:to>
                                        <p:strVal val="visible"/>
                                      </p:to>
                                    </p:set>
                                    <p:anim calcmode="lin" valueType="num">
                                      <p:cBhvr>
                                        <p:cTn id="124" dur="500" fill="hold"/>
                                        <p:tgtEl>
                                          <p:spTgt spid="31747">
                                            <p:txEl>
                                              <p:pRg st="7" end="7"/>
                                            </p:txEl>
                                          </p:spTgt>
                                        </p:tgtEl>
                                        <p:attrNameLst>
                                          <p:attrName>ppt_w</p:attrName>
                                        </p:attrNameLst>
                                      </p:cBhvr>
                                      <p:tavLst>
                                        <p:tav tm="0">
                                          <p:val>
                                            <p:strVal val="#ppt_w*2.5"/>
                                          </p:val>
                                        </p:tav>
                                        <p:tav tm="100000">
                                          <p:val>
                                            <p:strVal val="#ppt_w"/>
                                          </p:val>
                                        </p:tav>
                                      </p:tavLst>
                                    </p:anim>
                                    <p:anim calcmode="lin" valueType="num">
                                      <p:cBhvr>
                                        <p:cTn id="125" dur="500" fill="hold"/>
                                        <p:tgtEl>
                                          <p:spTgt spid="31747">
                                            <p:txEl>
                                              <p:pRg st="7" end="7"/>
                                            </p:txEl>
                                          </p:spTgt>
                                        </p:tgtEl>
                                        <p:attrNameLst>
                                          <p:attrName>ppt_h</p:attrName>
                                        </p:attrNameLst>
                                      </p:cBhvr>
                                      <p:tavLst>
                                        <p:tav tm="0">
                                          <p:val>
                                            <p:strVal val="#ppt_h*0.01"/>
                                          </p:val>
                                        </p:tav>
                                        <p:tav tm="100000">
                                          <p:val>
                                            <p:strVal val="#ppt_h"/>
                                          </p:val>
                                        </p:tav>
                                      </p:tavLst>
                                    </p:anim>
                                    <p:anim calcmode="lin" valueType="num">
                                      <p:cBhvr>
                                        <p:cTn id="126" dur="500" fill="hold"/>
                                        <p:tgtEl>
                                          <p:spTgt spid="31747">
                                            <p:txEl>
                                              <p:pRg st="7" end="7"/>
                                            </p:txEl>
                                          </p:spTgt>
                                        </p:tgtEl>
                                        <p:attrNameLst>
                                          <p:attrName>ppt_x</p:attrName>
                                        </p:attrNameLst>
                                      </p:cBhvr>
                                      <p:tavLst>
                                        <p:tav tm="0">
                                          <p:val>
                                            <p:strVal val="#ppt_x"/>
                                          </p:val>
                                        </p:tav>
                                        <p:tav tm="100000">
                                          <p:val>
                                            <p:strVal val="#ppt_x"/>
                                          </p:val>
                                        </p:tav>
                                      </p:tavLst>
                                    </p:anim>
                                    <p:anim calcmode="lin" valueType="num">
                                      <p:cBhvr>
                                        <p:cTn id="127" dur="500" fill="hold"/>
                                        <p:tgtEl>
                                          <p:spTgt spid="31747">
                                            <p:txEl>
                                              <p:pRg st="7" end="7"/>
                                            </p:txEl>
                                          </p:spTgt>
                                        </p:tgtEl>
                                        <p:attrNameLst>
                                          <p:attrName>ppt_y</p:attrName>
                                        </p:attrNameLst>
                                      </p:cBhvr>
                                      <p:tavLst>
                                        <p:tav tm="0">
                                          <p:val>
                                            <p:strVal val="#ppt_h+1"/>
                                          </p:val>
                                        </p:tav>
                                        <p:tav tm="100000">
                                          <p:val>
                                            <p:strVal val="#ppt_y"/>
                                          </p:val>
                                        </p:tav>
                                      </p:tavLst>
                                    </p:anim>
                                    <p:animEffect transition="in" filter="fade">
                                      <p:cBhvr>
                                        <p:cTn id="128" dur="500"/>
                                        <p:tgtEl>
                                          <p:spTgt spid="31747">
                                            <p:txEl>
                                              <p:pRg st="7" end="7"/>
                                            </p:txEl>
                                          </p:spTgt>
                                        </p:tgtEl>
                                      </p:cBhvr>
                                    </p:animEffect>
                                  </p:childTnLst>
                                </p:cTn>
                              </p:par>
                            </p:childTnLst>
                          </p:cTn>
                        </p:par>
                      </p:childTnLst>
                    </p:cTn>
                  </p:par>
                  <p:par>
                    <p:cTn id="129" fill="hold">
                      <p:stCondLst>
                        <p:cond delay="indefinite"/>
                      </p:stCondLst>
                      <p:childTnLst>
                        <p:par>
                          <p:cTn id="130" fill="hold">
                            <p:stCondLst>
                              <p:cond delay="0"/>
                            </p:stCondLst>
                            <p:childTnLst>
                              <p:par>
                                <p:cTn id="131" presetID="58" presetClass="entr" presetSubtype="0" accel="100000" fill="hold" nodeType="clickEffect">
                                  <p:stCondLst>
                                    <p:cond delay="0"/>
                                  </p:stCondLst>
                                  <p:iterate type="wd">
                                    <p:tmPct val="0"/>
                                  </p:iterate>
                                  <p:childTnLst>
                                    <p:set>
                                      <p:cBhvr>
                                        <p:cTn id="132" dur="1" fill="hold">
                                          <p:stCondLst>
                                            <p:cond delay="0"/>
                                          </p:stCondLst>
                                        </p:cTn>
                                        <p:tgtEl>
                                          <p:spTgt spid="31747">
                                            <p:txEl>
                                              <p:pRg st="8" end="8"/>
                                            </p:txEl>
                                          </p:spTgt>
                                        </p:tgtEl>
                                        <p:attrNameLst>
                                          <p:attrName>style.visibility</p:attrName>
                                        </p:attrNameLst>
                                      </p:cBhvr>
                                      <p:to>
                                        <p:strVal val="visible"/>
                                      </p:to>
                                    </p:set>
                                    <p:anim calcmode="lin" valueType="num">
                                      <p:cBhvr>
                                        <p:cTn id="133" dur="500" fill="hold"/>
                                        <p:tgtEl>
                                          <p:spTgt spid="31747">
                                            <p:txEl>
                                              <p:pRg st="8" end="8"/>
                                            </p:txEl>
                                          </p:spTgt>
                                        </p:tgtEl>
                                        <p:attrNameLst>
                                          <p:attrName>ppt_w</p:attrName>
                                        </p:attrNameLst>
                                      </p:cBhvr>
                                      <p:tavLst>
                                        <p:tav tm="0">
                                          <p:val>
                                            <p:strVal val="#ppt_w*2.5"/>
                                          </p:val>
                                        </p:tav>
                                        <p:tav tm="100000">
                                          <p:val>
                                            <p:strVal val="#ppt_w"/>
                                          </p:val>
                                        </p:tav>
                                      </p:tavLst>
                                    </p:anim>
                                    <p:anim calcmode="lin" valueType="num">
                                      <p:cBhvr>
                                        <p:cTn id="134" dur="500" fill="hold"/>
                                        <p:tgtEl>
                                          <p:spTgt spid="31747">
                                            <p:txEl>
                                              <p:pRg st="8" end="8"/>
                                            </p:txEl>
                                          </p:spTgt>
                                        </p:tgtEl>
                                        <p:attrNameLst>
                                          <p:attrName>ppt_h</p:attrName>
                                        </p:attrNameLst>
                                      </p:cBhvr>
                                      <p:tavLst>
                                        <p:tav tm="0">
                                          <p:val>
                                            <p:strVal val="#ppt_h*0.01"/>
                                          </p:val>
                                        </p:tav>
                                        <p:tav tm="100000">
                                          <p:val>
                                            <p:strVal val="#ppt_h"/>
                                          </p:val>
                                        </p:tav>
                                      </p:tavLst>
                                    </p:anim>
                                    <p:anim calcmode="lin" valueType="num">
                                      <p:cBhvr>
                                        <p:cTn id="135" dur="500" fill="hold"/>
                                        <p:tgtEl>
                                          <p:spTgt spid="31747">
                                            <p:txEl>
                                              <p:pRg st="8" end="8"/>
                                            </p:txEl>
                                          </p:spTgt>
                                        </p:tgtEl>
                                        <p:attrNameLst>
                                          <p:attrName>ppt_x</p:attrName>
                                        </p:attrNameLst>
                                      </p:cBhvr>
                                      <p:tavLst>
                                        <p:tav tm="0">
                                          <p:val>
                                            <p:strVal val="#ppt_x"/>
                                          </p:val>
                                        </p:tav>
                                        <p:tav tm="100000">
                                          <p:val>
                                            <p:strVal val="#ppt_x"/>
                                          </p:val>
                                        </p:tav>
                                      </p:tavLst>
                                    </p:anim>
                                    <p:anim calcmode="lin" valueType="num">
                                      <p:cBhvr>
                                        <p:cTn id="136" dur="500" fill="hold"/>
                                        <p:tgtEl>
                                          <p:spTgt spid="31747">
                                            <p:txEl>
                                              <p:pRg st="8" end="8"/>
                                            </p:txEl>
                                          </p:spTgt>
                                        </p:tgtEl>
                                        <p:attrNameLst>
                                          <p:attrName>ppt_y</p:attrName>
                                        </p:attrNameLst>
                                      </p:cBhvr>
                                      <p:tavLst>
                                        <p:tav tm="0">
                                          <p:val>
                                            <p:strVal val="#ppt_h+1"/>
                                          </p:val>
                                        </p:tav>
                                        <p:tav tm="100000">
                                          <p:val>
                                            <p:strVal val="#ppt_y"/>
                                          </p:val>
                                        </p:tav>
                                      </p:tavLst>
                                    </p:anim>
                                    <p:animEffect transition="in" filter="fade">
                                      <p:cBhvr>
                                        <p:cTn id="137" dur="500"/>
                                        <p:tgtEl>
                                          <p:spTgt spid="31747">
                                            <p:txEl>
                                              <p:pRg st="8" end="8"/>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58" presetClass="entr" presetSubtype="0" accel="100000" fill="hold" nodeType="clickEffect">
                                  <p:stCondLst>
                                    <p:cond delay="0"/>
                                  </p:stCondLst>
                                  <p:iterate type="wd">
                                    <p:tmPct val="0"/>
                                  </p:iterate>
                                  <p:childTnLst>
                                    <p:set>
                                      <p:cBhvr>
                                        <p:cTn id="141" dur="1" fill="hold">
                                          <p:stCondLst>
                                            <p:cond delay="0"/>
                                          </p:stCondLst>
                                        </p:cTn>
                                        <p:tgtEl>
                                          <p:spTgt spid="31747">
                                            <p:txEl>
                                              <p:pRg st="9" end="9"/>
                                            </p:txEl>
                                          </p:spTgt>
                                        </p:tgtEl>
                                        <p:attrNameLst>
                                          <p:attrName>style.visibility</p:attrName>
                                        </p:attrNameLst>
                                      </p:cBhvr>
                                      <p:to>
                                        <p:strVal val="visible"/>
                                      </p:to>
                                    </p:set>
                                    <p:anim calcmode="lin" valueType="num">
                                      <p:cBhvr>
                                        <p:cTn id="142" dur="500" fill="hold"/>
                                        <p:tgtEl>
                                          <p:spTgt spid="31747">
                                            <p:txEl>
                                              <p:pRg st="9" end="9"/>
                                            </p:txEl>
                                          </p:spTgt>
                                        </p:tgtEl>
                                        <p:attrNameLst>
                                          <p:attrName>ppt_w</p:attrName>
                                        </p:attrNameLst>
                                      </p:cBhvr>
                                      <p:tavLst>
                                        <p:tav tm="0">
                                          <p:val>
                                            <p:strVal val="#ppt_w*2.5"/>
                                          </p:val>
                                        </p:tav>
                                        <p:tav tm="100000">
                                          <p:val>
                                            <p:strVal val="#ppt_w"/>
                                          </p:val>
                                        </p:tav>
                                      </p:tavLst>
                                    </p:anim>
                                    <p:anim calcmode="lin" valueType="num">
                                      <p:cBhvr>
                                        <p:cTn id="143" dur="500" fill="hold"/>
                                        <p:tgtEl>
                                          <p:spTgt spid="31747">
                                            <p:txEl>
                                              <p:pRg st="9" end="9"/>
                                            </p:txEl>
                                          </p:spTgt>
                                        </p:tgtEl>
                                        <p:attrNameLst>
                                          <p:attrName>ppt_h</p:attrName>
                                        </p:attrNameLst>
                                      </p:cBhvr>
                                      <p:tavLst>
                                        <p:tav tm="0">
                                          <p:val>
                                            <p:strVal val="#ppt_h*0.01"/>
                                          </p:val>
                                        </p:tav>
                                        <p:tav tm="100000">
                                          <p:val>
                                            <p:strVal val="#ppt_h"/>
                                          </p:val>
                                        </p:tav>
                                      </p:tavLst>
                                    </p:anim>
                                    <p:anim calcmode="lin" valueType="num">
                                      <p:cBhvr>
                                        <p:cTn id="144" dur="500" fill="hold"/>
                                        <p:tgtEl>
                                          <p:spTgt spid="31747">
                                            <p:txEl>
                                              <p:pRg st="9" end="9"/>
                                            </p:txEl>
                                          </p:spTgt>
                                        </p:tgtEl>
                                        <p:attrNameLst>
                                          <p:attrName>ppt_x</p:attrName>
                                        </p:attrNameLst>
                                      </p:cBhvr>
                                      <p:tavLst>
                                        <p:tav tm="0">
                                          <p:val>
                                            <p:strVal val="#ppt_x"/>
                                          </p:val>
                                        </p:tav>
                                        <p:tav tm="100000">
                                          <p:val>
                                            <p:strVal val="#ppt_x"/>
                                          </p:val>
                                        </p:tav>
                                      </p:tavLst>
                                    </p:anim>
                                    <p:anim calcmode="lin" valueType="num">
                                      <p:cBhvr>
                                        <p:cTn id="145" dur="500" fill="hold"/>
                                        <p:tgtEl>
                                          <p:spTgt spid="31747">
                                            <p:txEl>
                                              <p:pRg st="9" end="9"/>
                                            </p:txEl>
                                          </p:spTgt>
                                        </p:tgtEl>
                                        <p:attrNameLst>
                                          <p:attrName>ppt_y</p:attrName>
                                        </p:attrNameLst>
                                      </p:cBhvr>
                                      <p:tavLst>
                                        <p:tav tm="0">
                                          <p:val>
                                            <p:strVal val="#ppt_h+1"/>
                                          </p:val>
                                        </p:tav>
                                        <p:tav tm="100000">
                                          <p:val>
                                            <p:strVal val="#ppt_y"/>
                                          </p:val>
                                        </p:tav>
                                      </p:tavLst>
                                    </p:anim>
                                    <p:animEffect transition="in" filter="fade">
                                      <p:cBhvr>
                                        <p:cTn id="146" dur="500"/>
                                        <p:tgtEl>
                                          <p:spTgt spid="31747">
                                            <p:txEl>
                                              <p:pRg st="9" end="9"/>
                                            </p:txEl>
                                          </p:spTgt>
                                        </p:tgtEl>
                                      </p:cBhvr>
                                    </p:animEffect>
                                  </p:childTnLst>
                                </p:cTn>
                              </p:par>
                            </p:childTnLst>
                          </p:cTn>
                        </p:par>
                      </p:childTnLst>
                    </p:cTn>
                  </p:par>
                  <p:par>
                    <p:cTn id="147" fill="hold">
                      <p:stCondLst>
                        <p:cond delay="indefinite"/>
                      </p:stCondLst>
                      <p:childTnLst>
                        <p:par>
                          <p:cTn id="148" fill="hold">
                            <p:stCondLst>
                              <p:cond delay="0"/>
                            </p:stCondLst>
                            <p:childTnLst>
                              <p:par>
                                <p:cTn id="149" presetID="58" presetClass="entr" presetSubtype="0" accel="100000" fill="hold" nodeType="clickEffect">
                                  <p:stCondLst>
                                    <p:cond delay="0"/>
                                  </p:stCondLst>
                                  <p:iterate type="wd">
                                    <p:tmPct val="0"/>
                                  </p:iterate>
                                  <p:childTnLst>
                                    <p:set>
                                      <p:cBhvr>
                                        <p:cTn id="150" dur="1" fill="hold">
                                          <p:stCondLst>
                                            <p:cond delay="0"/>
                                          </p:stCondLst>
                                        </p:cTn>
                                        <p:tgtEl>
                                          <p:spTgt spid="31747">
                                            <p:txEl>
                                              <p:pRg st="10" end="10"/>
                                            </p:txEl>
                                          </p:spTgt>
                                        </p:tgtEl>
                                        <p:attrNameLst>
                                          <p:attrName>style.visibility</p:attrName>
                                        </p:attrNameLst>
                                      </p:cBhvr>
                                      <p:to>
                                        <p:strVal val="visible"/>
                                      </p:to>
                                    </p:set>
                                    <p:anim calcmode="lin" valueType="num">
                                      <p:cBhvr>
                                        <p:cTn id="151" dur="500" fill="hold"/>
                                        <p:tgtEl>
                                          <p:spTgt spid="31747">
                                            <p:txEl>
                                              <p:pRg st="10" end="10"/>
                                            </p:txEl>
                                          </p:spTgt>
                                        </p:tgtEl>
                                        <p:attrNameLst>
                                          <p:attrName>ppt_w</p:attrName>
                                        </p:attrNameLst>
                                      </p:cBhvr>
                                      <p:tavLst>
                                        <p:tav tm="0">
                                          <p:val>
                                            <p:strVal val="#ppt_w*2.5"/>
                                          </p:val>
                                        </p:tav>
                                        <p:tav tm="100000">
                                          <p:val>
                                            <p:strVal val="#ppt_w"/>
                                          </p:val>
                                        </p:tav>
                                      </p:tavLst>
                                    </p:anim>
                                    <p:anim calcmode="lin" valueType="num">
                                      <p:cBhvr>
                                        <p:cTn id="152" dur="500" fill="hold"/>
                                        <p:tgtEl>
                                          <p:spTgt spid="31747">
                                            <p:txEl>
                                              <p:pRg st="10" end="10"/>
                                            </p:txEl>
                                          </p:spTgt>
                                        </p:tgtEl>
                                        <p:attrNameLst>
                                          <p:attrName>ppt_h</p:attrName>
                                        </p:attrNameLst>
                                      </p:cBhvr>
                                      <p:tavLst>
                                        <p:tav tm="0">
                                          <p:val>
                                            <p:strVal val="#ppt_h*0.01"/>
                                          </p:val>
                                        </p:tav>
                                        <p:tav tm="100000">
                                          <p:val>
                                            <p:strVal val="#ppt_h"/>
                                          </p:val>
                                        </p:tav>
                                      </p:tavLst>
                                    </p:anim>
                                    <p:anim calcmode="lin" valueType="num">
                                      <p:cBhvr>
                                        <p:cTn id="153" dur="500" fill="hold"/>
                                        <p:tgtEl>
                                          <p:spTgt spid="31747">
                                            <p:txEl>
                                              <p:pRg st="10" end="10"/>
                                            </p:txEl>
                                          </p:spTgt>
                                        </p:tgtEl>
                                        <p:attrNameLst>
                                          <p:attrName>ppt_x</p:attrName>
                                        </p:attrNameLst>
                                      </p:cBhvr>
                                      <p:tavLst>
                                        <p:tav tm="0">
                                          <p:val>
                                            <p:strVal val="#ppt_x"/>
                                          </p:val>
                                        </p:tav>
                                        <p:tav tm="100000">
                                          <p:val>
                                            <p:strVal val="#ppt_x"/>
                                          </p:val>
                                        </p:tav>
                                      </p:tavLst>
                                    </p:anim>
                                    <p:anim calcmode="lin" valueType="num">
                                      <p:cBhvr>
                                        <p:cTn id="154" dur="500" fill="hold"/>
                                        <p:tgtEl>
                                          <p:spTgt spid="31747">
                                            <p:txEl>
                                              <p:pRg st="10" end="10"/>
                                            </p:txEl>
                                          </p:spTgt>
                                        </p:tgtEl>
                                        <p:attrNameLst>
                                          <p:attrName>ppt_y</p:attrName>
                                        </p:attrNameLst>
                                      </p:cBhvr>
                                      <p:tavLst>
                                        <p:tav tm="0">
                                          <p:val>
                                            <p:strVal val="#ppt_h+1"/>
                                          </p:val>
                                        </p:tav>
                                        <p:tav tm="100000">
                                          <p:val>
                                            <p:strVal val="#ppt_y"/>
                                          </p:val>
                                        </p:tav>
                                      </p:tavLst>
                                    </p:anim>
                                    <p:animEffect transition="in" filter="fade">
                                      <p:cBhvr>
                                        <p:cTn id="155" dur="500"/>
                                        <p:tgtEl>
                                          <p:spTgt spid="31747">
                                            <p:txEl>
                                              <p:pRg st="10" end="10"/>
                                            </p:txEl>
                                          </p:spTgt>
                                        </p:tgtEl>
                                      </p:cBhvr>
                                    </p:animEffect>
                                  </p:childTnLst>
                                </p:cTn>
                              </p:par>
                            </p:childTnLst>
                          </p:cTn>
                        </p:par>
                      </p:childTnLst>
                    </p:cTn>
                  </p:par>
                  <p:par>
                    <p:cTn id="156" fill="hold">
                      <p:stCondLst>
                        <p:cond delay="indefinite"/>
                      </p:stCondLst>
                      <p:childTnLst>
                        <p:par>
                          <p:cTn id="157" fill="hold">
                            <p:stCondLst>
                              <p:cond delay="0"/>
                            </p:stCondLst>
                            <p:childTnLst>
                              <p:par>
                                <p:cTn id="158" presetID="58" presetClass="entr" presetSubtype="0" accel="100000" fill="hold" nodeType="clickEffect">
                                  <p:stCondLst>
                                    <p:cond delay="0"/>
                                  </p:stCondLst>
                                  <p:iterate type="wd">
                                    <p:tmPct val="0"/>
                                  </p:iterate>
                                  <p:childTnLst>
                                    <p:set>
                                      <p:cBhvr>
                                        <p:cTn id="159" dur="1" fill="hold">
                                          <p:stCondLst>
                                            <p:cond delay="0"/>
                                          </p:stCondLst>
                                        </p:cTn>
                                        <p:tgtEl>
                                          <p:spTgt spid="31747">
                                            <p:txEl>
                                              <p:pRg st="11" end="11"/>
                                            </p:txEl>
                                          </p:spTgt>
                                        </p:tgtEl>
                                        <p:attrNameLst>
                                          <p:attrName>style.visibility</p:attrName>
                                        </p:attrNameLst>
                                      </p:cBhvr>
                                      <p:to>
                                        <p:strVal val="visible"/>
                                      </p:to>
                                    </p:set>
                                    <p:anim calcmode="lin" valueType="num">
                                      <p:cBhvr>
                                        <p:cTn id="160" dur="500" fill="hold"/>
                                        <p:tgtEl>
                                          <p:spTgt spid="31747">
                                            <p:txEl>
                                              <p:pRg st="11" end="11"/>
                                            </p:txEl>
                                          </p:spTgt>
                                        </p:tgtEl>
                                        <p:attrNameLst>
                                          <p:attrName>ppt_w</p:attrName>
                                        </p:attrNameLst>
                                      </p:cBhvr>
                                      <p:tavLst>
                                        <p:tav tm="0">
                                          <p:val>
                                            <p:strVal val="#ppt_w*2.5"/>
                                          </p:val>
                                        </p:tav>
                                        <p:tav tm="100000">
                                          <p:val>
                                            <p:strVal val="#ppt_w"/>
                                          </p:val>
                                        </p:tav>
                                      </p:tavLst>
                                    </p:anim>
                                    <p:anim calcmode="lin" valueType="num">
                                      <p:cBhvr>
                                        <p:cTn id="161" dur="500" fill="hold"/>
                                        <p:tgtEl>
                                          <p:spTgt spid="31747">
                                            <p:txEl>
                                              <p:pRg st="11" end="11"/>
                                            </p:txEl>
                                          </p:spTgt>
                                        </p:tgtEl>
                                        <p:attrNameLst>
                                          <p:attrName>ppt_h</p:attrName>
                                        </p:attrNameLst>
                                      </p:cBhvr>
                                      <p:tavLst>
                                        <p:tav tm="0">
                                          <p:val>
                                            <p:strVal val="#ppt_h*0.01"/>
                                          </p:val>
                                        </p:tav>
                                        <p:tav tm="100000">
                                          <p:val>
                                            <p:strVal val="#ppt_h"/>
                                          </p:val>
                                        </p:tav>
                                      </p:tavLst>
                                    </p:anim>
                                    <p:anim calcmode="lin" valueType="num">
                                      <p:cBhvr>
                                        <p:cTn id="162" dur="500" fill="hold"/>
                                        <p:tgtEl>
                                          <p:spTgt spid="31747">
                                            <p:txEl>
                                              <p:pRg st="11" end="11"/>
                                            </p:txEl>
                                          </p:spTgt>
                                        </p:tgtEl>
                                        <p:attrNameLst>
                                          <p:attrName>ppt_x</p:attrName>
                                        </p:attrNameLst>
                                      </p:cBhvr>
                                      <p:tavLst>
                                        <p:tav tm="0">
                                          <p:val>
                                            <p:strVal val="#ppt_x"/>
                                          </p:val>
                                        </p:tav>
                                        <p:tav tm="100000">
                                          <p:val>
                                            <p:strVal val="#ppt_x"/>
                                          </p:val>
                                        </p:tav>
                                      </p:tavLst>
                                    </p:anim>
                                    <p:anim calcmode="lin" valueType="num">
                                      <p:cBhvr>
                                        <p:cTn id="163" dur="500" fill="hold"/>
                                        <p:tgtEl>
                                          <p:spTgt spid="31747">
                                            <p:txEl>
                                              <p:pRg st="11" end="11"/>
                                            </p:txEl>
                                          </p:spTgt>
                                        </p:tgtEl>
                                        <p:attrNameLst>
                                          <p:attrName>ppt_y</p:attrName>
                                        </p:attrNameLst>
                                      </p:cBhvr>
                                      <p:tavLst>
                                        <p:tav tm="0">
                                          <p:val>
                                            <p:strVal val="#ppt_h+1"/>
                                          </p:val>
                                        </p:tav>
                                        <p:tav tm="100000">
                                          <p:val>
                                            <p:strVal val="#ppt_y"/>
                                          </p:val>
                                        </p:tav>
                                      </p:tavLst>
                                    </p:anim>
                                    <p:animEffect transition="in" filter="fade">
                                      <p:cBhvr>
                                        <p:cTn id="164" dur="500"/>
                                        <p:tgtEl>
                                          <p:spTgt spid="31747">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basic definitions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solidFill>
                  <a:srgbClr val="FF0000"/>
                </a:solidFill>
              </a:rPr>
              <a:t>Solar System</a:t>
            </a:r>
            <a:r>
              <a:rPr lang="en-GB" dirty="0" smtClean="0"/>
              <a:t>:-  Collection of planets and asteroids that orbit a star called Sun.  It is located in the Milky Way Galaxy.</a:t>
            </a:r>
          </a:p>
          <a:p>
            <a:r>
              <a:rPr lang="en-GB" dirty="0" smtClean="0">
                <a:solidFill>
                  <a:srgbClr val="FF0000"/>
                </a:solidFill>
              </a:rPr>
              <a:t>Galaxy</a:t>
            </a:r>
            <a:r>
              <a:rPr lang="en-GB" dirty="0" smtClean="0"/>
              <a:t>:-  A collection of millions of stars that orbit each other in space.  Examples of galaxies are Milky Way galaxy and the Andromeda Galaxy.  </a:t>
            </a:r>
          </a:p>
          <a:p>
            <a:r>
              <a:rPr lang="en-GB" dirty="0" smtClean="0">
                <a:solidFill>
                  <a:srgbClr val="FF0000"/>
                </a:solidFill>
              </a:rPr>
              <a:t>Stars</a:t>
            </a:r>
            <a:r>
              <a:rPr lang="en-GB" dirty="0" smtClean="0"/>
              <a:t>:-  Luminous objects in the Universe that produce their own heat and light through Nuclear Fusion reaction in their core.</a:t>
            </a:r>
          </a:p>
          <a:p>
            <a:r>
              <a:rPr lang="en-GB" dirty="0" smtClean="0">
                <a:solidFill>
                  <a:srgbClr val="FF0000"/>
                </a:solidFill>
              </a:rPr>
              <a:t>Planets</a:t>
            </a:r>
            <a:r>
              <a:rPr lang="en-GB" dirty="0" smtClean="0"/>
              <a:t>:-  Non Luminous objects in the Universe which orbit most stars.    </a:t>
            </a:r>
          </a:p>
          <a:p>
            <a:endParaRPr lang="en-GB"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 this section we will answer some big questions</a:t>
            </a:r>
            <a:endParaRPr lang="en-GB" dirty="0"/>
          </a:p>
        </p:txBody>
      </p:sp>
      <p:sp>
        <p:nvSpPr>
          <p:cNvPr id="3" name="Content Placeholder 2"/>
          <p:cNvSpPr>
            <a:spLocks noGrp="1"/>
          </p:cNvSpPr>
          <p:nvPr>
            <p:ph idx="1"/>
          </p:nvPr>
        </p:nvSpPr>
        <p:spPr/>
        <p:txBody>
          <a:bodyPr/>
          <a:lstStyle/>
          <a:p>
            <a:r>
              <a:rPr lang="en-GB" dirty="0" smtClean="0"/>
              <a:t>How many stars are there in the Universe?</a:t>
            </a:r>
          </a:p>
          <a:p>
            <a:r>
              <a:rPr lang="en-GB" dirty="0" smtClean="0"/>
              <a:t>How big is the Universe?</a:t>
            </a:r>
          </a:p>
          <a:p>
            <a:r>
              <a:rPr lang="en-GB" dirty="0" smtClean="0"/>
              <a:t>What does the Solar </a:t>
            </a:r>
            <a:r>
              <a:rPr lang="en-GB" smtClean="0"/>
              <a:t>System Consist of?</a:t>
            </a:r>
            <a:endParaRPr lang="en-GB" dirty="0" smtClean="0"/>
          </a:p>
          <a:p>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dirty="0" smtClean="0"/>
              <a:t>There are a collection of videos coming up which are best viewed in a blacked out room in darkness.  </a:t>
            </a:r>
          </a:p>
          <a:p>
            <a:r>
              <a:rPr lang="en-GB" dirty="0" smtClean="0"/>
              <a:t>Students can make some notes after the videos have finished.  </a:t>
            </a: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How many stars are there in the Universe?</a:t>
            </a:r>
            <a:endParaRPr lang="en-GB" dirty="0"/>
          </a:p>
        </p:txBody>
      </p:sp>
      <p:sp>
        <p:nvSpPr>
          <p:cNvPr id="3" name="Content Placeholder 2"/>
          <p:cNvSpPr>
            <a:spLocks noGrp="1"/>
          </p:cNvSpPr>
          <p:nvPr>
            <p:ph idx="1"/>
          </p:nvPr>
        </p:nvSpPr>
        <p:spPr/>
        <p:txBody>
          <a:bodyPr>
            <a:normAutofit lnSpcReduction="10000"/>
          </a:bodyPr>
          <a:lstStyle/>
          <a:p>
            <a:r>
              <a:rPr lang="en-GB" dirty="0" smtClean="0">
                <a:hlinkClick r:id="rId2"/>
              </a:rPr>
              <a:t>http://www.youtube.com/watch?v=KuA5FafFUKg</a:t>
            </a:r>
            <a:endParaRPr lang="en-GB" dirty="0" smtClean="0"/>
          </a:p>
          <a:p>
            <a:r>
              <a:rPr lang="en-GB" dirty="0" smtClean="0"/>
              <a:t>Carl Sagan (optional if there is time):- </a:t>
            </a:r>
          </a:p>
          <a:p>
            <a:pPr lvl="1"/>
            <a:r>
              <a:rPr lang="en-GB" dirty="0" smtClean="0">
                <a:hlinkClick r:id="rId3"/>
              </a:rPr>
              <a:t>http://www.youtube.com/watch?v=sJ_tZr0D2pk</a:t>
            </a:r>
            <a:endParaRPr lang="en-GB" dirty="0" smtClean="0">
              <a:hlinkClick r:id="rId4"/>
            </a:endParaRPr>
          </a:p>
          <a:p>
            <a:pPr lvl="1"/>
            <a:r>
              <a:rPr lang="en-GB" dirty="0" smtClean="0">
                <a:hlinkClick r:id="rId4"/>
              </a:rPr>
              <a:t>http://www.youtube.com/watch?v=5Ex__M-OwSA</a:t>
            </a:r>
            <a:endParaRPr lang="en-GB" dirty="0" smtClean="0"/>
          </a:p>
          <a:p>
            <a:r>
              <a:rPr lang="en-GB" dirty="0" smtClean="0"/>
              <a:t>There are 10</a:t>
            </a:r>
            <a:r>
              <a:rPr lang="en-GB" baseline="30000" dirty="0" smtClean="0"/>
              <a:t>11</a:t>
            </a:r>
            <a:r>
              <a:rPr lang="en-GB" dirty="0" smtClean="0"/>
              <a:t> stars in every galaxy in the Universe.</a:t>
            </a:r>
          </a:p>
          <a:p>
            <a:r>
              <a:rPr lang="en-GB" dirty="0" smtClean="0"/>
              <a:t>There are 10</a:t>
            </a:r>
            <a:r>
              <a:rPr lang="en-GB" baseline="30000" dirty="0" smtClean="0"/>
              <a:t>11</a:t>
            </a:r>
            <a:r>
              <a:rPr lang="en-GB" dirty="0" smtClean="0"/>
              <a:t> galaxies in the Universe.</a:t>
            </a:r>
          </a:p>
          <a:p>
            <a:r>
              <a:rPr lang="en-GB" dirty="0" smtClean="0"/>
              <a:t>How many stars are there in the Universe?</a:t>
            </a:r>
          </a:p>
          <a:p>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big is the Universe?</a:t>
            </a:r>
            <a:endParaRPr lang="en-GB" dirty="0"/>
          </a:p>
        </p:txBody>
      </p:sp>
      <p:sp>
        <p:nvSpPr>
          <p:cNvPr id="3" name="Content Placeholder 2"/>
          <p:cNvSpPr>
            <a:spLocks noGrp="1"/>
          </p:cNvSpPr>
          <p:nvPr>
            <p:ph idx="1"/>
          </p:nvPr>
        </p:nvSpPr>
        <p:spPr/>
        <p:txBody>
          <a:bodyPr/>
          <a:lstStyle/>
          <a:p>
            <a:r>
              <a:rPr lang="en-GB" dirty="0" smtClean="0"/>
              <a:t>Powers of 10 video - </a:t>
            </a:r>
            <a:r>
              <a:rPr lang="en-GB" dirty="0" smtClean="0">
                <a:hlinkClick r:id="rId2"/>
              </a:rPr>
              <a:t>http://www.youtube.com/watch?v=qxXf7AJZ73A</a:t>
            </a:r>
            <a:endParaRPr lang="en-GB" dirty="0" smtClean="0"/>
          </a:p>
          <a:p>
            <a:pPr lvl="1">
              <a:buNone/>
            </a:pPr>
            <a:r>
              <a:rPr lang="en-GB" dirty="0" smtClean="0"/>
              <a:t>OR</a:t>
            </a:r>
          </a:p>
          <a:p>
            <a:r>
              <a:rPr lang="en-GB" dirty="0" smtClean="0"/>
              <a:t>Everything in the known Universe video - </a:t>
            </a:r>
            <a:r>
              <a:rPr lang="en-GB" dirty="0" smtClean="0">
                <a:hlinkClick r:id="rId3"/>
              </a:rPr>
              <a:t>http://www.youtube.com/watch?v=17jymDn0W6U</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2"/>
          <p:cNvSpPr>
            <a:spLocks noGrp="1"/>
          </p:cNvSpPr>
          <p:nvPr>
            <p:ph type="dt" sz="half" idx="10"/>
          </p:nvPr>
        </p:nvSpPr>
        <p:spPr/>
        <p:txBody>
          <a:bodyPr/>
          <a:lstStyle/>
          <a:p>
            <a:fld id="{BD362568-15FD-41C2-8453-EA0DB1FD4715}" type="datetime1">
              <a:rPr lang="en-GB">
                <a:solidFill>
                  <a:srgbClr val="B2B2B2"/>
                </a:solidFill>
              </a:rPr>
              <a:pPr/>
              <a:t>23/11/2012</a:t>
            </a:fld>
            <a:endParaRPr lang="en-GB">
              <a:solidFill>
                <a:srgbClr val="B2B2B2"/>
              </a:solidFill>
            </a:endParaRPr>
          </a:p>
        </p:txBody>
      </p:sp>
      <p:sp>
        <p:nvSpPr>
          <p:cNvPr id="92162" name="AutoShape 2"/>
          <p:cNvSpPr>
            <a:spLocks noChangeArrowheads="1"/>
          </p:cNvSpPr>
          <p:nvPr/>
        </p:nvSpPr>
        <p:spPr bwMode="auto">
          <a:xfrm rot="385159">
            <a:off x="2052638" y="2665413"/>
            <a:ext cx="3581400" cy="685800"/>
          </a:xfrm>
          <a:prstGeom prst="rightArrow">
            <a:avLst>
              <a:gd name="adj1" fmla="val 50000"/>
              <a:gd name="adj2" fmla="val 130556"/>
            </a:avLst>
          </a:prstGeom>
          <a:solidFill>
            <a:srgbClr val="FF6600"/>
          </a:solidFill>
          <a:ln w="9525">
            <a:solidFill>
              <a:srgbClr val="FF6600"/>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92163" name="Rectangle 3"/>
          <p:cNvSpPr>
            <a:spLocks noGrp="1" noChangeArrowheads="1"/>
          </p:cNvSpPr>
          <p:nvPr>
            <p:ph type="title"/>
          </p:nvPr>
        </p:nvSpPr>
        <p:spPr>
          <a:xfrm>
            <a:off x="304800" y="0"/>
            <a:ext cx="8458200" cy="560388"/>
          </a:xfrm>
        </p:spPr>
        <p:txBody>
          <a:bodyPr/>
          <a:lstStyle/>
          <a:p>
            <a:r>
              <a:rPr lang="en-GB" sz="3200"/>
              <a:t>Solar systems, galaxies and the Universe</a:t>
            </a:r>
          </a:p>
        </p:txBody>
      </p:sp>
      <p:pic>
        <p:nvPicPr>
          <p:cNvPr id="92164" name="Picture 4" descr="Milky way"/>
          <p:cNvPicPr>
            <a:picLocks noChangeAspect="1" noChangeArrowheads="1"/>
          </p:cNvPicPr>
          <p:nvPr/>
        </p:nvPicPr>
        <p:blipFill>
          <a:blip r:embed="rId2" cstate="print"/>
          <a:srcRect b="6235"/>
          <a:stretch>
            <a:fillRect/>
          </a:stretch>
        </p:blipFill>
        <p:spPr bwMode="auto">
          <a:xfrm>
            <a:off x="5943600" y="1905000"/>
            <a:ext cx="2870200" cy="2859088"/>
          </a:xfrm>
          <a:prstGeom prst="rect">
            <a:avLst/>
          </a:prstGeom>
          <a:noFill/>
        </p:spPr>
      </p:pic>
      <p:grpSp>
        <p:nvGrpSpPr>
          <p:cNvPr id="2" name="Group 5"/>
          <p:cNvGrpSpPr>
            <a:grpSpLocks/>
          </p:cNvGrpSpPr>
          <p:nvPr/>
        </p:nvGrpSpPr>
        <p:grpSpPr bwMode="auto">
          <a:xfrm>
            <a:off x="0" y="1676400"/>
            <a:ext cx="2057400" cy="1363663"/>
            <a:chOff x="1056" y="1152"/>
            <a:chExt cx="3552" cy="2352"/>
          </a:xfrm>
        </p:grpSpPr>
        <p:pic>
          <p:nvPicPr>
            <p:cNvPr id="92166" name="Picture 6" descr="Sun"/>
            <p:cNvPicPr>
              <a:picLocks noChangeAspect="1" noChangeArrowheads="1"/>
            </p:cNvPicPr>
            <p:nvPr/>
          </p:nvPicPr>
          <p:blipFill>
            <a:blip r:embed="rId3" cstate="print"/>
            <a:srcRect/>
            <a:stretch>
              <a:fillRect/>
            </a:stretch>
          </p:blipFill>
          <p:spPr bwMode="auto">
            <a:xfrm>
              <a:off x="1344" y="1200"/>
              <a:ext cx="3240" cy="2268"/>
            </a:xfrm>
            <a:prstGeom prst="rect">
              <a:avLst/>
            </a:prstGeom>
            <a:noFill/>
          </p:spPr>
        </p:pic>
        <p:sp>
          <p:nvSpPr>
            <p:cNvPr id="92167" name="Rectangle 7"/>
            <p:cNvSpPr>
              <a:spLocks noChangeArrowheads="1"/>
            </p:cNvSpPr>
            <p:nvPr/>
          </p:nvSpPr>
          <p:spPr bwMode="auto">
            <a:xfrm>
              <a:off x="1152" y="3386"/>
              <a:ext cx="1492" cy="118"/>
            </a:xfrm>
            <a:prstGeom prst="rect">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92168" name="Rectangle 8"/>
            <p:cNvSpPr>
              <a:spLocks noChangeArrowheads="1"/>
            </p:cNvSpPr>
            <p:nvPr/>
          </p:nvSpPr>
          <p:spPr bwMode="auto">
            <a:xfrm>
              <a:off x="1056" y="1152"/>
              <a:ext cx="1440" cy="144"/>
            </a:xfrm>
            <a:prstGeom prst="rect">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92169" name="Rectangle 9"/>
            <p:cNvSpPr>
              <a:spLocks noChangeArrowheads="1"/>
            </p:cNvSpPr>
            <p:nvPr/>
          </p:nvSpPr>
          <p:spPr bwMode="auto">
            <a:xfrm>
              <a:off x="4176" y="3360"/>
              <a:ext cx="432" cy="144"/>
            </a:xfrm>
            <a:prstGeom prst="rect">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grpSp>
      <p:sp>
        <p:nvSpPr>
          <p:cNvPr id="92170" name="Text Box 10"/>
          <p:cNvSpPr txBox="1">
            <a:spLocks noChangeArrowheads="1"/>
          </p:cNvSpPr>
          <p:nvPr/>
        </p:nvSpPr>
        <p:spPr bwMode="auto">
          <a:xfrm>
            <a:off x="2133600" y="1524000"/>
            <a:ext cx="3276600" cy="1187450"/>
          </a:xfrm>
          <a:prstGeom prst="rect">
            <a:avLst/>
          </a:prstGeom>
          <a:noFill/>
          <a:ln w="9525">
            <a:noFill/>
            <a:miter lim="800000"/>
            <a:headEnd/>
            <a:tailEnd/>
          </a:ln>
          <a:effectLst/>
        </p:spPr>
        <p:txBody>
          <a:bodyPr>
            <a:spAutoFit/>
          </a:bodyPr>
          <a:lstStyle/>
          <a:p>
            <a:pPr fontAlgn="base">
              <a:spcBef>
                <a:spcPct val="50000"/>
              </a:spcBef>
              <a:spcAft>
                <a:spcPct val="0"/>
              </a:spcAft>
            </a:pPr>
            <a:r>
              <a:rPr lang="en-GB" sz="2400" smtClean="0">
                <a:solidFill>
                  <a:srgbClr val="FFFF66"/>
                </a:solidFill>
                <a:latin typeface="Comic Sans MS" pitchFamily="66" charset="0"/>
                <a:cs typeface="Arial" charset="0"/>
              </a:rPr>
              <a:t>OUR SUN is one of millions of stars that orbit the centre of…</a:t>
            </a:r>
          </a:p>
        </p:txBody>
      </p:sp>
      <p:sp>
        <p:nvSpPr>
          <p:cNvPr id="92171" name="Text Box 11"/>
          <p:cNvSpPr txBox="1">
            <a:spLocks noChangeArrowheads="1"/>
          </p:cNvSpPr>
          <p:nvPr/>
        </p:nvSpPr>
        <p:spPr bwMode="auto">
          <a:xfrm>
            <a:off x="5638800" y="4940300"/>
            <a:ext cx="3505200" cy="1917700"/>
          </a:xfrm>
          <a:prstGeom prst="rect">
            <a:avLst/>
          </a:prstGeom>
          <a:noFill/>
          <a:ln w="9525">
            <a:noFill/>
            <a:miter lim="800000"/>
            <a:headEnd/>
            <a:tailEnd/>
          </a:ln>
          <a:effectLst/>
        </p:spPr>
        <p:txBody>
          <a:bodyPr>
            <a:spAutoFit/>
          </a:bodyPr>
          <a:lstStyle/>
          <a:p>
            <a:pPr fontAlgn="base">
              <a:spcBef>
                <a:spcPct val="50000"/>
              </a:spcBef>
              <a:spcAft>
                <a:spcPct val="0"/>
              </a:spcAft>
            </a:pPr>
            <a:r>
              <a:rPr lang="en-GB" sz="2400" smtClean="0">
                <a:solidFill>
                  <a:srgbClr val="FFFF66"/>
                </a:solidFill>
                <a:latin typeface="Comic Sans MS" pitchFamily="66" charset="0"/>
                <a:cs typeface="Arial" charset="0"/>
              </a:rPr>
              <a:t>THE MILKY WAY, which is one of a billion galaxies that orbit AND move away from the centre of…</a:t>
            </a:r>
          </a:p>
        </p:txBody>
      </p:sp>
      <p:sp>
        <p:nvSpPr>
          <p:cNvPr id="92172" name="Text Box 12"/>
          <p:cNvSpPr txBox="1">
            <a:spLocks noChangeArrowheads="1"/>
          </p:cNvSpPr>
          <p:nvPr/>
        </p:nvSpPr>
        <p:spPr bwMode="auto">
          <a:xfrm>
            <a:off x="381000" y="6096000"/>
            <a:ext cx="2895600" cy="457200"/>
          </a:xfrm>
          <a:prstGeom prst="rect">
            <a:avLst/>
          </a:prstGeom>
          <a:noFill/>
          <a:ln w="9525">
            <a:noFill/>
            <a:miter lim="800000"/>
            <a:headEnd/>
            <a:tailEnd/>
          </a:ln>
          <a:effectLst/>
        </p:spPr>
        <p:txBody>
          <a:bodyPr>
            <a:spAutoFit/>
          </a:bodyPr>
          <a:lstStyle/>
          <a:p>
            <a:pPr fontAlgn="base">
              <a:spcBef>
                <a:spcPct val="50000"/>
              </a:spcBef>
              <a:spcAft>
                <a:spcPct val="0"/>
              </a:spcAft>
            </a:pPr>
            <a:r>
              <a:rPr lang="en-GB" sz="2400" smtClean="0">
                <a:solidFill>
                  <a:srgbClr val="FFFF66"/>
                </a:solidFill>
                <a:latin typeface="Comic Sans MS" pitchFamily="66" charset="0"/>
                <a:cs typeface="Arial" charset="0"/>
              </a:rPr>
              <a:t>THE UNIVERSE</a:t>
            </a:r>
          </a:p>
        </p:txBody>
      </p:sp>
      <p:pic>
        <p:nvPicPr>
          <p:cNvPr id="92173" name="Picture 13" descr="Supernova"/>
          <p:cNvPicPr>
            <a:picLocks noChangeAspect="1" noChangeArrowheads="1"/>
          </p:cNvPicPr>
          <p:nvPr/>
        </p:nvPicPr>
        <p:blipFill>
          <a:blip r:embed="rId4" cstate="print"/>
          <a:srcRect/>
          <a:stretch>
            <a:fillRect/>
          </a:stretch>
        </p:blipFill>
        <p:spPr bwMode="auto">
          <a:xfrm>
            <a:off x="457200" y="3429000"/>
            <a:ext cx="3073400" cy="2633663"/>
          </a:xfrm>
          <a:prstGeom prst="rect">
            <a:avLst/>
          </a:prstGeom>
          <a:noFill/>
        </p:spPr>
      </p:pic>
      <p:sp>
        <p:nvSpPr>
          <p:cNvPr id="92174" name="AutoShape 14"/>
          <p:cNvSpPr>
            <a:spLocks noChangeArrowheads="1"/>
          </p:cNvSpPr>
          <p:nvPr/>
        </p:nvSpPr>
        <p:spPr bwMode="auto">
          <a:xfrm rot="20878459" flipH="1">
            <a:off x="3352800" y="4038600"/>
            <a:ext cx="2514600" cy="762000"/>
          </a:xfrm>
          <a:prstGeom prst="rightArrow">
            <a:avLst>
              <a:gd name="adj1" fmla="val 50000"/>
              <a:gd name="adj2" fmla="val 82500"/>
            </a:avLst>
          </a:prstGeom>
          <a:solidFill>
            <a:srgbClr val="FF6600"/>
          </a:solidFill>
          <a:ln w="9525">
            <a:solidFill>
              <a:srgbClr val="FF6600"/>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92175" name="Text Box 15"/>
          <p:cNvSpPr txBox="1">
            <a:spLocks noChangeArrowheads="1"/>
          </p:cNvSpPr>
          <p:nvPr/>
        </p:nvSpPr>
        <p:spPr bwMode="auto">
          <a:xfrm>
            <a:off x="304800" y="762000"/>
            <a:ext cx="8458200" cy="396875"/>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GB" sz="2000" smtClean="0">
                <a:solidFill>
                  <a:srgbClr val="FFFFFF"/>
                </a:solidFill>
                <a:latin typeface="Comic Sans MS" pitchFamily="66" charset="0"/>
                <a:cs typeface="Arial" charset="0"/>
              </a:rPr>
              <a:t>(Basically, everything in the universe orbits around something else)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2170"/>
                                        </p:tgtEl>
                                        <p:attrNameLst>
                                          <p:attrName>style.visibility</p:attrName>
                                        </p:attrNameLst>
                                      </p:cBhvr>
                                      <p:to>
                                        <p:strVal val="visible"/>
                                      </p:to>
                                    </p:set>
                                    <p:anim calcmode="lin" valueType="num">
                                      <p:cBhvr>
                                        <p:cTn id="15" dur="500" fill="hold"/>
                                        <p:tgtEl>
                                          <p:spTgt spid="92170"/>
                                        </p:tgtEl>
                                        <p:attrNameLst>
                                          <p:attrName>ppt_w</p:attrName>
                                        </p:attrNameLst>
                                      </p:cBhvr>
                                      <p:tavLst>
                                        <p:tav tm="0">
                                          <p:val>
                                            <p:fltVal val="0"/>
                                          </p:val>
                                        </p:tav>
                                        <p:tav tm="100000">
                                          <p:val>
                                            <p:strVal val="#ppt_w"/>
                                          </p:val>
                                        </p:tav>
                                      </p:tavLst>
                                    </p:anim>
                                    <p:anim calcmode="lin" valueType="num">
                                      <p:cBhvr>
                                        <p:cTn id="16" dur="500" fill="hold"/>
                                        <p:tgtEl>
                                          <p:spTgt spid="92170"/>
                                        </p:tgtEl>
                                        <p:attrNameLst>
                                          <p:attrName>ppt_h</p:attrName>
                                        </p:attrNameLst>
                                      </p:cBhvr>
                                      <p:tavLst>
                                        <p:tav tm="0">
                                          <p:val>
                                            <p:fltVal val="0"/>
                                          </p:val>
                                        </p:tav>
                                        <p:tav tm="100000">
                                          <p:val>
                                            <p:strVal val="#ppt_h"/>
                                          </p:val>
                                        </p:tav>
                                      </p:tavLst>
                                    </p:anim>
                                    <p:anim calcmode="lin" valueType="num">
                                      <p:cBhvr>
                                        <p:cTn id="17" dur="500" fill="hold"/>
                                        <p:tgtEl>
                                          <p:spTgt spid="92170"/>
                                        </p:tgtEl>
                                        <p:attrNameLst>
                                          <p:attrName>ppt_x</p:attrName>
                                        </p:attrNameLst>
                                      </p:cBhvr>
                                      <p:tavLst>
                                        <p:tav tm="0">
                                          <p:val>
                                            <p:fltVal val="0.5"/>
                                          </p:val>
                                        </p:tav>
                                        <p:tav tm="100000">
                                          <p:val>
                                            <p:strVal val="#ppt_x"/>
                                          </p:val>
                                        </p:tav>
                                      </p:tavLst>
                                    </p:anim>
                                    <p:anim calcmode="lin" valueType="num">
                                      <p:cBhvr>
                                        <p:cTn id="18" dur="500" fill="hold"/>
                                        <p:tgtEl>
                                          <p:spTgt spid="92170"/>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2162"/>
                                        </p:tgtEl>
                                        <p:attrNameLst>
                                          <p:attrName>style.visibility</p:attrName>
                                        </p:attrNameLst>
                                      </p:cBhvr>
                                      <p:to>
                                        <p:strVal val="visible"/>
                                      </p:to>
                                    </p:set>
                                    <p:animEffect transition="in" filter="wipe(left)">
                                      <p:cBhvr>
                                        <p:cTn id="23" dur="500"/>
                                        <p:tgtEl>
                                          <p:spTgt spid="92162"/>
                                        </p:tgtEl>
                                      </p:cBhvr>
                                    </p:animEffect>
                                  </p:childTnLst>
                                </p:cTn>
                              </p:par>
                            </p:childTnLst>
                          </p:cTn>
                        </p:par>
                      </p:childTnLst>
                    </p:cTn>
                  </p:par>
                  <p:par>
                    <p:cTn id="24" fill="hold">
                      <p:stCondLst>
                        <p:cond delay="indefinite"/>
                      </p:stCondLst>
                      <p:childTnLst>
                        <p:par>
                          <p:cTn id="25" fill="hold">
                            <p:stCondLst>
                              <p:cond delay="0"/>
                            </p:stCondLst>
                            <p:childTnLst>
                              <p:par>
                                <p:cTn id="26" presetID="23" presetClass="entr" presetSubtype="528" fill="hold" nodeType="clickEffect">
                                  <p:stCondLst>
                                    <p:cond delay="0"/>
                                  </p:stCondLst>
                                  <p:childTnLst>
                                    <p:set>
                                      <p:cBhvr>
                                        <p:cTn id="27" dur="1" fill="hold">
                                          <p:stCondLst>
                                            <p:cond delay="0"/>
                                          </p:stCondLst>
                                        </p:cTn>
                                        <p:tgtEl>
                                          <p:spTgt spid="92164"/>
                                        </p:tgtEl>
                                        <p:attrNameLst>
                                          <p:attrName>style.visibility</p:attrName>
                                        </p:attrNameLst>
                                      </p:cBhvr>
                                      <p:to>
                                        <p:strVal val="visible"/>
                                      </p:to>
                                    </p:set>
                                    <p:anim calcmode="lin" valueType="num">
                                      <p:cBhvr>
                                        <p:cTn id="28" dur="500" fill="hold"/>
                                        <p:tgtEl>
                                          <p:spTgt spid="92164"/>
                                        </p:tgtEl>
                                        <p:attrNameLst>
                                          <p:attrName>ppt_w</p:attrName>
                                        </p:attrNameLst>
                                      </p:cBhvr>
                                      <p:tavLst>
                                        <p:tav tm="0">
                                          <p:val>
                                            <p:fltVal val="0"/>
                                          </p:val>
                                        </p:tav>
                                        <p:tav tm="100000">
                                          <p:val>
                                            <p:strVal val="#ppt_w"/>
                                          </p:val>
                                        </p:tav>
                                      </p:tavLst>
                                    </p:anim>
                                    <p:anim calcmode="lin" valueType="num">
                                      <p:cBhvr>
                                        <p:cTn id="29" dur="500" fill="hold"/>
                                        <p:tgtEl>
                                          <p:spTgt spid="92164"/>
                                        </p:tgtEl>
                                        <p:attrNameLst>
                                          <p:attrName>ppt_h</p:attrName>
                                        </p:attrNameLst>
                                      </p:cBhvr>
                                      <p:tavLst>
                                        <p:tav tm="0">
                                          <p:val>
                                            <p:fltVal val="0"/>
                                          </p:val>
                                        </p:tav>
                                        <p:tav tm="100000">
                                          <p:val>
                                            <p:strVal val="#ppt_h"/>
                                          </p:val>
                                        </p:tav>
                                      </p:tavLst>
                                    </p:anim>
                                    <p:anim calcmode="lin" valueType="num">
                                      <p:cBhvr>
                                        <p:cTn id="30" dur="500" fill="hold"/>
                                        <p:tgtEl>
                                          <p:spTgt spid="92164"/>
                                        </p:tgtEl>
                                        <p:attrNameLst>
                                          <p:attrName>ppt_x</p:attrName>
                                        </p:attrNameLst>
                                      </p:cBhvr>
                                      <p:tavLst>
                                        <p:tav tm="0">
                                          <p:val>
                                            <p:fltVal val="0.5"/>
                                          </p:val>
                                        </p:tav>
                                        <p:tav tm="100000">
                                          <p:val>
                                            <p:strVal val="#ppt_x"/>
                                          </p:val>
                                        </p:tav>
                                      </p:tavLst>
                                    </p:anim>
                                    <p:anim calcmode="lin" valueType="num">
                                      <p:cBhvr>
                                        <p:cTn id="31" dur="500" fill="hold"/>
                                        <p:tgtEl>
                                          <p:spTgt spid="92164"/>
                                        </p:tgtEl>
                                        <p:attrNameLst>
                                          <p:attrName>ppt_y</p:attrName>
                                        </p:attrNameLst>
                                      </p:cBhvr>
                                      <p:tavLst>
                                        <p:tav tm="0">
                                          <p:val>
                                            <p:fltVal val="0.5"/>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92171"/>
                                        </p:tgtEl>
                                        <p:attrNameLst>
                                          <p:attrName>style.visibility</p:attrName>
                                        </p:attrNameLst>
                                      </p:cBhvr>
                                      <p:to>
                                        <p:strVal val="visible"/>
                                      </p:to>
                                    </p:set>
                                    <p:anim calcmode="lin" valueType="num">
                                      <p:cBhvr>
                                        <p:cTn id="36" dur="500" fill="hold"/>
                                        <p:tgtEl>
                                          <p:spTgt spid="92171"/>
                                        </p:tgtEl>
                                        <p:attrNameLst>
                                          <p:attrName>ppt_w</p:attrName>
                                        </p:attrNameLst>
                                      </p:cBhvr>
                                      <p:tavLst>
                                        <p:tav tm="0">
                                          <p:val>
                                            <p:fltVal val="0"/>
                                          </p:val>
                                        </p:tav>
                                        <p:tav tm="100000">
                                          <p:val>
                                            <p:strVal val="#ppt_w"/>
                                          </p:val>
                                        </p:tav>
                                      </p:tavLst>
                                    </p:anim>
                                    <p:anim calcmode="lin" valueType="num">
                                      <p:cBhvr>
                                        <p:cTn id="37" dur="500" fill="hold"/>
                                        <p:tgtEl>
                                          <p:spTgt spid="92171"/>
                                        </p:tgtEl>
                                        <p:attrNameLst>
                                          <p:attrName>ppt_h</p:attrName>
                                        </p:attrNameLst>
                                      </p:cBhvr>
                                      <p:tavLst>
                                        <p:tav tm="0">
                                          <p:val>
                                            <p:fltVal val="0"/>
                                          </p:val>
                                        </p:tav>
                                        <p:tav tm="100000">
                                          <p:val>
                                            <p:strVal val="#ppt_h"/>
                                          </p:val>
                                        </p:tav>
                                      </p:tavLst>
                                    </p:anim>
                                    <p:anim calcmode="lin" valueType="num">
                                      <p:cBhvr>
                                        <p:cTn id="38" dur="500" fill="hold"/>
                                        <p:tgtEl>
                                          <p:spTgt spid="92171"/>
                                        </p:tgtEl>
                                        <p:attrNameLst>
                                          <p:attrName>ppt_x</p:attrName>
                                        </p:attrNameLst>
                                      </p:cBhvr>
                                      <p:tavLst>
                                        <p:tav tm="0">
                                          <p:val>
                                            <p:fltVal val="0.5"/>
                                          </p:val>
                                        </p:tav>
                                        <p:tav tm="100000">
                                          <p:val>
                                            <p:strVal val="#ppt_x"/>
                                          </p:val>
                                        </p:tav>
                                      </p:tavLst>
                                    </p:anim>
                                    <p:anim calcmode="lin" valueType="num">
                                      <p:cBhvr>
                                        <p:cTn id="39" dur="500" fill="hold"/>
                                        <p:tgtEl>
                                          <p:spTgt spid="92171"/>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92174"/>
                                        </p:tgtEl>
                                        <p:attrNameLst>
                                          <p:attrName>style.visibility</p:attrName>
                                        </p:attrNameLst>
                                      </p:cBhvr>
                                      <p:to>
                                        <p:strVal val="visible"/>
                                      </p:to>
                                    </p:set>
                                    <p:animEffect transition="in" filter="wipe(right)">
                                      <p:cBhvr>
                                        <p:cTn id="44" dur="500"/>
                                        <p:tgtEl>
                                          <p:spTgt spid="92174"/>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528" fill="hold" nodeType="clickEffect">
                                  <p:stCondLst>
                                    <p:cond delay="0"/>
                                  </p:stCondLst>
                                  <p:childTnLst>
                                    <p:set>
                                      <p:cBhvr>
                                        <p:cTn id="48" dur="1" fill="hold">
                                          <p:stCondLst>
                                            <p:cond delay="0"/>
                                          </p:stCondLst>
                                        </p:cTn>
                                        <p:tgtEl>
                                          <p:spTgt spid="92173"/>
                                        </p:tgtEl>
                                        <p:attrNameLst>
                                          <p:attrName>style.visibility</p:attrName>
                                        </p:attrNameLst>
                                      </p:cBhvr>
                                      <p:to>
                                        <p:strVal val="visible"/>
                                      </p:to>
                                    </p:set>
                                    <p:anim calcmode="lin" valueType="num">
                                      <p:cBhvr>
                                        <p:cTn id="49" dur="500" fill="hold"/>
                                        <p:tgtEl>
                                          <p:spTgt spid="92173"/>
                                        </p:tgtEl>
                                        <p:attrNameLst>
                                          <p:attrName>ppt_w</p:attrName>
                                        </p:attrNameLst>
                                      </p:cBhvr>
                                      <p:tavLst>
                                        <p:tav tm="0">
                                          <p:val>
                                            <p:fltVal val="0"/>
                                          </p:val>
                                        </p:tav>
                                        <p:tav tm="100000">
                                          <p:val>
                                            <p:strVal val="#ppt_w"/>
                                          </p:val>
                                        </p:tav>
                                      </p:tavLst>
                                    </p:anim>
                                    <p:anim calcmode="lin" valueType="num">
                                      <p:cBhvr>
                                        <p:cTn id="50" dur="500" fill="hold"/>
                                        <p:tgtEl>
                                          <p:spTgt spid="92173"/>
                                        </p:tgtEl>
                                        <p:attrNameLst>
                                          <p:attrName>ppt_h</p:attrName>
                                        </p:attrNameLst>
                                      </p:cBhvr>
                                      <p:tavLst>
                                        <p:tav tm="0">
                                          <p:val>
                                            <p:fltVal val="0"/>
                                          </p:val>
                                        </p:tav>
                                        <p:tav tm="100000">
                                          <p:val>
                                            <p:strVal val="#ppt_h"/>
                                          </p:val>
                                        </p:tav>
                                      </p:tavLst>
                                    </p:anim>
                                    <p:anim calcmode="lin" valueType="num">
                                      <p:cBhvr>
                                        <p:cTn id="51" dur="500" fill="hold"/>
                                        <p:tgtEl>
                                          <p:spTgt spid="92173"/>
                                        </p:tgtEl>
                                        <p:attrNameLst>
                                          <p:attrName>ppt_x</p:attrName>
                                        </p:attrNameLst>
                                      </p:cBhvr>
                                      <p:tavLst>
                                        <p:tav tm="0">
                                          <p:val>
                                            <p:fltVal val="0.5"/>
                                          </p:val>
                                        </p:tav>
                                        <p:tav tm="100000">
                                          <p:val>
                                            <p:strVal val="#ppt_x"/>
                                          </p:val>
                                        </p:tav>
                                      </p:tavLst>
                                    </p:anim>
                                    <p:anim calcmode="lin" valueType="num">
                                      <p:cBhvr>
                                        <p:cTn id="52" dur="500" fill="hold"/>
                                        <p:tgtEl>
                                          <p:spTgt spid="92173"/>
                                        </p:tgtEl>
                                        <p:attrNameLst>
                                          <p:attrName>ppt_y</p:attrName>
                                        </p:attrNameLst>
                                      </p:cBhvr>
                                      <p:tavLst>
                                        <p:tav tm="0">
                                          <p:val>
                                            <p:fltVal val="0.5"/>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528" fill="hold" grpId="0" nodeType="clickEffect">
                                  <p:stCondLst>
                                    <p:cond delay="0"/>
                                  </p:stCondLst>
                                  <p:childTnLst>
                                    <p:set>
                                      <p:cBhvr>
                                        <p:cTn id="56" dur="1" fill="hold">
                                          <p:stCondLst>
                                            <p:cond delay="0"/>
                                          </p:stCondLst>
                                        </p:cTn>
                                        <p:tgtEl>
                                          <p:spTgt spid="92172"/>
                                        </p:tgtEl>
                                        <p:attrNameLst>
                                          <p:attrName>style.visibility</p:attrName>
                                        </p:attrNameLst>
                                      </p:cBhvr>
                                      <p:to>
                                        <p:strVal val="visible"/>
                                      </p:to>
                                    </p:set>
                                    <p:anim calcmode="lin" valueType="num">
                                      <p:cBhvr>
                                        <p:cTn id="57" dur="500" fill="hold"/>
                                        <p:tgtEl>
                                          <p:spTgt spid="92172"/>
                                        </p:tgtEl>
                                        <p:attrNameLst>
                                          <p:attrName>ppt_w</p:attrName>
                                        </p:attrNameLst>
                                      </p:cBhvr>
                                      <p:tavLst>
                                        <p:tav tm="0">
                                          <p:val>
                                            <p:fltVal val="0"/>
                                          </p:val>
                                        </p:tav>
                                        <p:tav tm="100000">
                                          <p:val>
                                            <p:strVal val="#ppt_w"/>
                                          </p:val>
                                        </p:tav>
                                      </p:tavLst>
                                    </p:anim>
                                    <p:anim calcmode="lin" valueType="num">
                                      <p:cBhvr>
                                        <p:cTn id="58" dur="500" fill="hold"/>
                                        <p:tgtEl>
                                          <p:spTgt spid="92172"/>
                                        </p:tgtEl>
                                        <p:attrNameLst>
                                          <p:attrName>ppt_h</p:attrName>
                                        </p:attrNameLst>
                                      </p:cBhvr>
                                      <p:tavLst>
                                        <p:tav tm="0">
                                          <p:val>
                                            <p:fltVal val="0"/>
                                          </p:val>
                                        </p:tav>
                                        <p:tav tm="100000">
                                          <p:val>
                                            <p:strVal val="#ppt_h"/>
                                          </p:val>
                                        </p:tav>
                                      </p:tavLst>
                                    </p:anim>
                                    <p:anim calcmode="lin" valueType="num">
                                      <p:cBhvr>
                                        <p:cTn id="59" dur="500" fill="hold"/>
                                        <p:tgtEl>
                                          <p:spTgt spid="92172"/>
                                        </p:tgtEl>
                                        <p:attrNameLst>
                                          <p:attrName>ppt_x</p:attrName>
                                        </p:attrNameLst>
                                      </p:cBhvr>
                                      <p:tavLst>
                                        <p:tav tm="0">
                                          <p:val>
                                            <p:fltVal val="0.5"/>
                                          </p:val>
                                        </p:tav>
                                        <p:tav tm="100000">
                                          <p:val>
                                            <p:strVal val="#ppt_x"/>
                                          </p:val>
                                        </p:tav>
                                      </p:tavLst>
                                    </p:anim>
                                    <p:anim calcmode="lin" valueType="num">
                                      <p:cBhvr>
                                        <p:cTn id="60" dur="500" fill="hold"/>
                                        <p:tgtEl>
                                          <p:spTgt spid="9217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animBg="1"/>
      <p:bldP spid="92170" grpId="0" autoUpdateAnimBg="0"/>
      <p:bldP spid="92171" grpId="0" autoUpdateAnimBg="0"/>
      <p:bldP spid="92172" grpId="0" autoUpdateAnimBg="0"/>
      <p:bldP spid="921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t>Where do they all sit?</a:t>
            </a:r>
          </a:p>
        </p:txBody>
      </p:sp>
      <p:graphicFrame>
        <p:nvGraphicFramePr>
          <p:cNvPr id="2" name="Diagram 1"/>
          <p:cNvGraphicFramePr/>
          <p:nvPr/>
        </p:nvGraphicFramePr>
        <p:xfrm>
          <a:off x="468313" y="1341438"/>
          <a:ext cx="8208962" cy="5272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a:t>World(s) order</a:t>
            </a:r>
          </a:p>
        </p:txBody>
      </p:sp>
      <p:pic>
        <p:nvPicPr>
          <p:cNvPr id="15364" name="Picture 4"/>
          <p:cNvPicPr>
            <a:picLocks noChangeAspect="1" noChangeArrowheads="1"/>
          </p:cNvPicPr>
          <p:nvPr/>
        </p:nvPicPr>
        <p:blipFill>
          <a:blip r:embed="rId2" cstate="print"/>
          <a:srcRect t="17253" b="20618"/>
          <a:stretch>
            <a:fillRect/>
          </a:stretch>
        </p:blipFill>
        <p:spPr bwMode="auto">
          <a:xfrm>
            <a:off x="0" y="2565400"/>
            <a:ext cx="9144000" cy="2800350"/>
          </a:xfrm>
          <a:prstGeom prst="rect">
            <a:avLst/>
          </a:prstGeom>
          <a:noFill/>
          <a:ln w="9525">
            <a:noFill/>
            <a:miter lim="800000"/>
            <a:headEnd/>
            <a:tailEnd/>
          </a:ln>
          <a:effectLst/>
        </p:spPr>
      </p:pic>
      <p:sp>
        <p:nvSpPr>
          <p:cNvPr id="15365" name="Text Box 5"/>
          <p:cNvSpPr txBox="1">
            <a:spLocks noChangeArrowheads="1"/>
          </p:cNvSpPr>
          <p:nvPr/>
        </p:nvSpPr>
        <p:spPr bwMode="auto">
          <a:xfrm>
            <a:off x="2124075" y="5373688"/>
            <a:ext cx="5543550" cy="519112"/>
          </a:xfrm>
          <a:prstGeom prst="rect">
            <a:avLst/>
          </a:prstGeom>
          <a:noFill/>
          <a:ln w="9525">
            <a:noFill/>
            <a:miter lim="800000"/>
            <a:headEnd/>
            <a:tailEnd/>
          </a:ln>
          <a:effectLst/>
        </p:spPr>
        <p:txBody>
          <a:bodyPr>
            <a:spAutoFit/>
          </a:bodyPr>
          <a:lstStyle/>
          <a:p>
            <a:pPr>
              <a:spcBef>
                <a:spcPct val="50000"/>
              </a:spcBef>
            </a:pPr>
            <a:r>
              <a:rPr lang="en-GB" sz="2800">
                <a:solidFill>
                  <a:srgbClr val="0000CC"/>
                </a:solidFill>
                <a:latin typeface="Comic Sans MS" pitchFamily="66" charset="0"/>
              </a:rPr>
              <a:t>…or any electromagnetic wave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fld id="{E0ADF476-44F7-4DAD-B655-AE1993DA8440}" type="datetime1">
              <a:rPr lang="en-GB">
                <a:solidFill>
                  <a:srgbClr val="B2B2B2"/>
                </a:solidFill>
              </a:rPr>
              <a:pPr/>
              <a:t>23/11/2012</a:t>
            </a:fld>
            <a:endParaRPr lang="en-GB">
              <a:solidFill>
                <a:srgbClr val="B2B2B2"/>
              </a:solidFill>
            </a:endParaRPr>
          </a:p>
        </p:txBody>
      </p:sp>
      <p:pic>
        <p:nvPicPr>
          <p:cNvPr id="93186" name="Picture 2" descr="Sun"/>
          <p:cNvPicPr>
            <a:picLocks noChangeAspect="1" noChangeArrowheads="1"/>
          </p:cNvPicPr>
          <p:nvPr/>
        </p:nvPicPr>
        <p:blipFill>
          <a:blip r:embed="rId2" cstate="print"/>
          <a:srcRect/>
          <a:stretch>
            <a:fillRect/>
          </a:stretch>
        </p:blipFill>
        <p:spPr bwMode="auto">
          <a:xfrm>
            <a:off x="2133600" y="1905000"/>
            <a:ext cx="5143500" cy="3600450"/>
          </a:xfrm>
          <a:prstGeom prst="rect">
            <a:avLst/>
          </a:prstGeom>
          <a:noFill/>
        </p:spPr>
      </p:pic>
      <p:sp>
        <p:nvSpPr>
          <p:cNvPr id="93187" name="Rectangle 3"/>
          <p:cNvSpPr>
            <a:spLocks noChangeArrowheads="1"/>
          </p:cNvSpPr>
          <p:nvPr/>
        </p:nvSpPr>
        <p:spPr bwMode="auto">
          <a:xfrm>
            <a:off x="1828800" y="5375275"/>
            <a:ext cx="2368550" cy="187325"/>
          </a:xfrm>
          <a:prstGeom prst="rect">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93188" name="Rectangle 4"/>
          <p:cNvSpPr>
            <a:spLocks noChangeArrowheads="1"/>
          </p:cNvSpPr>
          <p:nvPr/>
        </p:nvSpPr>
        <p:spPr bwMode="auto">
          <a:xfrm>
            <a:off x="1676400" y="1828800"/>
            <a:ext cx="2286000" cy="228600"/>
          </a:xfrm>
          <a:prstGeom prst="rect">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93189" name="Rectangle 5"/>
          <p:cNvSpPr>
            <a:spLocks noChangeArrowheads="1"/>
          </p:cNvSpPr>
          <p:nvPr/>
        </p:nvSpPr>
        <p:spPr bwMode="auto">
          <a:xfrm>
            <a:off x="5791200" y="5334000"/>
            <a:ext cx="2286000" cy="228600"/>
          </a:xfrm>
          <a:prstGeom prst="rect">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93190" name="Text Box 6"/>
          <p:cNvSpPr txBox="1">
            <a:spLocks noChangeArrowheads="1"/>
          </p:cNvSpPr>
          <p:nvPr/>
        </p:nvSpPr>
        <p:spPr bwMode="auto">
          <a:xfrm>
            <a:off x="0" y="0"/>
            <a:ext cx="9144000" cy="762000"/>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GB" sz="4400" b="1" smtClean="0">
                <a:solidFill>
                  <a:srgbClr val="FFFFFF"/>
                </a:solidFill>
                <a:effectLst>
                  <a:outerShdw blurRad="38100" dist="38100" dir="2700000" algn="tl">
                    <a:srgbClr val="808080"/>
                  </a:outerShdw>
                </a:effectLst>
                <a:latin typeface="Comic Sans MS" pitchFamily="66" charset="0"/>
              </a:rPr>
              <a:t>Elliptical Orbits</a:t>
            </a:r>
          </a:p>
        </p:txBody>
      </p:sp>
      <p:sp>
        <p:nvSpPr>
          <p:cNvPr id="93192" name="Oval 8"/>
          <p:cNvSpPr>
            <a:spLocks noChangeArrowheads="1"/>
          </p:cNvSpPr>
          <p:nvPr/>
        </p:nvSpPr>
        <p:spPr bwMode="auto">
          <a:xfrm>
            <a:off x="900113" y="981075"/>
            <a:ext cx="7239000" cy="5480050"/>
          </a:xfrm>
          <a:prstGeom prst="ellipse">
            <a:avLst/>
          </a:prstGeom>
          <a:noFill/>
          <a:ln w="25400">
            <a:solidFill>
              <a:schemeClr val="bg1"/>
            </a:solidFill>
            <a:round/>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grpSp>
        <p:nvGrpSpPr>
          <p:cNvPr id="2" name="Group 9"/>
          <p:cNvGrpSpPr>
            <a:grpSpLocks/>
          </p:cNvGrpSpPr>
          <p:nvPr/>
        </p:nvGrpSpPr>
        <p:grpSpPr bwMode="auto">
          <a:xfrm>
            <a:off x="0" y="5589588"/>
            <a:ext cx="2195513" cy="960437"/>
            <a:chOff x="0" y="3521"/>
            <a:chExt cx="1383" cy="605"/>
          </a:xfrm>
        </p:grpSpPr>
        <p:sp>
          <p:nvSpPr>
            <p:cNvPr id="93194" name="AutoShape 10"/>
            <p:cNvSpPr>
              <a:spLocks noChangeArrowheads="1"/>
            </p:cNvSpPr>
            <p:nvPr/>
          </p:nvSpPr>
          <p:spPr bwMode="auto">
            <a:xfrm rot="-2763764">
              <a:off x="679" y="3635"/>
              <a:ext cx="499" cy="272"/>
            </a:xfrm>
            <a:prstGeom prst="rightArrow">
              <a:avLst>
                <a:gd name="adj1" fmla="val 50000"/>
                <a:gd name="adj2" fmla="val 45864"/>
              </a:avLst>
            </a:prstGeom>
            <a:solidFill>
              <a:srgbClr val="993366"/>
            </a:solidFill>
            <a:ln w="9525" algn="ctr">
              <a:noFill/>
              <a:miter lim="800000"/>
              <a:headEnd/>
              <a:tailEnd/>
            </a:ln>
            <a:effectLst/>
          </p:spPr>
          <p:txBody>
            <a:bodyPr>
              <a:spAutoFit/>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93195" name="Text Box 11"/>
            <p:cNvSpPr txBox="1">
              <a:spLocks noChangeArrowheads="1"/>
            </p:cNvSpPr>
            <p:nvPr/>
          </p:nvSpPr>
          <p:spPr bwMode="auto">
            <a:xfrm>
              <a:off x="0" y="3838"/>
              <a:ext cx="1383" cy="288"/>
            </a:xfrm>
            <a:prstGeom prst="rect">
              <a:avLst/>
            </a:prstGeom>
            <a:solidFill>
              <a:srgbClr val="993366"/>
            </a:solidFill>
            <a:ln w="9525">
              <a:noFill/>
              <a:miter lim="800000"/>
              <a:headEnd/>
              <a:tailEnd/>
            </a:ln>
            <a:effectLst/>
          </p:spPr>
          <p:txBody>
            <a:bodyPr>
              <a:spAutoFit/>
            </a:bodyPr>
            <a:lstStyle/>
            <a:p>
              <a:pPr algn="ctr" fontAlgn="base">
                <a:spcBef>
                  <a:spcPct val="50000"/>
                </a:spcBef>
                <a:spcAft>
                  <a:spcPct val="0"/>
                </a:spcAft>
              </a:pPr>
              <a:r>
                <a:rPr lang="en-GB" sz="2400" smtClean="0">
                  <a:solidFill>
                    <a:srgbClr val="FFFFFF"/>
                  </a:solidFill>
                  <a:latin typeface="Comic Sans MS" pitchFamily="66" charset="0"/>
                </a:rPr>
                <a:t>Ellipse</a:t>
              </a:r>
              <a:endParaRPr lang="en-US" sz="2400" smtClean="0">
                <a:solidFill>
                  <a:srgbClr val="FFFFFF"/>
                </a:solidFill>
                <a:latin typeface="Comic Sans MS" pitchFamily="66" charset="0"/>
              </a:endParaRPr>
            </a:p>
          </p:txBody>
        </p:sp>
      </p:grpSp>
      <p:pic>
        <p:nvPicPr>
          <p:cNvPr id="93196" name="Picture 12" descr="EARTH"/>
          <p:cNvPicPr>
            <a:picLocks noChangeAspect="1" noChangeArrowheads="1"/>
          </p:cNvPicPr>
          <p:nvPr/>
        </p:nvPicPr>
        <p:blipFill>
          <a:blip r:embed="rId3" cstate="print"/>
          <a:srcRect t="22064" b="5566"/>
          <a:stretch>
            <a:fillRect/>
          </a:stretch>
        </p:blipFill>
        <p:spPr bwMode="auto">
          <a:xfrm>
            <a:off x="7391400" y="3124200"/>
            <a:ext cx="1206500" cy="121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3192"/>
                                        </p:tgtEl>
                                        <p:attrNameLst>
                                          <p:attrName>style.visibility</p:attrName>
                                        </p:attrNameLst>
                                      </p:cBhvr>
                                      <p:to>
                                        <p:strVal val="visible"/>
                                      </p:to>
                                    </p:set>
                                    <p:animEffect transition="in" filter="wipe(up)">
                                      <p:cBhvr>
                                        <p:cTn id="7" dur="500"/>
                                        <p:tgtEl>
                                          <p:spTgt spid="9319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0" presetClass="path" presetSubtype="0" fill="hold" nodeType="clickEffect">
                                  <p:stCondLst>
                                    <p:cond delay="0"/>
                                  </p:stCondLst>
                                  <p:childTnLst>
                                    <p:animMotion origin="layout" path="M 4.44444E-6 -0.0081 C -0.004 0.08641 -0.05018 0.1742 -0.11059 0.24276 C -0.17136 0.31179 -0.26789 0.40723 -0.3625 0.40515 C -0.45747 0.40306 -0.61146 0.30392 -0.67934 0.23211 C -0.74723 0.16076 -0.77327 0.06463 -0.76962 -0.02362 C -0.76598 -0.11188 -0.71945 -0.22608 -0.65695 -0.29488 C -0.59428 -0.36414 -0.48959 -0.43271 -0.39445 -0.43757 C -0.29931 -0.44174 -0.15139 -0.39541 -0.08612 -0.32383 C -0.02066 -0.25179 0.00416 -0.10261 4.44444E-6 -0.0081 Z " pathEditMode="relative" rAng="0" ptsTypes="aaaaaaaaa">
                                      <p:cBhvr>
                                        <p:cTn id="17" dur="2000" fill="hold"/>
                                        <p:tgtEl>
                                          <p:spTgt spid="93196"/>
                                        </p:tgtEl>
                                        <p:attrNameLst>
                                          <p:attrName>ppt_x</p:attrName>
                                          <p:attrName>ppt_y</p:attrName>
                                        </p:attrNameLst>
                                      </p:cBhvr>
                                      <p:rCtr x="-38500" y="-9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Technician’s List</a:t>
            </a:r>
            <a:endParaRPr lang="en-GB" dirty="0"/>
          </a:p>
        </p:txBody>
      </p:sp>
      <p:sp>
        <p:nvSpPr>
          <p:cNvPr id="8" name="Content Placeholder 7"/>
          <p:cNvSpPr>
            <a:spLocks noGrp="1"/>
          </p:cNvSpPr>
          <p:nvPr>
            <p:ph sz="half" idx="1"/>
          </p:nvPr>
        </p:nvSpPr>
        <p:spPr/>
        <p:txBody>
          <a:bodyPr/>
          <a:lstStyle/>
          <a:p>
            <a:r>
              <a:rPr lang="en-GB" dirty="0" smtClean="0"/>
              <a:t>Circular Motion Demos:-</a:t>
            </a:r>
          </a:p>
          <a:p>
            <a:pPr lvl="1"/>
            <a:r>
              <a:rPr lang="en-GB" dirty="0" smtClean="0"/>
              <a:t>Penny and Hanger kit</a:t>
            </a:r>
          </a:p>
          <a:p>
            <a:pPr lvl="1"/>
            <a:r>
              <a:rPr lang="en-GB" dirty="0" smtClean="0"/>
              <a:t>Whirling water bucket demo with special platform and plastic beaker</a:t>
            </a:r>
          </a:p>
          <a:p>
            <a:pPr lvl="1"/>
            <a:r>
              <a:rPr lang="en-GB" dirty="0" smtClean="0"/>
              <a:t>OPTIONAL:-  Sparkler in a drill Demo</a:t>
            </a:r>
            <a:endParaRPr lang="en-GB" dirty="0"/>
          </a:p>
        </p:txBody>
      </p:sp>
      <p:sp>
        <p:nvSpPr>
          <p:cNvPr id="9" name="Content Placeholder 8"/>
          <p:cNvSpPr>
            <a:spLocks noGrp="1"/>
          </p:cNvSpPr>
          <p:nvPr>
            <p:ph sz="half" idx="2"/>
          </p:nvPr>
        </p:nvSpPr>
        <p:spPr/>
        <p:txBody>
          <a:bodyPr/>
          <a:lstStyle/>
          <a:p>
            <a:r>
              <a:rPr lang="en-GB" dirty="0" smtClean="0"/>
              <a:t>Solar System Model (</a:t>
            </a:r>
            <a:r>
              <a:rPr lang="en-GB" dirty="0" err="1" smtClean="0"/>
              <a:t>orrey</a:t>
            </a:r>
            <a:r>
              <a:rPr lang="en-GB" dirty="0" smtClean="0"/>
              <a:t>)</a:t>
            </a:r>
          </a:p>
          <a:p>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Date Placeholder 2"/>
          <p:cNvSpPr>
            <a:spLocks noGrp="1"/>
          </p:cNvSpPr>
          <p:nvPr>
            <p:ph type="dt" sz="half" idx="10"/>
          </p:nvPr>
        </p:nvSpPr>
        <p:spPr/>
        <p:txBody>
          <a:bodyPr/>
          <a:lstStyle/>
          <a:p>
            <a:fld id="{639173BA-EED3-4A42-9419-E82563CE3698}" type="datetime1">
              <a:rPr lang="en-GB"/>
              <a:pPr/>
              <a:t>23/11/2012</a:t>
            </a:fld>
            <a:endParaRPr lang="en-GB"/>
          </a:p>
        </p:txBody>
      </p:sp>
      <p:sp>
        <p:nvSpPr>
          <p:cNvPr id="91138" name="Oval 2"/>
          <p:cNvSpPr>
            <a:spLocks noChangeArrowheads="1"/>
          </p:cNvSpPr>
          <p:nvPr/>
        </p:nvSpPr>
        <p:spPr bwMode="auto">
          <a:xfrm>
            <a:off x="514350" y="2595563"/>
            <a:ext cx="7848600" cy="2133600"/>
          </a:xfrm>
          <a:prstGeom prst="ellipse">
            <a:avLst/>
          </a:prstGeom>
          <a:noFill/>
          <a:ln w="25400">
            <a:solidFill>
              <a:schemeClr val="bg1"/>
            </a:solidFill>
            <a:round/>
            <a:headEnd/>
            <a:tailEnd/>
          </a:ln>
          <a:effectLst/>
        </p:spPr>
        <p:txBody>
          <a:bodyPr wrap="none" anchor="ctr"/>
          <a:lstStyle/>
          <a:p>
            <a:endParaRPr lang="en-GB"/>
          </a:p>
        </p:txBody>
      </p:sp>
      <p:sp>
        <p:nvSpPr>
          <p:cNvPr id="91139" name="Freeform 3"/>
          <p:cNvSpPr>
            <a:spLocks/>
          </p:cNvSpPr>
          <p:nvPr/>
        </p:nvSpPr>
        <p:spPr bwMode="auto">
          <a:xfrm>
            <a:off x="8134350" y="3908425"/>
            <a:ext cx="819150" cy="554038"/>
          </a:xfrm>
          <a:custGeom>
            <a:avLst/>
            <a:gdLst/>
            <a:ahLst/>
            <a:cxnLst>
              <a:cxn ang="0">
                <a:pos x="0" y="241"/>
              </a:cxn>
              <a:cxn ang="0">
                <a:pos x="60" y="277"/>
              </a:cxn>
              <a:cxn ang="0">
                <a:pos x="180" y="301"/>
              </a:cxn>
              <a:cxn ang="0">
                <a:pos x="252" y="349"/>
              </a:cxn>
              <a:cxn ang="0">
                <a:pos x="240" y="229"/>
              </a:cxn>
              <a:cxn ang="0">
                <a:pos x="168" y="205"/>
              </a:cxn>
              <a:cxn ang="0">
                <a:pos x="312" y="217"/>
              </a:cxn>
              <a:cxn ang="0">
                <a:pos x="384" y="241"/>
              </a:cxn>
              <a:cxn ang="0">
                <a:pos x="420" y="253"/>
              </a:cxn>
              <a:cxn ang="0">
                <a:pos x="492" y="229"/>
              </a:cxn>
              <a:cxn ang="0">
                <a:pos x="456" y="217"/>
              </a:cxn>
              <a:cxn ang="0">
                <a:pos x="420" y="193"/>
              </a:cxn>
              <a:cxn ang="0">
                <a:pos x="348" y="169"/>
              </a:cxn>
              <a:cxn ang="0">
                <a:pos x="336" y="133"/>
              </a:cxn>
              <a:cxn ang="0">
                <a:pos x="264" y="109"/>
              </a:cxn>
              <a:cxn ang="0">
                <a:pos x="204" y="121"/>
              </a:cxn>
              <a:cxn ang="0">
                <a:pos x="240" y="109"/>
              </a:cxn>
              <a:cxn ang="0">
                <a:pos x="276" y="85"/>
              </a:cxn>
              <a:cxn ang="0">
                <a:pos x="348" y="61"/>
              </a:cxn>
              <a:cxn ang="0">
                <a:pos x="60" y="13"/>
              </a:cxn>
            </a:cxnLst>
            <a:rect l="0" t="0" r="r" b="b"/>
            <a:pathLst>
              <a:path w="516" h="349">
                <a:moveTo>
                  <a:pt x="0" y="241"/>
                </a:moveTo>
                <a:cubicBezTo>
                  <a:pt x="20" y="253"/>
                  <a:pt x="38" y="270"/>
                  <a:pt x="60" y="277"/>
                </a:cubicBezTo>
                <a:cubicBezTo>
                  <a:pt x="99" y="290"/>
                  <a:pt x="143" y="280"/>
                  <a:pt x="180" y="301"/>
                </a:cubicBezTo>
                <a:cubicBezTo>
                  <a:pt x="205" y="315"/>
                  <a:pt x="252" y="349"/>
                  <a:pt x="252" y="349"/>
                </a:cubicBezTo>
                <a:cubicBezTo>
                  <a:pt x="248" y="309"/>
                  <a:pt x="260" y="264"/>
                  <a:pt x="240" y="229"/>
                </a:cubicBezTo>
                <a:cubicBezTo>
                  <a:pt x="227" y="207"/>
                  <a:pt x="168" y="205"/>
                  <a:pt x="168" y="205"/>
                </a:cubicBezTo>
                <a:cubicBezTo>
                  <a:pt x="236" y="160"/>
                  <a:pt x="250" y="189"/>
                  <a:pt x="312" y="217"/>
                </a:cubicBezTo>
                <a:cubicBezTo>
                  <a:pt x="335" y="227"/>
                  <a:pt x="360" y="233"/>
                  <a:pt x="384" y="241"/>
                </a:cubicBezTo>
                <a:cubicBezTo>
                  <a:pt x="396" y="245"/>
                  <a:pt x="420" y="253"/>
                  <a:pt x="420" y="253"/>
                </a:cubicBezTo>
                <a:cubicBezTo>
                  <a:pt x="444" y="245"/>
                  <a:pt x="516" y="237"/>
                  <a:pt x="492" y="229"/>
                </a:cubicBezTo>
                <a:cubicBezTo>
                  <a:pt x="480" y="225"/>
                  <a:pt x="467" y="223"/>
                  <a:pt x="456" y="217"/>
                </a:cubicBezTo>
                <a:cubicBezTo>
                  <a:pt x="443" y="211"/>
                  <a:pt x="433" y="199"/>
                  <a:pt x="420" y="193"/>
                </a:cubicBezTo>
                <a:cubicBezTo>
                  <a:pt x="397" y="183"/>
                  <a:pt x="348" y="169"/>
                  <a:pt x="348" y="169"/>
                </a:cubicBezTo>
                <a:cubicBezTo>
                  <a:pt x="344" y="157"/>
                  <a:pt x="346" y="140"/>
                  <a:pt x="336" y="133"/>
                </a:cubicBezTo>
                <a:cubicBezTo>
                  <a:pt x="315" y="118"/>
                  <a:pt x="264" y="109"/>
                  <a:pt x="264" y="109"/>
                </a:cubicBezTo>
                <a:cubicBezTo>
                  <a:pt x="244" y="113"/>
                  <a:pt x="224" y="121"/>
                  <a:pt x="204" y="121"/>
                </a:cubicBezTo>
                <a:cubicBezTo>
                  <a:pt x="191" y="121"/>
                  <a:pt x="229" y="115"/>
                  <a:pt x="240" y="109"/>
                </a:cubicBezTo>
                <a:cubicBezTo>
                  <a:pt x="253" y="103"/>
                  <a:pt x="263" y="91"/>
                  <a:pt x="276" y="85"/>
                </a:cubicBezTo>
                <a:cubicBezTo>
                  <a:pt x="299" y="75"/>
                  <a:pt x="348" y="61"/>
                  <a:pt x="348" y="61"/>
                </a:cubicBezTo>
                <a:cubicBezTo>
                  <a:pt x="257" y="0"/>
                  <a:pt x="60" y="81"/>
                  <a:pt x="60" y="13"/>
                </a:cubicBezTo>
              </a:path>
            </a:pathLst>
          </a:custGeom>
          <a:solidFill>
            <a:srgbClr val="FF9900"/>
          </a:solidFill>
          <a:ln w="9525">
            <a:solidFill>
              <a:schemeClr val="tx1"/>
            </a:solidFill>
            <a:round/>
            <a:headEnd/>
            <a:tailEnd/>
          </a:ln>
          <a:effectLst/>
        </p:spPr>
        <p:txBody>
          <a:bodyPr/>
          <a:lstStyle/>
          <a:p>
            <a:endParaRPr lang="en-GB"/>
          </a:p>
        </p:txBody>
      </p:sp>
      <p:sp>
        <p:nvSpPr>
          <p:cNvPr id="91140" name="Rectangle 4"/>
          <p:cNvSpPr>
            <a:spLocks noGrp="1" noChangeArrowheads="1"/>
          </p:cNvSpPr>
          <p:nvPr>
            <p:ph type="title"/>
          </p:nvPr>
        </p:nvSpPr>
        <p:spPr>
          <a:xfrm>
            <a:off x="0" y="0"/>
            <a:ext cx="5940425" cy="612775"/>
          </a:xfrm>
        </p:spPr>
        <p:txBody>
          <a:bodyPr/>
          <a:lstStyle/>
          <a:p>
            <a:r>
              <a:rPr lang="en-GB"/>
              <a:t>Comets</a:t>
            </a:r>
          </a:p>
        </p:txBody>
      </p:sp>
      <p:sp>
        <p:nvSpPr>
          <p:cNvPr id="91141" name="Freeform 5"/>
          <p:cNvSpPr>
            <a:spLocks/>
          </p:cNvSpPr>
          <p:nvPr/>
        </p:nvSpPr>
        <p:spPr bwMode="auto">
          <a:xfrm rot="18807328">
            <a:off x="3963194" y="2118519"/>
            <a:ext cx="819150" cy="554038"/>
          </a:xfrm>
          <a:custGeom>
            <a:avLst/>
            <a:gdLst/>
            <a:ahLst/>
            <a:cxnLst>
              <a:cxn ang="0">
                <a:pos x="0" y="241"/>
              </a:cxn>
              <a:cxn ang="0">
                <a:pos x="60" y="277"/>
              </a:cxn>
              <a:cxn ang="0">
                <a:pos x="180" y="301"/>
              </a:cxn>
              <a:cxn ang="0">
                <a:pos x="252" y="349"/>
              </a:cxn>
              <a:cxn ang="0">
                <a:pos x="240" y="229"/>
              </a:cxn>
              <a:cxn ang="0">
                <a:pos x="168" y="205"/>
              </a:cxn>
              <a:cxn ang="0">
                <a:pos x="312" y="217"/>
              </a:cxn>
              <a:cxn ang="0">
                <a:pos x="384" y="241"/>
              </a:cxn>
              <a:cxn ang="0">
                <a:pos x="420" y="253"/>
              </a:cxn>
              <a:cxn ang="0">
                <a:pos x="492" y="229"/>
              </a:cxn>
              <a:cxn ang="0">
                <a:pos x="456" y="217"/>
              </a:cxn>
              <a:cxn ang="0">
                <a:pos x="420" y="193"/>
              </a:cxn>
              <a:cxn ang="0">
                <a:pos x="348" y="169"/>
              </a:cxn>
              <a:cxn ang="0">
                <a:pos x="336" y="133"/>
              </a:cxn>
              <a:cxn ang="0">
                <a:pos x="264" y="109"/>
              </a:cxn>
              <a:cxn ang="0">
                <a:pos x="204" y="121"/>
              </a:cxn>
              <a:cxn ang="0">
                <a:pos x="240" y="109"/>
              </a:cxn>
              <a:cxn ang="0">
                <a:pos x="276" y="85"/>
              </a:cxn>
              <a:cxn ang="0">
                <a:pos x="348" y="61"/>
              </a:cxn>
              <a:cxn ang="0">
                <a:pos x="60" y="13"/>
              </a:cxn>
            </a:cxnLst>
            <a:rect l="0" t="0" r="r" b="b"/>
            <a:pathLst>
              <a:path w="516" h="349">
                <a:moveTo>
                  <a:pt x="0" y="241"/>
                </a:moveTo>
                <a:cubicBezTo>
                  <a:pt x="20" y="253"/>
                  <a:pt x="38" y="270"/>
                  <a:pt x="60" y="277"/>
                </a:cubicBezTo>
                <a:cubicBezTo>
                  <a:pt x="99" y="290"/>
                  <a:pt x="143" y="280"/>
                  <a:pt x="180" y="301"/>
                </a:cubicBezTo>
                <a:cubicBezTo>
                  <a:pt x="205" y="315"/>
                  <a:pt x="252" y="349"/>
                  <a:pt x="252" y="349"/>
                </a:cubicBezTo>
                <a:cubicBezTo>
                  <a:pt x="248" y="309"/>
                  <a:pt x="260" y="264"/>
                  <a:pt x="240" y="229"/>
                </a:cubicBezTo>
                <a:cubicBezTo>
                  <a:pt x="227" y="207"/>
                  <a:pt x="168" y="205"/>
                  <a:pt x="168" y="205"/>
                </a:cubicBezTo>
                <a:cubicBezTo>
                  <a:pt x="236" y="160"/>
                  <a:pt x="250" y="189"/>
                  <a:pt x="312" y="217"/>
                </a:cubicBezTo>
                <a:cubicBezTo>
                  <a:pt x="335" y="227"/>
                  <a:pt x="360" y="233"/>
                  <a:pt x="384" y="241"/>
                </a:cubicBezTo>
                <a:cubicBezTo>
                  <a:pt x="396" y="245"/>
                  <a:pt x="420" y="253"/>
                  <a:pt x="420" y="253"/>
                </a:cubicBezTo>
                <a:cubicBezTo>
                  <a:pt x="444" y="245"/>
                  <a:pt x="516" y="237"/>
                  <a:pt x="492" y="229"/>
                </a:cubicBezTo>
                <a:cubicBezTo>
                  <a:pt x="480" y="225"/>
                  <a:pt x="467" y="223"/>
                  <a:pt x="456" y="217"/>
                </a:cubicBezTo>
                <a:cubicBezTo>
                  <a:pt x="443" y="211"/>
                  <a:pt x="433" y="199"/>
                  <a:pt x="420" y="193"/>
                </a:cubicBezTo>
                <a:cubicBezTo>
                  <a:pt x="397" y="183"/>
                  <a:pt x="348" y="169"/>
                  <a:pt x="348" y="169"/>
                </a:cubicBezTo>
                <a:cubicBezTo>
                  <a:pt x="344" y="157"/>
                  <a:pt x="346" y="140"/>
                  <a:pt x="336" y="133"/>
                </a:cubicBezTo>
                <a:cubicBezTo>
                  <a:pt x="315" y="118"/>
                  <a:pt x="264" y="109"/>
                  <a:pt x="264" y="109"/>
                </a:cubicBezTo>
                <a:cubicBezTo>
                  <a:pt x="244" y="113"/>
                  <a:pt x="224" y="121"/>
                  <a:pt x="204" y="121"/>
                </a:cubicBezTo>
                <a:cubicBezTo>
                  <a:pt x="191" y="121"/>
                  <a:pt x="229" y="115"/>
                  <a:pt x="240" y="109"/>
                </a:cubicBezTo>
                <a:cubicBezTo>
                  <a:pt x="253" y="103"/>
                  <a:pt x="263" y="91"/>
                  <a:pt x="276" y="85"/>
                </a:cubicBezTo>
                <a:cubicBezTo>
                  <a:pt x="299" y="75"/>
                  <a:pt x="348" y="61"/>
                  <a:pt x="348" y="61"/>
                </a:cubicBezTo>
                <a:cubicBezTo>
                  <a:pt x="257" y="0"/>
                  <a:pt x="60" y="81"/>
                  <a:pt x="60" y="13"/>
                </a:cubicBezTo>
              </a:path>
            </a:pathLst>
          </a:custGeom>
          <a:solidFill>
            <a:srgbClr val="FF9900"/>
          </a:solidFill>
          <a:ln w="9525">
            <a:solidFill>
              <a:schemeClr val="tx1"/>
            </a:solidFill>
            <a:round/>
            <a:headEnd/>
            <a:tailEnd/>
          </a:ln>
          <a:effectLst/>
        </p:spPr>
        <p:txBody>
          <a:bodyPr/>
          <a:lstStyle/>
          <a:p>
            <a:endParaRPr lang="en-GB"/>
          </a:p>
        </p:txBody>
      </p:sp>
      <p:sp>
        <p:nvSpPr>
          <p:cNvPr id="91142" name="Text Box 6"/>
          <p:cNvSpPr txBox="1">
            <a:spLocks noChangeArrowheads="1"/>
          </p:cNvSpPr>
          <p:nvPr/>
        </p:nvSpPr>
        <p:spPr bwMode="auto">
          <a:xfrm>
            <a:off x="0" y="765175"/>
            <a:ext cx="5638800" cy="822325"/>
          </a:xfrm>
          <a:prstGeom prst="rect">
            <a:avLst/>
          </a:prstGeom>
          <a:noFill/>
          <a:ln w="9525">
            <a:noFill/>
            <a:miter lim="800000"/>
            <a:headEnd/>
            <a:tailEnd/>
          </a:ln>
          <a:effectLst/>
        </p:spPr>
        <p:txBody>
          <a:bodyPr>
            <a:spAutoFit/>
          </a:bodyPr>
          <a:lstStyle/>
          <a:p>
            <a:pPr>
              <a:spcBef>
                <a:spcPct val="50000"/>
              </a:spcBef>
            </a:pPr>
            <a:r>
              <a:rPr lang="en-GB">
                <a:solidFill>
                  <a:srgbClr val="CCCCFF"/>
                </a:solidFill>
                <a:cs typeface="Arial" charset="0"/>
              </a:rPr>
              <a:t>Comets are balls of dust and frozen gas.  They have very elliptical orbits:</a:t>
            </a:r>
          </a:p>
        </p:txBody>
      </p:sp>
      <p:grpSp>
        <p:nvGrpSpPr>
          <p:cNvPr id="2" name="Group 7"/>
          <p:cNvGrpSpPr>
            <a:grpSpLocks/>
          </p:cNvGrpSpPr>
          <p:nvPr/>
        </p:nvGrpSpPr>
        <p:grpSpPr bwMode="auto">
          <a:xfrm>
            <a:off x="971550" y="3357563"/>
            <a:ext cx="1143000" cy="757237"/>
            <a:chOff x="1056" y="1152"/>
            <a:chExt cx="3552" cy="2352"/>
          </a:xfrm>
        </p:grpSpPr>
        <p:pic>
          <p:nvPicPr>
            <p:cNvPr id="91144" name="Picture 8" descr="Sun"/>
            <p:cNvPicPr>
              <a:picLocks noChangeAspect="1" noChangeArrowheads="1"/>
            </p:cNvPicPr>
            <p:nvPr/>
          </p:nvPicPr>
          <p:blipFill>
            <a:blip r:embed="rId2" cstate="print"/>
            <a:srcRect/>
            <a:stretch>
              <a:fillRect/>
            </a:stretch>
          </p:blipFill>
          <p:spPr bwMode="auto">
            <a:xfrm>
              <a:off x="1344" y="1200"/>
              <a:ext cx="3240" cy="2268"/>
            </a:xfrm>
            <a:prstGeom prst="rect">
              <a:avLst/>
            </a:prstGeom>
            <a:noFill/>
          </p:spPr>
        </p:pic>
        <p:sp>
          <p:nvSpPr>
            <p:cNvPr id="91145" name="Rectangle 9"/>
            <p:cNvSpPr>
              <a:spLocks noChangeArrowheads="1"/>
            </p:cNvSpPr>
            <p:nvPr/>
          </p:nvSpPr>
          <p:spPr bwMode="auto">
            <a:xfrm>
              <a:off x="1152" y="3386"/>
              <a:ext cx="1492" cy="118"/>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91146" name="Rectangle 10"/>
            <p:cNvSpPr>
              <a:spLocks noChangeArrowheads="1"/>
            </p:cNvSpPr>
            <p:nvPr/>
          </p:nvSpPr>
          <p:spPr bwMode="auto">
            <a:xfrm>
              <a:off x="1056" y="1152"/>
              <a:ext cx="1440" cy="144"/>
            </a:xfrm>
            <a:prstGeom prst="rect">
              <a:avLst/>
            </a:prstGeom>
            <a:solidFill>
              <a:schemeClr val="tx1"/>
            </a:solidFill>
            <a:ln w="9525">
              <a:solidFill>
                <a:schemeClr val="tx1"/>
              </a:solidFill>
              <a:miter lim="800000"/>
              <a:headEnd/>
              <a:tailEnd/>
            </a:ln>
            <a:effectLst/>
          </p:spPr>
          <p:txBody>
            <a:bodyPr wrap="none" anchor="ctr"/>
            <a:lstStyle/>
            <a:p>
              <a:endParaRPr lang="en-GB"/>
            </a:p>
          </p:txBody>
        </p:sp>
        <p:sp>
          <p:nvSpPr>
            <p:cNvPr id="91147" name="Rectangle 11"/>
            <p:cNvSpPr>
              <a:spLocks noChangeArrowheads="1"/>
            </p:cNvSpPr>
            <p:nvPr/>
          </p:nvSpPr>
          <p:spPr bwMode="auto">
            <a:xfrm>
              <a:off x="4176" y="3360"/>
              <a:ext cx="432" cy="144"/>
            </a:xfrm>
            <a:prstGeom prst="rect">
              <a:avLst/>
            </a:prstGeom>
            <a:solidFill>
              <a:schemeClr val="tx1"/>
            </a:solidFill>
            <a:ln w="9525">
              <a:solidFill>
                <a:schemeClr val="tx1"/>
              </a:solidFill>
              <a:miter lim="800000"/>
              <a:headEnd/>
              <a:tailEnd/>
            </a:ln>
            <a:effectLst/>
          </p:spPr>
          <p:txBody>
            <a:bodyPr wrap="none" anchor="ctr"/>
            <a:lstStyle/>
            <a:p>
              <a:endParaRPr lang="en-GB"/>
            </a:p>
          </p:txBody>
        </p:sp>
      </p:grpSp>
      <p:sp>
        <p:nvSpPr>
          <p:cNvPr id="91148" name="Arc 12"/>
          <p:cNvSpPr>
            <a:spLocks/>
          </p:cNvSpPr>
          <p:nvPr/>
        </p:nvSpPr>
        <p:spPr bwMode="auto">
          <a:xfrm rot="18900000" flipV="1">
            <a:off x="1962150" y="2595563"/>
            <a:ext cx="2514600" cy="25146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9050">
            <a:solidFill>
              <a:schemeClr val="bg1"/>
            </a:solidFill>
            <a:prstDash val="sysDot"/>
            <a:round/>
            <a:headEnd/>
            <a:tailEnd/>
          </a:ln>
          <a:effectLst/>
        </p:spPr>
        <p:txBody>
          <a:bodyPr wrap="none" anchor="ctr"/>
          <a:lstStyle/>
          <a:p>
            <a:endParaRPr lang="en-GB"/>
          </a:p>
        </p:txBody>
      </p:sp>
      <p:sp>
        <p:nvSpPr>
          <p:cNvPr id="91149" name="Oval 13"/>
          <p:cNvSpPr>
            <a:spLocks noChangeArrowheads="1"/>
          </p:cNvSpPr>
          <p:nvPr/>
        </p:nvSpPr>
        <p:spPr bwMode="auto">
          <a:xfrm>
            <a:off x="7905750" y="3890963"/>
            <a:ext cx="381000" cy="381000"/>
          </a:xfrm>
          <a:prstGeom prst="ellipse">
            <a:avLst/>
          </a:prstGeom>
          <a:solidFill>
            <a:srgbClr val="00CCFF"/>
          </a:solidFill>
          <a:ln w="9525">
            <a:noFill/>
            <a:round/>
            <a:headEnd/>
            <a:tailEnd/>
          </a:ln>
          <a:effectLst/>
        </p:spPr>
        <p:txBody>
          <a:bodyPr wrap="none" anchor="ctr"/>
          <a:lstStyle/>
          <a:p>
            <a:endParaRPr lang="en-GB"/>
          </a:p>
        </p:txBody>
      </p:sp>
      <p:sp>
        <p:nvSpPr>
          <p:cNvPr id="91150" name="Freeform 14"/>
          <p:cNvSpPr>
            <a:spLocks/>
          </p:cNvSpPr>
          <p:nvPr/>
        </p:nvSpPr>
        <p:spPr bwMode="auto">
          <a:xfrm rot="1589604">
            <a:off x="2484438" y="4581525"/>
            <a:ext cx="819150" cy="554038"/>
          </a:xfrm>
          <a:custGeom>
            <a:avLst/>
            <a:gdLst/>
            <a:ahLst/>
            <a:cxnLst>
              <a:cxn ang="0">
                <a:pos x="0" y="241"/>
              </a:cxn>
              <a:cxn ang="0">
                <a:pos x="60" y="277"/>
              </a:cxn>
              <a:cxn ang="0">
                <a:pos x="180" y="301"/>
              </a:cxn>
              <a:cxn ang="0">
                <a:pos x="252" y="349"/>
              </a:cxn>
              <a:cxn ang="0">
                <a:pos x="240" y="229"/>
              </a:cxn>
              <a:cxn ang="0">
                <a:pos x="168" y="205"/>
              </a:cxn>
              <a:cxn ang="0">
                <a:pos x="312" y="217"/>
              </a:cxn>
              <a:cxn ang="0">
                <a:pos x="384" y="241"/>
              </a:cxn>
              <a:cxn ang="0">
                <a:pos x="420" y="253"/>
              </a:cxn>
              <a:cxn ang="0">
                <a:pos x="492" y="229"/>
              </a:cxn>
              <a:cxn ang="0">
                <a:pos x="456" y="217"/>
              </a:cxn>
              <a:cxn ang="0">
                <a:pos x="420" y="193"/>
              </a:cxn>
              <a:cxn ang="0">
                <a:pos x="348" y="169"/>
              </a:cxn>
              <a:cxn ang="0">
                <a:pos x="336" y="133"/>
              </a:cxn>
              <a:cxn ang="0">
                <a:pos x="264" y="109"/>
              </a:cxn>
              <a:cxn ang="0">
                <a:pos x="204" y="121"/>
              </a:cxn>
              <a:cxn ang="0">
                <a:pos x="240" y="109"/>
              </a:cxn>
              <a:cxn ang="0">
                <a:pos x="276" y="85"/>
              </a:cxn>
              <a:cxn ang="0">
                <a:pos x="348" y="61"/>
              </a:cxn>
              <a:cxn ang="0">
                <a:pos x="60" y="13"/>
              </a:cxn>
            </a:cxnLst>
            <a:rect l="0" t="0" r="r" b="b"/>
            <a:pathLst>
              <a:path w="516" h="349">
                <a:moveTo>
                  <a:pt x="0" y="241"/>
                </a:moveTo>
                <a:cubicBezTo>
                  <a:pt x="20" y="253"/>
                  <a:pt x="38" y="270"/>
                  <a:pt x="60" y="277"/>
                </a:cubicBezTo>
                <a:cubicBezTo>
                  <a:pt x="99" y="290"/>
                  <a:pt x="143" y="280"/>
                  <a:pt x="180" y="301"/>
                </a:cubicBezTo>
                <a:cubicBezTo>
                  <a:pt x="205" y="315"/>
                  <a:pt x="252" y="349"/>
                  <a:pt x="252" y="349"/>
                </a:cubicBezTo>
                <a:cubicBezTo>
                  <a:pt x="248" y="309"/>
                  <a:pt x="260" y="264"/>
                  <a:pt x="240" y="229"/>
                </a:cubicBezTo>
                <a:cubicBezTo>
                  <a:pt x="227" y="207"/>
                  <a:pt x="168" y="205"/>
                  <a:pt x="168" y="205"/>
                </a:cubicBezTo>
                <a:cubicBezTo>
                  <a:pt x="236" y="160"/>
                  <a:pt x="250" y="189"/>
                  <a:pt x="312" y="217"/>
                </a:cubicBezTo>
                <a:cubicBezTo>
                  <a:pt x="335" y="227"/>
                  <a:pt x="360" y="233"/>
                  <a:pt x="384" y="241"/>
                </a:cubicBezTo>
                <a:cubicBezTo>
                  <a:pt x="396" y="245"/>
                  <a:pt x="420" y="253"/>
                  <a:pt x="420" y="253"/>
                </a:cubicBezTo>
                <a:cubicBezTo>
                  <a:pt x="444" y="245"/>
                  <a:pt x="516" y="237"/>
                  <a:pt x="492" y="229"/>
                </a:cubicBezTo>
                <a:cubicBezTo>
                  <a:pt x="480" y="225"/>
                  <a:pt x="467" y="223"/>
                  <a:pt x="456" y="217"/>
                </a:cubicBezTo>
                <a:cubicBezTo>
                  <a:pt x="443" y="211"/>
                  <a:pt x="433" y="199"/>
                  <a:pt x="420" y="193"/>
                </a:cubicBezTo>
                <a:cubicBezTo>
                  <a:pt x="397" y="183"/>
                  <a:pt x="348" y="169"/>
                  <a:pt x="348" y="169"/>
                </a:cubicBezTo>
                <a:cubicBezTo>
                  <a:pt x="344" y="157"/>
                  <a:pt x="346" y="140"/>
                  <a:pt x="336" y="133"/>
                </a:cubicBezTo>
                <a:cubicBezTo>
                  <a:pt x="315" y="118"/>
                  <a:pt x="264" y="109"/>
                  <a:pt x="264" y="109"/>
                </a:cubicBezTo>
                <a:cubicBezTo>
                  <a:pt x="244" y="113"/>
                  <a:pt x="224" y="121"/>
                  <a:pt x="204" y="121"/>
                </a:cubicBezTo>
                <a:cubicBezTo>
                  <a:pt x="191" y="121"/>
                  <a:pt x="229" y="115"/>
                  <a:pt x="240" y="109"/>
                </a:cubicBezTo>
                <a:cubicBezTo>
                  <a:pt x="253" y="103"/>
                  <a:pt x="263" y="91"/>
                  <a:pt x="276" y="85"/>
                </a:cubicBezTo>
                <a:cubicBezTo>
                  <a:pt x="299" y="75"/>
                  <a:pt x="348" y="61"/>
                  <a:pt x="348" y="61"/>
                </a:cubicBezTo>
                <a:cubicBezTo>
                  <a:pt x="257" y="0"/>
                  <a:pt x="60" y="81"/>
                  <a:pt x="60" y="13"/>
                </a:cubicBezTo>
              </a:path>
            </a:pathLst>
          </a:custGeom>
          <a:solidFill>
            <a:srgbClr val="FF9900"/>
          </a:solidFill>
          <a:ln w="9525">
            <a:solidFill>
              <a:schemeClr val="tx1"/>
            </a:solidFill>
            <a:round/>
            <a:headEnd/>
            <a:tailEnd/>
          </a:ln>
          <a:effectLst/>
        </p:spPr>
        <p:txBody>
          <a:bodyPr/>
          <a:lstStyle/>
          <a:p>
            <a:endParaRPr lang="en-GB"/>
          </a:p>
        </p:txBody>
      </p:sp>
      <p:pic>
        <p:nvPicPr>
          <p:cNvPr id="91151" name="Picture 15" descr="comet-hb"/>
          <p:cNvPicPr>
            <a:picLocks noChangeAspect="1" noChangeArrowheads="1"/>
          </p:cNvPicPr>
          <p:nvPr/>
        </p:nvPicPr>
        <p:blipFill>
          <a:blip r:embed="rId3" cstate="print"/>
          <a:srcRect r="12320"/>
          <a:stretch>
            <a:fillRect/>
          </a:stretch>
        </p:blipFill>
        <p:spPr bwMode="auto">
          <a:xfrm>
            <a:off x="5651500" y="0"/>
            <a:ext cx="3492500" cy="2276475"/>
          </a:xfrm>
          <a:prstGeom prst="rect">
            <a:avLst/>
          </a:prstGeom>
          <a:noFill/>
        </p:spPr>
      </p:pic>
      <p:sp>
        <p:nvSpPr>
          <p:cNvPr id="91153" name="AutoShape 17"/>
          <p:cNvSpPr>
            <a:spLocks noChangeArrowheads="1"/>
          </p:cNvSpPr>
          <p:nvPr/>
        </p:nvSpPr>
        <p:spPr bwMode="auto">
          <a:xfrm>
            <a:off x="250825" y="5157788"/>
            <a:ext cx="6481763" cy="1700212"/>
          </a:xfrm>
          <a:prstGeom prst="wedgeRoundRectCallout">
            <a:avLst>
              <a:gd name="adj1" fmla="val 76991"/>
              <a:gd name="adj2" fmla="val -27032"/>
              <a:gd name="adj3" fmla="val 16667"/>
            </a:avLst>
          </a:prstGeom>
          <a:solidFill>
            <a:schemeClr val="bg1"/>
          </a:solidFill>
          <a:ln w="9525">
            <a:solidFill>
              <a:schemeClr val="tx1"/>
            </a:solidFill>
            <a:miter lim="800000"/>
            <a:headEnd/>
            <a:tailEnd/>
          </a:ln>
          <a:effectLst/>
        </p:spPr>
        <p:txBody>
          <a:bodyPr/>
          <a:lstStyle/>
          <a:p>
            <a:pPr>
              <a:spcBef>
                <a:spcPct val="50000"/>
              </a:spcBef>
            </a:pPr>
            <a:r>
              <a:rPr lang="en-GB">
                <a:solidFill>
                  <a:schemeClr val="tx1"/>
                </a:solidFill>
                <a:cs typeface="Arial" charset="0"/>
              </a:rPr>
              <a:t>As the comet approaches the sun gases evaporate from it, forming a “tail”.  This tail always faces AWAY from the sun.  The comet also goes faster near the sun.</a:t>
            </a:r>
            <a:endParaRPr lang="en-US">
              <a:solidFill>
                <a:schemeClr val="tx1"/>
              </a:solidFill>
              <a:cs typeface="Arial" charset="0"/>
            </a:endParaRPr>
          </a:p>
        </p:txBody>
      </p:sp>
      <p:sp>
        <p:nvSpPr>
          <p:cNvPr id="91154" name="Oval 18"/>
          <p:cNvSpPr>
            <a:spLocks noChangeArrowheads="1"/>
          </p:cNvSpPr>
          <p:nvPr/>
        </p:nvSpPr>
        <p:spPr bwMode="auto">
          <a:xfrm>
            <a:off x="7885113" y="3860800"/>
            <a:ext cx="381000" cy="381000"/>
          </a:xfrm>
          <a:prstGeom prst="ellipse">
            <a:avLst/>
          </a:prstGeom>
          <a:solidFill>
            <a:srgbClr val="00CCFF"/>
          </a:solidFill>
          <a:ln w="9525">
            <a:noFill/>
            <a:round/>
            <a:headEnd/>
            <a:tailEnd/>
          </a:ln>
          <a:effectLst/>
        </p:spPr>
        <p:txBody>
          <a:bodyPr wrap="none" anchor="ctr"/>
          <a:lstStyle/>
          <a:p>
            <a:endParaRPr lang="en-GB"/>
          </a:p>
        </p:txBody>
      </p:sp>
      <p:sp>
        <p:nvSpPr>
          <p:cNvPr id="91155" name="Oval 19"/>
          <p:cNvSpPr>
            <a:spLocks noChangeArrowheads="1"/>
          </p:cNvSpPr>
          <p:nvPr/>
        </p:nvSpPr>
        <p:spPr bwMode="auto">
          <a:xfrm>
            <a:off x="2339975" y="4365625"/>
            <a:ext cx="381000" cy="381000"/>
          </a:xfrm>
          <a:prstGeom prst="ellipse">
            <a:avLst/>
          </a:prstGeom>
          <a:solidFill>
            <a:srgbClr val="00CCFF"/>
          </a:solidFill>
          <a:ln w="9525">
            <a:noFill/>
            <a:round/>
            <a:headEnd/>
            <a:tailEnd/>
          </a:ln>
          <a:effectLst/>
        </p:spPr>
        <p:txBody>
          <a:bodyPr wrap="none" anchor="ctr"/>
          <a:lstStyle/>
          <a:p>
            <a:endParaRPr lang="en-GB"/>
          </a:p>
        </p:txBody>
      </p:sp>
      <p:grpSp>
        <p:nvGrpSpPr>
          <p:cNvPr id="3" name="Group 20"/>
          <p:cNvGrpSpPr>
            <a:grpSpLocks/>
          </p:cNvGrpSpPr>
          <p:nvPr/>
        </p:nvGrpSpPr>
        <p:grpSpPr bwMode="auto">
          <a:xfrm>
            <a:off x="8056563" y="4941888"/>
            <a:ext cx="1087437" cy="1916112"/>
            <a:chOff x="3175" y="1344"/>
            <a:chExt cx="1025" cy="1807"/>
          </a:xfrm>
        </p:grpSpPr>
        <p:grpSp>
          <p:nvGrpSpPr>
            <p:cNvPr id="4" name="Group 21"/>
            <p:cNvGrpSpPr>
              <a:grpSpLocks/>
            </p:cNvGrpSpPr>
            <p:nvPr/>
          </p:nvGrpSpPr>
          <p:grpSpPr bwMode="auto">
            <a:xfrm>
              <a:off x="3198" y="1389"/>
              <a:ext cx="1001" cy="1752"/>
              <a:chOff x="4659" y="1354"/>
              <a:chExt cx="745" cy="1354"/>
            </a:xfrm>
          </p:grpSpPr>
          <p:sp>
            <p:nvSpPr>
              <p:cNvPr id="91158" name="Freeform 22"/>
              <p:cNvSpPr>
                <a:spLocks/>
              </p:cNvSpPr>
              <p:nvPr/>
            </p:nvSpPr>
            <p:spPr bwMode="auto">
              <a:xfrm flipH="1">
                <a:off x="5098" y="2576"/>
                <a:ext cx="306" cy="132"/>
              </a:xfrm>
              <a:custGeom>
                <a:avLst/>
                <a:gdLst/>
                <a:ahLst/>
                <a:cxnLst>
                  <a:cxn ang="0">
                    <a:pos x="284" y="81"/>
                  </a:cxn>
                  <a:cxn ang="0">
                    <a:pos x="227" y="166"/>
                  </a:cxn>
                  <a:cxn ang="0">
                    <a:pos x="132" y="81"/>
                  </a:cxn>
                  <a:cxn ang="0">
                    <a:pos x="0" y="166"/>
                  </a:cxn>
                  <a:cxn ang="0">
                    <a:pos x="10" y="251"/>
                  </a:cxn>
                  <a:cxn ang="0">
                    <a:pos x="387" y="383"/>
                  </a:cxn>
                  <a:cxn ang="0">
                    <a:pos x="557" y="364"/>
                  </a:cxn>
                  <a:cxn ang="0">
                    <a:pos x="567" y="327"/>
                  </a:cxn>
                  <a:cxn ang="0">
                    <a:pos x="520" y="166"/>
                  </a:cxn>
                  <a:cxn ang="0">
                    <a:pos x="454" y="24"/>
                  </a:cxn>
                  <a:cxn ang="0">
                    <a:pos x="284" y="81"/>
                  </a:cxn>
                </a:cxnLst>
                <a:rect l="0" t="0" r="r" b="b"/>
                <a:pathLst>
                  <a:path w="569" h="454">
                    <a:moveTo>
                      <a:pt x="284" y="81"/>
                    </a:moveTo>
                    <a:cubicBezTo>
                      <a:pt x="271" y="118"/>
                      <a:pt x="255" y="138"/>
                      <a:pt x="227" y="166"/>
                    </a:cubicBezTo>
                    <a:cubicBezTo>
                      <a:pt x="179" y="151"/>
                      <a:pt x="175" y="109"/>
                      <a:pt x="132" y="81"/>
                    </a:cubicBezTo>
                    <a:cubicBezTo>
                      <a:pt x="26" y="93"/>
                      <a:pt x="31" y="79"/>
                      <a:pt x="0" y="166"/>
                    </a:cubicBezTo>
                    <a:cubicBezTo>
                      <a:pt x="3" y="194"/>
                      <a:pt x="6" y="223"/>
                      <a:pt x="10" y="251"/>
                    </a:cubicBezTo>
                    <a:cubicBezTo>
                      <a:pt x="36" y="454"/>
                      <a:pt x="176" y="377"/>
                      <a:pt x="387" y="383"/>
                    </a:cubicBezTo>
                    <a:cubicBezTo>
                      <a:pt x="444" y="377"/>
                      <a:pt x="503" y="381"/>
                      <a:pt x="557" y="364"/>
                    </a:cubicBezTo>
                    <a:cubicBezTo>
                      <a:pt x="569" y="360"/>
                      <a:pt x="567" y="340"/>
                      <a:pt x="567" y="327"/>
                    </a:cubicBezTo>
                    <a:cubicBezTo>
                      <a:pt x="567" y="269"/>
                      <a:pt x="545" y="216"/>
                      <a:pt x="520" y="166"/>
                    </a:cubicBezTo>
                    <a:cubicBezTo>
                      <a:pt x="511" y="61"/>
                      <a:pt x="533" y="52"/>
                      <a:pt x="454" y="24"/>
                    </a:cubicBezTo>
                    <a:cubicBezTo>
                      <a:pt x="397" y="28"/>
                      <a:pt x="284" y="0"/>
                      <a:pt x="284" y="81"/>
                    </a:cubicBezTo>
                    <a:close/>
                  </a:path>
                </a:pathLst>
              </a:custGeom>
              <a:solidFill>
                <a:srgbClr val="993300"/>
              </a:solidFill>
              <a:ln w="9525">
                <a:solidFill>
                  <a:schemeClr val="tx1"/>
                </a:solidFill>
                <a:round/>
                <a:headEnd/>
                <a:tailEnd/>
              </a:ln>
              <a:effectLst/>
            </p:spPr>
            <p:txBody>
              <a:bodyPr/>
              <a:lstStyle/>
              <a:p>
                <a:endParaRPr lang="en-GB"/>
              </a:p>
            </p:txBody>
          </p:sp>
          <p:sp>
            <p:nvSpPr>
              <p:cNvPr id="91159" name="Freeform 23"/>
              <p:cNvSpPr>
                <a:spLocks/>
              </p:cNvSpPr>
              <p:nvPr/>
            </p:nvSpPr>
            <p:spPr bwMode="auto">
              <a:xfrm>
                <a:off x="4778" y="2571"/>
                <a:ext cx="306" cy="132"/>
              </a:xfrm>
              <a:custGeom>
                <a:avLst/>
                <a:gdLst/>
                <a:ahLst/>
                <a:cxnLst>
                  <a:cxn ang="0">
                    <a:pos x="284" y="81"/>
                  </a:cxn>
                  <a:cxn ang="0">
                    <a:pos x="227" y="166"/>
                  </a:cxn>
                  <a:cxn ang="0">
                    <a:pos x="132" y="81"/>
                  </a:cxn>
                  <a:cxn ang="0">
                    <a:pos x="0" y="166"/>
                  </a:cxn>
                  <a:cxn ang="0">
                    <a:pos x="10" y="251"/>
                  </a:cxn>
                  <a:cxn ang="0">
                    <a:pos x="387" y="383"/>
                  </a:cxn>
                  <a:cxn ang="0">
                    <a:pos x="557" y="364"/>
                  </a:cxn>
                  <a:cxn ang="0">
                    <a:pos x="567" y="327"/>
                  </a:cxn>
                  <a:cxn ang="0">
                    <a:pos x="520" y="166"/>
                  </a:cxn>
                  <a:cxn ang="0">
                    <a:pos x="454" y="24"/>
                  </a:cxn>
                  <a:cxn ang="0">
                    <a:pos x="284" y="81"/>
                  </a:cxn>
                </a:cxnLst>
                <a:rect l="0" t="0" r="r" b="b"/>
                <a:pathLst>
                  <a:path w="569" h="454">
                    <a:moveTo>
                      <a:pt x="284" y="81"/>
                    </a:moveTo>
                    <a:cubicBezTo>
                      <a:pt x="271" y="118"/>
                      <a:pt x="255" y="138"/>
                      <a:pt x="227" y="166"/>
                    </a:cubicBezTo>
                    <a:cubicBezTo>
                      <a:pt x="179" y="151"/>
                      <a:pt x="175" y="109"/>
                      <a:pt x="132" y="81"/>
                    </a:cubicBezTo>
                    <a:cubicBezTo>
                      <a:pt x="26" y="93"/>
                      <a:pt x="31" y="79"/>
                      <a:pt x="0" y="166"/>
                    </a:cubicBezTo>
                    <a:cubicBezTo>
                      <a:pt x="3" y="194"/>
                      <a:pt x="6" y="223"/>
                      <a:pt x="10" y="251"/>
                    </a:cubicBezTo>
                    <a:cubicBezTo>
                      <a:pt x="36" y="454"/>
                      <a:pt x="176" y="377"/>
                      <a:pt x="387" y="383"/>
                    </a:cubicBezTo>
                    <a:cubicBezTo>
                      <a:pt x="444" y="377"/>
                      <a:pt x="503" y="381"/>
                      <a:pt x="557" y="364"/>
                    </a:cubicBezTo>
                    <a:cubicBezTo>
                      <a:pt x="569" y="360"/>
                      <a:pt x="567" y="340"/>
                      <a:pt x="567" y="327"/>
                    </a:cubicBezTo>
                    <a:cubicBezTo>
                      <a:pt x="567" y="269"/>
                      <a:pt x="545" y="216"/>
                      <a:pt x="520" y="166"/>
                    </a:cubicBezTo>
                    <a:cubicBezTo>
                      <a:pt x="511" y="61"/>
                      <a:pt x="533" y="52"/>
                      <a:pt x="454" y="24"/>
                    </a:cubicBezTo>
                    <a:cubicBezTo>
                      <a:pt x="397" y="28"/>
                      <a:pt x="284" y="0"/>
                      <a:pt x="284" y="81"/>
                    </a:cubicBezTo>
                    <a:close/>
                  </a:path>
                </a:pathLst>
              </a:custGeom>
              <a:solidFill>
                <a:srgbClr val="993300"/>
              </a:solidFill>
              <a:ln w="9525">
                <a:solidFill>
                  <a:schemeClr val="tx1"/>
                </a:solidFill>
                <a:round/>
                <a:headEnd/>
                <a:tailEnd/>
              </a:ln>
              <a:effectLst/>
            </p:spPr>
            <p:txBody>
              <a:bodyPr/>
              <a:lstStyle/>
              <a:p>
                <a:endParaRPr lang="en-GB"/>
              </a:p>
            </p:txBody>
          </p:sp>
          <p:sp>
            <p:nvSpPr>
              <p:cNvPr id="91160" name="Freeform 24"/>
              <p:cNvSpPr>
                <a:spLocks/>
              </p:cNvSpPr>
              <p:nvPr/>
            </p:nvSpPr>
            <p:spPr bwMode="auto">
              <a:xfrm>
                <a:off x="5227" y="2199"/>
                <a:ext cx="158" cy="126"/>
              </a:xfrm>
              <a:custGeom>
                <a:avLst/>
                <a:gdLst/>
                <a:ahLst/>
                <a:cxnLst>
                  <a:cxn ang="0">
                    <a:pos x="213" y="0"/>
                  </a:cxn>
                  <a:cxn ang="0">
                    <a:pos x="270" y="76"/>
                  </a:cxn>
                  <a:cxn ang="0">
                    <a:pos x="270" y="161"/>
                  </a:cxn>
                  <a:cxn ang="0">
                    <a:pos x="232" y="151"/>
                  </a:cxn>
                  <a:cxn ang="0">
                    <a:pos x="241" y="199"/>
                  </a:cxn>
                  <a:cxn ang="0">
                    <a:pos x="232" y="265"/>
                  </a:cxn>
                  <a:cxn ang="0">
                    <a:pos x="203" y="274"/>
                  </a:cxn>
                  <a:cxn ang="0">
                    <a:pos x="194" y="246"/>
                  </a:cxn>
                  <a:cxn ang="0">
                    <a:pos x="166" y="132"/>
                  </a:cxn>
                  <a:cxn ang="0">
                    <a:pos x="118" y="265"/>
                  </a:cxn>
                  <a:cxn ang="0">
                    <a:pos x="90" y="255"/>
                  </a:cxn>
                  <a:cxn ang="0">
                    <a:pos x="81" y="132"/>
                  </a:cxn>
                  <a:cxn ang="0">
                    <a:pos x="90" y="161"/>
                  </a:cxn>
                  <a:cxn ang="0">
                    <a:pos x="24" y="217"/>
                  </a:cxn>
                  <a:cxn ang="0">
                    <a:pos x="5" y="180"/>
                  </a:cxn>
                  <a:cxn ang="0">
                    <a:pos x="81" y="29"/>
                  </a:cxn>
                  <a:cxn ang="0">
                    <a:pos x="213" y="0"/>
                  </a:cxn>
                </a:cxnLst>
                <a:rect l="0" t="0" r="r" b="b"/>
                <a:pathLst>
                  <a:path w="294" h="279">
                    <a:moveTo>
                      <a:pt x="213" y="0"/>
                    </a:moveTo>
                    <a:cubicBezTo>
                      <a:pt x="226" y="42"/>
                      <a:pt x="246" y="39"/>
                      <a:pt x="270" y="76"/>
                    </a:cubicBezTo>
                    <a:cubicBezTo>
                      <a:pt x="278" y="101"/>
                      <a:pt x="294" y="137"/>
                      <a:pt x="270" y="161"/>
                    </a:cubicBezTo>
                    <a:cubicBezTo>
                      <a:pt x="261" y="170"/>
                      <a:pt x="245" y="154"/>
                      <a:pt x="232" y="151"/>
                    </a:cubicBezTo>
                    <a:cubicBezTo>
                      <a:pt x="204" y="73"/>
                      <a:pt x="236" y="184"/>
                      <a:pt x="241" y="199"/>
                    </a:cubicBezTo>
                    <a:cubicBezTo>
                      <a:pt x="238" y="221"/>
                      <a:pt x="242" y="245"/>
                      <a:pt x="232" y="265"/>
                    </a:cubicBezTo>
                    <a:cubicBezTo>
                      <a:pt x="227" y="274"/>
                      <a:pt x="212" y="279"/>
                      <a:pt x="203" y="274"/>
                    </a:cubicBezTo>
                    <a:cubicBezTo>
                      <a:pt x="194" y="270"/>
                      <a:pt x="197" y="255"/>
                      <a:pt x="194" y="246"/>
                    </a:cubicBezTo>
                    <a:cubicBezTo>
                      <a:pt x="184" y="208"/>
                      <a:pt x="178" y="170"/>
                      <a:pt x="166" y="132"/>
                    </a:cubicBezTo>
                    <a:cubicBezTo>
                      <a:pt x="158" y="198"/>
                      <a:pt x="170" y="231"/>
                      <a:pt x="118" y="265"/>
                    </a:cubicBezTo>
                    <a:cubicBezTo>
                      <a:pt x="109" y="262"/>
                      <a:pt x="93" y="265"/>
                      <a:pt x="90" y="255"/>
                    </a:cubicBezTo>
                    <a:cubicBezTo>
                      <a:pt x="79" y="215"/>
                      <a:pt x="81" y="173"/>
                      <a:pt x="81" y="132"/>
                    </a:cubicBezTo>
                    <a:cubicBezTo>
                      <a:pt x="81" y="122"/>
                      <a:pt x="87" y="151"/>
                      <a:pt x="90" y="161"/>
                    </a:cubicBezTo>
                    <a:cubicBezTo>
                      <a:pt x="76" y="204"/>
                      <a:pt x="61" y="193"/>
                      <a:pt x="24" y="217"/>
                    </a:cubicBezTo>
                    <a:cubicBezTo>
                      <a:pt x="18" y="205"/>
                      <a:pt x="7" y="194"/>
                      <a:pt x="5" y="180"/>
                    </a:cubicBezTo>
                    <a:cubicBezTo>
                      <a:pt x="0" y="137"/>
                      <a:pt x="43" y="54"/>
                      <a:pt x="81" y="29"/>
                    </a:cubicBezTo>
                    <a:cubicBezTo>
                      <a:pt x="118" y="4"/>
                      <a:pt x="171" y="15"/>
                      <a:pt x="213" y="0"/>
                    </a:cubicBezTo>
                    <a:close/>
                  </a:path>
                </a:pathLst>
              </a:custGeom>
              <a:solidFill>
                <a:srgbClr val="FFCC99"/>
              </a:solidFill>
              <a:ln w="9525">
                <a:solidFill>
                  <a:schemeClr val="tx1"/>
                </a:solidFill>
                <a:round/>
                <a:headEnd/>
                <a:tailEnd/>
              </a:ln>
              <a:effectLst/>
            </p:spPr>
            <p:txBody>
              <a:bodyPr/>
              <a:lstStyle/>
              <a:p>
                <a:endParaRPr lang="en-GB"/>
              </a:p>
            </p:txBody>
          </p:sp>
          <p:sp>
            <p:nvSpPr>
              <p:cNvPr id="91161" name="Freeform 25"/>
              <p:cNvSpPr>
                <a:spLocks/>
              </p:cNvSpPr>
              <p:nvPr/>
            </p:nvSpPr>
            <p:spPr bwMode="auto">
              <a:xfrm>
                <a:off x="4659" y="2122"/>
                <a:ext cx="150" cy="136"/>
              </a:xfrm>
              <a:custGeom>
                <a:avLst/>
                <a:gdLst/>
                <a:ahLst/>
                <a:cxnLst>
                  <a:cxn ang="0">
                    <a:pos x="147" y="0"/>
                  </a:cxn>
                  <a:cxn ang="0">
                    <a:pos x="33" y="47"/>
                  </a:cxn>
                  <a:cxn ang="0">
                    <a:pos x="62" y="113"/>
                  </a:cxn>
                  <a:cxn ang="0">
                    <a:pos x="43" y="142"/>
                  </a:cxn>
                  <a:cxn ang="0">
                    <a:pos x="15" y="160"/>
                  </a:cxn>
                  <a:cxn ang="0">
                    <a:pos x="90" y="208"/>
                  </a:cxn>
                  <a:cxn ang="0">
                    <a:pos x="100" y="236"/>
                  </a:cxn>
                  <a:cxn ang="0">
                    <a:pos x="166" y="264"/>
                  </a:cxn>
                  <a:cxn ang="0">
                    <a:pos x="185" y="283"/>
                  </a:cxn>
                  <a:cxn ang="0">
                    <a:pos x="213" y="302"/>
                  </a:cxn>
                  <a:cxn ang="0">
                    <a:pos x="269" y="227"/>
                  </a:cxn>
                  <a:cxn ang="0">
                    <a:pos x="260" y="28"/>
                  </a:cxn>
                  <a:cxn ang="0">
                    <a:pos x="147" y="0"/>
                  </a:cxn>
                </a:cxnLst>
                <a:rect l="0" t="0" r="r" b="b"/>
                <a:pathLst>
                  <a:path w="279" h="302">
                    <a:moveTo>
                      <a:pt x="147" y="0"/>
                    </a:moveTo>
                    <a:cubicBezTo>
                      <a:pt x="107" y="12"/>
                      <a:pt x="74" y="34"/>
                      <a:pt x="33" y="47"/>
                    </a:cubicBezTo>
                    <a:cubicBezTo>
                      <a:pt x="19" y="91"/>
                      <a:pt x="16" y="99"/>
                      <a:pt x="62" y="113"/>
                    </a:cubicBezTo>
                    <a:cubicBezTo>
                      <a:pt x="56" y="123"/>
                      <a:pt x="51" y="134"/>
                      <a:pt x="43" y="142"/>
                    </a:cubicBezTo>
                    <a:cubicBezTo>
                      <a:pt x="35" y="150"/>
                      <a:pt x="19" y="150"/>
                      <a:pt x="15" y="160"/>
                    </a:cubicBezTo>
                    <a:cubicBezTo>
                      <a:pt x="0" y="198"/>
                      <a:pt x="74" y="204"/>
                      <a:pt x="90" y="208"/>
                    </a:cubicBezTo>
                    <a:cubicBezTo>
                      <a:pt x="116" y="134"/>
                      <a:pt x="105" y="219"/>
                      <a:pt x="100" y="236"/>
                    </a:cubicBezTo>
                    <a:cubicBezTo>
                      <a:pt x="113" y="291"/>
                      <a:pt x="118" y="296"/>
                      <a:pt x="166" y="264"/>
                    </a:cubicBezTo>
                    <a:cubicBezTo>
                      <a:pt x="184" y="189"/>
                      <a:pt x="165" y="244"/>
                      <a:pt x="185" y="283"/>
                    </a:cubicBezTo>
                    <a:cubicBezTo>
                      <a:pt x="190" y="293"/>
                      <a:pt x="204" y="296"/>
                      <a:pt x="213" y="302"/>
                    </a:cubicBezTo>
                    <a:cubicBezTo>
                      <a:pt x="271" y="288"/>
                      <a:pt x="256" y="282"/>
                      <a:pt x="269" y="227"/>
                    </a:cubicBezTo>
                    <a:cubicBezTo>
                      <a:pt x="266" y="161"/>
                      <a:pt x="279" y="92"/>
                      <a:pt x="260" y="28"/>
                    </a:cubicBezTo>
                    <a:cubicBezTo>
                      <a:pt x="254" y="9"/>
                      <a:pt x="171" y="0"/>
                      <a:pt x="147" y="0"/>
                    </a:cubicBezTo>
                    <a:close/>
                  </a:path>
                </a:pathLst>
              </a:custGeom>
              <a:solidFill>
                <a:srgbClr val="FFCC99"/>
              </a:solidFill>
              <a:ln w="9525">
                <a:solidFill>
                  <a:schemeClr val="tx1"/>
                </a:solidFill>
                <a:round/>
                <a:headEnd/>
                <a:tailEnd/>
              </a:ln>
              <a:effectLst/>
            </p:spPr>
            <p:txBody>
              <a:bodyPr/>
              <a:lstStyle/>
              <a:p>
                <a:endParaRPr lang="en-GB"/>
              </a:p>
            </p:txBody>
          </p:sp>
          <p:sp>
            <p:nvSpPr>
              <p:cNvPr id="91162" name="Freeform 26"/>
              <p:cNvSpPr>
                <a:spLocks/>
              </p:cNvSpPr>
              <p:nvPr/>
            </p:nvSpPr>
            <p:spPr bwMode="auto">
              <a:xfrm>
                <a:off x="5014" y="1822"/>
                <a:ext cx="170" cy="124"/>
              </a:xfrm>
              <a:custGeom>
                <a:avLst/>
                <a:gdLst/>
                <a:ahLst/>
                <a:cxnLst>
                  <a:cxn ang="0">
                    <a:pos x="9" y="212"/>
                  </a:cxn>
                  <a:cxn ang="0">
                    <a:pos x="66" y="174"/>
                  </a:cxn>
                  <a:cxn ang="0">
                    <a:pos x="104" y="61"/>
                  </a:cxn>
                  <a:cxn ang="0">
                    <a:pos x="132" y="51"/>
                  </a:cxn>
                  <a:cxn ang="0">
                    <a:pos x="198" y="42"/>
                  </a:cxn>
                  <a:cxn ang="0">
                    <a:pos x="377" y="51"/>
                  </a:cxn>
                  <a:cxn ang="0">
                    <a:pos x="425" y="165"/>
                  </a:cxn>
                  <a:cxn ang="0">
                    <a:pos x="453" y="259"/>
                  </a:cxn>
                  <a:cxn ang="0">
                    <a:pos x="425" y="353"/>
                  </a:cxn>
                  <a:cxn ang="0">
                    <a:pos x="330" y="382"/>
                  </a:cxn>
                  <a:cxn ang="0">
                    <a:pos x="113" y="344"/>
                  </a:cxn>
                  <a:cxn ang="0">
                    <a:pos x="104" y="316"/>
                  </a:cxn>
                  <a:cxn ang="0">
                    <a:pos x="47" y="278"/>
                  </a:cxn>
                  <a:cxn ang="0">
                    <a:pos x="37" y="250"/>
                  </a:cxn>
                  <a:cxn ang="0">
                    <a:pos x="9" y="212"/>
                  </a:cxn>
                </a:cxnLst>
                <a:rect l="0" t="0" r="r" b="b"/>
                <a:pathLst>
                  <a:path w="453" h="392">
                    <a:moveTo>
                      <a:pt x="9" y="212"/>
                    </a:moveTo>
                    <a:cubicBezTo>
                      <a:pt x="28" y="199"/>
                      <a:pt x="47" y="187"/>
                      <a:pt x="66" y="174"/>
                    </a:cubicBezTo>
                    <a:cubicBezTo>
                      <a:pt x="77" y="167"/>
                      <a:pt x="97" y="81"/>
                      <a:pt x="104" y="61"/>
                    </a:cubicBezTo>
                    <a:cubicBezTo>
                      <a:pt x="107" y="52"/>
                      <a:pt x="122" y="53"/>
                      <a:pt x="132" y="51"/>
                    </a:cubicBezTo>
                    <a:cubicBezTo>
                      <a:pt x="154" y="47"/>
                      <a:pt x="176" y="45"/>
                      <a:pt x="198" y="42"/>
                    </a:cubicBezTo>
                    <a:cubicBezTo>
                      <a:pt x="263" y="19"/>
                      <a:pt x="326" y="0"/>
                      <a:pt x="377" y="51"/>
                    </a:cubicBezTo>
                    <a:cubicBezTo>
                      <a:pt x="392" y="95"/>
                      <a:pt x="400" y="127"/>
                      <a:pt x="425" y="165"/>
                    </a:cubicBezTo>
                    <a:cubicBezTo>
                      <a:pt x="447" y="233"/>
                      <a:pt x="438" y="202"/>
                      <a:pt x="453" y="259"/>
                    </a:cubicBezTo>
                    <a:cubicBezTo>
                      <a:pt x="450" y="271"/>
                      <a:pt x="429" y="352"/>
                      <a:pt x="425" y="353"/>
                    </a:cubicBezTo>
                    <a:cubicBezTo>
                      <a:pt x="356" y="376"/>
                      <a:pt x="387" y="367"/>
                      <a:pt x="330" y="382"/>
                    </a:cubicBezTo>
                    <a:cubicBezTo>
                      <a:pt x="229" y="376"/>
                      <a:pt x="184" y="392"/>
                      <a:pt x="113" y="344"/>
                    </a:cubicBezTo>
                    <a:cubicBezTo>
                      <a:pt x="110" y="335"/>
                      <a:pt x="111" y="323"/>
                      <a:pt x="104" y="316"/>
                    </a:cubicBezTo>
                    <a:cubicBezTo>
                      <a:pt x="88" y="300"/>
                      <a:pt x="47" y="278"/>
                      <a:pt x="47" y="278"/>
                    </a:cubicBezTo>
                    <a:cubicBezTo>
                      <a:pt x="44" y="269"/>
                      <a:pt x="44" y="257"/>
                      <a:pt x="37" y="250"/>
                    </a:cubicBezTo>
                    <a:cubicBezTo>
                      <a:pt x="0" y="213"/>
                      <a:pt x="9" y="272"/>
                      <a:pt x="9" y="212"/>
                    </a:cubicBezTo>
                    <a:close/>
                  </a:path>
                </a:pathLst>
              </a:custGeom>
              <a:solidFill>
                <a:srgbClr val="FFCC99"/>
              </a:solidFill>
              <a:ln w="9525">
                <a:solidFill>
                  <a:schemeClr val="tx1"/>
                </a:solidFill>
                <a:round/>
                <a:headEnd/>
                <a:tailEnd/>
              </a:ln>
              <a:effectLst/>
            </p:spPr>
            <p:txBody>
              <a:bodyPr/>
              <a:lstStyle/>
              <a:p>
                <a:endParaRPr lang="en-GB"/>
              </a:p>
            </p:txBody>
          </p:sp>
          <p:sp>
            <p:nvSpPr>
              <p:cNvPr id="91163" name="Oval 27"/>
              <p:cNvSpPr>
                <a:spLocks noChangeArrowheads="1"/>
              </p:cNvSpPr>
              <p:nvPr/>
            </p:nvSpPr>
            <p:spPr bwMode="auto">
              <a:xfrm>
                <a:off x="4894" y="1481"/>
                <a:ext cx="410" cy="360"/>
              </a:xfrm>
              <a:prstGeom prst="ellipse">
                <a:avLst/>
              </a:prstGeom>
              <a:solidFill>
                <a:srgbClr val="FFCC99"/>
              </a:solidFill>
              <a:ln w="9525">
                <a:solidFill>
                  <a:schemeClr val="tx1"/>
                </a:solidFill>
                <a:round/>
                <a:headEnd/>
                <a:tailEnd/>
              </a:ln>
              <a:effectLst/>
            </p:spPr>
            <p:txBody>
              <a:bodyPr wrap="none" anchor="ctr"/>
              <a:lstStyle/>
              <a:p>
                <a:endParaRPr lang="en-GB"/>
              </a:p>
            </p:txBody>
          </p:sp>
          <p:sp>
            <p:nvSpPr>
              <p:cNvPr id="91164" name="Oval 28"/>
              <p:cNvSpPr>
                <a:spLocks noChangeArrowheads="1"/>
              </p:cNvSpPr>
              <p:nvPr/>
            </p:nvSpPr>
            <p:spPr bwMode="auto">
              <a:xfrm>
                <a:off x="4979" y="1606"/>
                <a:ext cx="64" cy="49"/>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91165" name="Oval 29"/>
              <p:cNvSpPr>
                <a:spLocks noChangeArrowheads="1"/>
              </p:cNvSpPr>
              <p:nvPr/>
            </p:nvSpPr>
            <p:spPr bwMode="auto">
              <a:xfrm>
                <a:off x="4985" y="1616"/>
                <a:ext cx="29" cy="24"/>
              </a:xfrm>
              <a:prstGeom prst="ellipse">
                <a:avLst/>
              </a:prstGeom>
              <a:solidFill>
                <a:schemeClr val="tx1"/>
              </a:solidFill>
              <a:ln w="9525">
                <a:solidFill>
                  <a:schemeClr val="tx1"/>
                </a:solidFill>
                <a:round/>
                <a:headEnd/>
                <a:tailEnd/>
              </a:ln>
              <a:effectLst/>
            </p:spPr>
            <p:txBody>
              <a:bodyPr wrap="none" anchor="ctr"/>
              <a:lstStyle/>
              <a:p>
                <a:endParaRPr lang="en-GB"/>
              </a:p>
            </p:txBody>
          </p:sp>
          <p:sp>
            <p:nvSpPr>
              <p:cNvPr id="91166" name="Oval 30"/>
              <p:cNvSpPr>
                <a:spLocks noChangeArrowheads="1"/>
              </p:cNvSpPr>
              <p:nvPr/>
            </p:nvSpPr>
            <p:spPr bwMode="auto">
              <a:xfrm>
                <a:off x="5110" y="1607"/>
                <a:ext cx="60" cy="49"/>
              </a:xfrm>
              <a:prstGeom prst="ellipse">
                <a:avLst/>
              </a:prstGeom>
              <a:solidFill>
                <a:schemeClr val="bg1"/>
              </a:solidFill>
              <a:ln w="9525">
                <a:solidFill>
                  <a:schemeClr val="tx1"/>
                </a:solidFill>
                <a:round/>
                <a:headEnd/>
                <a:tailEnd/>
              </a:ln>
              <a:effectLst/>
            </p:spPr>
            <p:txBody>
              <a:bodyPr wrap="none" anchor="ctr"/>
              <a:lstStyle/>
              <a:p>
                <a:endParaRPr lang="en-GB"/>
              </a:p>
            </p:txBody>
          </p:sp>
          <p:sp>
            <p:nvSpPr>
              <p:cNvPr id="91167" name="Oval 31"/>
              <p:cNvSpPr>
                <a:spLocks noChangeArrowheads="1"/>
              </p:cNvSpPr>
              <p:nvPr/>
            </p:nvSpPr>
            <p:spPr bwMode="auto">
              <a:xfrm>
                <a:off x="5117" y="1621"/>
                <a:ext cx="28" cy="24"/>
              </a:xfrm>
              <a:prstGeom prst="ellipse">
                <a:avLst/>
              </a:prstGeom>
              <a:solidFill>
                <a:schemeClr val="tx1"/>
              </a:solidFill>
              <a:ln w="9525">
                <a:solidFill>
                  <a:schemeClr val="tx1"/>
                </a:solidFill>
                <a:round/>
                <a:headEnd/>
                <a:tailEnd/>
              </a:ln>
              <a:effectLst/>
            </p:spPr>
            <p:txBody>
              <a:bodyPr wrap="none" anchor="ctr"/>
              <a:lstStyle/>
              <a:p>
                <a:endParaRPr lang="en-GB"/>
              </a:p>
            </p:txBody>
          </p:sp>
          <p:sp>
            <p:nvSpPr>
              <p:cNvPr id="91168" name="Oval 32"/>
              <p:cNvSpPr>
                <a:spLocks noChangeArrowheads="1"/>
              </p:cNvSpPr>
              <p:nvPr/>
            </p:nvSpPr>
            <p:spPr bwMode="auto">
              <a:xfrm>
                <a:off x="5056" y="1664"/>
                <a:ext cx="29" cy="39"/>
              </a:xfrm>
              <a:prstGeom prst="ellipse">
                <a:avLst/>
              </a:prstGeom>
              <a:solidFill>
                <a:srgbClr val="FFCC99"/>
              </a:solidFill>
              <a:ln w="9525">
                <a:solidFill>
                  <a:schemeClr val="tx1"/>
                </a:solidFill>
                <a:round/>
                <a:headEnd/>
                <a:tailEnd/>
              </a:ln>
              <a:effectLst/>
            </p:spPr>
            <p:txBody>
              <a:bodyPr wrap="none" anchor="ctr"/>
              <a:lstStyle/>
              <a:p>
                <a:endParaRPr lang="en-GB"/>
              </a:p>
            </p:txBody>
          </p:sp>
          <p:sp>
            <p:nvSpPr>
              <p:cNvPr id="91169" name="Freeform 33"/>
              <p:cNvSpPr>
                <a:spLocks/>
              </p:cNvSpPr>
              <p:nvPr/>
            </p:nvSpPr>
            <p:spPr bwMode="auto">
              <a:xfrm>
                <a:off x="4726" y="1877"/>
                <a:ext cx="643" cy="400"/>
              </a:xfrm>
              <a:custGeom>
                <a:avLst/>
                <a:gdLst/>
                <a:ahLst/>
                <a:cxnLst>
                  <a:cxn ang="0">
                    <a:pos x="787" y="38"/>
                  </a:cxn>
                  <a:cxn ang="0">
                    <a:pos x="853" y="76"/>
                  </a:cxn>
                  <a:cxn ang="0">
                    <a:pos x="881" y="104"/>
                  </a:cxn>
                  <a:cxn ang="0">
                    <a:pos x="966" y="142"/>
                  </a:cxn>
                  <a:cxn ang="0">
                    <a:pos x="1127" y="132"/>
                  </a:cxn>
                  <a:cxn ang="0">
                    <a:pos x="1174" y="85"/>
                  </a:cxn>
                  <a:cxn ang="0">
                    <a:pos x="1230" y="47"/>
                  </a:cxn>
                  <a:cxn ang="0">
                    <a:pos x="1363" y="9"/>
                  </a:cxn>
                  <a:cxn ang="0">
                    <a:pos x="1495" y="19"/>
                  </a:cxn>
                  <a:cxn ang="0">
                    <a:pos x="1561" y="151"/>
                  </a:cxn>
                  <a:cxn ang="0">
                    <a:pos x="1589" y="425"/>
                  </a:cxn>
                  <a:cxn ang="0">
                    <a:pos x="1618" y="585"/>
                  </a:cxn>
                  <a:cxn ang="0">
                    <a:pos x="1646" y="793"/>
                  </a:cxn>
                  <a:cxn ang="0">
                    <a:pos x="1703" y="1020"/>
                  </a:cxn>
                  <a:cxn ang="0">
                    <a:pos x="1712" y="1058"/>
                  </a:cxn>
                  <a:cxn ang="0">
                    <a:pos x="1684" y="1076"/>
                  </a:cxn>
                  <a:cxn ang="0">
                    <a:pos x="1561" y="1086"/>
                  </a:cxn>
                  <a:cxn ang="0">
                    <a:pos x="1372" y="500"/>
                  </a:cxn>
                  <a:cxn ang="0">
                    <a:pos x="1334" y="406"/>
                  </a:cxn>
                  <a:cxn ang="0">
                    <a:pos x="1334" y="1228"/>
                  </a:cxn>
                  <a:cxn ang="0">
                    <a:pos x="1230" y="1218"/>
                  </a:cxn>
                  <a:cxn ang="0">
                    <a:pos x="985" y="1143"/>
                  </a:cxn>
                  <a:cxn ang="0">
                    <a:pos x="560" y="1143"/>
                  </a:cxn>
                  <a:cxn ang="0">
                    <a:pos x="569" y="1114"/>
                  </a:cxn>
                  <a:cxn ang="0">
                    <a:pos x="607" y="519"/>
                  </a:cxn>
                  <a:cxn ang="0">
                    <a:pos x="598" y="425"/>
                  </a:cxn>
                  <a:cxn ang="0">
                    <a:pos x="560" y="491"/>
                  </a:cxn>
                  <a:cxn ang="0">
                    <a:pos x="447" y="614"/>
                  </a:cxn>
                  <a:cxn ang="0">
                    <a:pos x="418" y="642"/>
                  </a:cxn>
                  <a:cxn ang="0">
                    <a:pos x="305" y="822"/>
                  </a:cxn>
                  <a:cxn ang="0">
                    <a:pos x="229" y="954"/>
                  </a:cxn>
                  <a:cxn ang="0">
                    <a:pos x="154" y="925"/>
                  </a:cxn>
                  <a:cxn ang="0">
                    <a:pos x="144" y="897"/>
                  </a:cxn>
                  <a:cxn ang="0">
                    <a:pos x="116" y="878"/>
                  </a:cxn>
                  <a:cxn ang="0">
                    <a:pos x="88" y="850"/>
                  </a:cxn>
                  <a:cxn ang="0">
                    <a:pos x="22" y="812"/>
                  </a:cxn>
                  <a:cxn ang="0">
                    <a:pos x="3" y="774"/>
                  </a:cxn>
                  <a:cxn ang="0">
                    <a:pos x="41" y="718"/>
                  </a:cxn>
                  <a:cxn ang="0">
                    <a:pos x="211" y="557"/>
                  </a:cxn>
                  <a:cxn ang="0">
                    <a:pos x="296" y="415"/>
                  </a:cxn>
                  <a:cxn ang="0">
                    <a:pos x="390" y="330"/>
                  </a:cxn>
                  <a:cxn ang="0">
                    <a:pos x="541" y="151"/>
                  </a:cxn>
                  <a:cxn ang="0">
                    <a:pos x="617" y="47"/>
                  </a:cxn>
                  <a:cxn ang="0">
                    <a:pos x="711" y="0"/>
                  </a:cxn>
                  <a:cxn ang="0">
                    <a:pos x="758" y="9"/>
                  </a:cxn>
                  <a:cxn ang="0">
                    <a:pos x="787" y="38"/>
                  </a:cxn>
                </a:cxnLst>
                <a:rect l="0" t="0" r="r" b="b"/>
                <a:pathLst>
                  <a:path w="1716" h="1261">
                    <a:moveTo>
                      <a:pt x="787" y="38"/>
                    </a:moveTo>
                    <a:cubicBezTo>
                      <a:pt x="808" y="52"/>
                      <a:pt x="832" y="61"/>
                      <a:pt x="853" y="76"/>
                    </a:cubicBezTo>
                    <a:cubicBezTo>
                      <a:pt x="864" y="84"/>
                      <a:pt x="871" y="96"/>
                      <a:pt x="881" y="104"/>
                    </a:cubicBezTo>
                    <a:cubicBezTo>
                      <a:pt x="907" y="125"/>
                      <a:pt x="935" y="131"/>
                      <a:pt x="966" y="142"/>
                    </a:cubicBezTo>
                    <a:cubicBezTo>
                      <a:pt x="1020" y="139"/>
                      <a:pt x="1074" y="140"/>
                      <a:pt x="1127" y="132"/>
                    </a:cubicBezTo>
                    <a:cubicBezTo>
                      <a:pt x="1158" y="127"/>
                      <a:pt x="1155" y="102"/>
                      <a:pt x="1174" y="85"/>
                    </a:cubicBezTo>
                    <a:cubicBezTo>
                      <a:pt x="1191" y="70"/>
                      <a:pt x="1211" y="60"/>
                      <a:pt x="1230" y="47"/>
                    </a:cubicBezTo>
                    <a:cubicBezTo>
                      <a:pt x="1268" y="21"/>
                      <a:pt x="1363" y="9"/>
                      <a:pt x="1363" y="9"/>
                    </a:cubicBezTo>
                    <a:cubicBezTo>
                      <a:pt x="1407" y="12"/>
                      <a:pt x="1453" y="6"/>
                      <a:pt x="1495" y="19"/>
                    </a:cubicBezTo>
                    <a:cubicBezTo>
                      <a:pt x="1515" y="25"/>
                      <a:pt x="1554" y="130"/>
                      <a:pt x="1561" y="151"/>
                    </a:cubicBezTo>
                    <a:cubicBezTo>
                      <a:pt x="1573" y="242"/>
                      <a:pt x="1577" y="334"/>
                      <a:pt x="1589" y="425"/>
                    </a:cubicBezTo>
                    <a:cubicBezTo>
                      <a:pt x="1596" y="479"/>
                      <a:pt x="1612" y="531"/>
                      <a:pt x="1618" y="585"/>
                    </a:cubicBezTo>
                    <a:cubicBezTo>
                      <a:pt x="1626" y="654"/>
                      <a:pt x="1623" y="728"/>
                      <a:pt x="1646" y="793"/>
                    </a:cubicBezTo>
                    <a:cubicBezTo>
                      <a:pt x="1656" y="874"/>
                      <a:pt x="1666" y="947"/>
                      <a:pt x="1703" y="1020"/>
                    </a:cubicBezTo>
                    <a:cubicBezTo>
                      <a:pt x="1706" y="1033"/>
                      <a:pt x="1716" y="1046"/>
                      <a:pt x="1712" y="1058"/>
                    </a:cubicBezTo>
                    <a:cubicBezTo>
                      <a:pt x="1708" y="1069"/>
                      <a:pt x="1695" y="1074"/>
                      <a:pt x="1684" y="1076"/>
                    </a:cubicBezTo>
                    <a:cubicBezTo>
                      <a:pt x="1644" y="1083"/>
                      <a:pt x="1602" y="1083"/>
                      <a:pt x="1561" y="1086"/>
                    </a:cubicBezTo>
                    <a:cubicBezTo>
                      <a:pt x="1188" y="1206"/>
                      <a:pt x="1574" y="637"/>
                      <a:pt x="1372" y="500"/>
                    </a:cubicBezTo>
                    <a:cubicBezTo>
                      <a:pt x="1362" y="467"/>
                      <a:pt x="1345" y="438"/>
                      <a:pt x="1334" y="406"/>
                    </a:cubicBezTo>
                    <a:cubicBezTo>
                      <a:pt x="1335" y="463"/>
                      <a:pt x="1358" y="1148"/>
                      <a:pt x="1334" y="1228"/>
                    </a:cubicBezTo>
                    <a:cubicBezTo>
                      <a:pt x="1324" y="1261"/>
                      <a:pt x="1265" y="1222"/>
                      <a:pt x="1230" y="1218"/>
                    </a:cubicBezTo>
                    <a:cubicBezTo>
                      <a:pt x="1144" y="1207"/>
                      <a:pt x="1066" y="1169"/>
                      <a:pt x="985" y="1143"/>
                    </a:cubicBezTo>
                    <a:cubicBezTo>
                      <a:pt x="918" y="1145"/>
                      <a:pt x="647" y="1162"/>
                      <a:pt x="560" y="1143"/>
                    </a:cubicBezTo>
                    <a:cubicBezTo>
                      <a:pt x="550" y="1141"/>
                      <a:pt x="566" y="1124"/>
                      <a:pt x="569" y="1114"/>
                    </a:cubicBezTo>
                    <a:cubicBezTo>
                      <a:pt x="576" y="920"/>
                      <a:pt x="562" y="710"/>
                      <a:pt x="607" y="519"/>
                    </a:cubicBezTo>
                    <a:cubicBezTo>
                      <a:pt x="604" y="488"/>
                      <a:pt x="616" y="451"/>
                      <a:pt x="598" y="425"/>
                    </a:cubicBezTo>
                    <a:cubicBezTo>
                      <a:pt x="584" y="404"/>
                      <a:pt x="561" y="489"/>
                      <a:pt x="560" y="491"/>
                    </a:cubicBezTo>
                    <a:cubicBezTo>
                      <a:pt x="534" y="543"/>
                      <a:pt x="488" y="573"/>
                      <a:pt x="447" y="614"/>
                    </a:cubicBezTo>
                    <a:cubicBezTo>
                      <a:pt x="437" y="624"/>
                      <a:pt x="418" y="642"/>
                      <a:pt x="418" y="642"/>
                    </a:cubicBezTo>
                    <a:cubicBezTo>
                      <a:pt x="386" y="707"/>
                      <a:pt x="341" y="760"/>
                      <a:pt x="305" y="822"/>
                    </a:cubicBezTo>
                    <a:cubicBezTo>
                      <a:pt x="278" y="869"/>
                      <a:pt x="275" y="924"/>
                      <a:pt x="229" y="954"/>
                    </a:cubicBezTo>
                    <a:cubicBezTo>
                      <a:pt x="215" y="949"/>
                      <a:pt x="160" y="930"/>
                      <a:pt x="154" y="925"/>
                    </a:cubicBezTo>
                    <a:cubicBezTo>
                      <a:pt x="146" y="919"/>
                      <a:pt x="150" y="905"/>
                      <a:pt x="144" y="897"/>
                    </a:cubicBezTo>
                    <a:cubicBezTo>
                      <a:pt x="137" y="888"/>
                      <a:pt x="125" y="885"/>
                      <a:pt x="116" y="878"/>
                    </a:cubicBezTo>
                    <a:cubicBezTo>
                      <a:pt x="106" y="870"/>
                      <a:pt x="99" y="858"/>
                      <a:pt x="88" y="850"/>
                    </a:cubicBezTo>
                    <a:cubicBezTo>
                      <a:pt x="67" y="835"/>
                      <a:pt x="43" y="826"/>
                      <a:pt x="22" y="812"/>
                    </a:cubicBezTo>
                    <a:cubicBezTo>
                      <a:pt x="16" y="799"/>
                      <a:pt x="0" y="788"/>
                      <a:pt x="3" y="774"/>
                    </a:cubicBezTo>
                    <a:cubicBezTo>
                      <a:pt x="7" y="752"/>
                      <a:pt x="28" y="737"/>
                      <a:pt x="41" y="718"/>
                    </a:cubicBezTo>
                    <a:cubicBezTo>
                      <a:pt x="80" y="661"/>
                      <a:pt x="156" y="598"/>
                      <a:pt x="211" y="557"/>
                    </a:cubicBezTo>
                    <a:cubicBezTo>
                      <a:pt x="235" y="521"/>
                      <a:pt x="267" y="444"/>
                      <a:pt x="296" y="415"/>
                    </a:cubicBezTo>
                    <a:cubicBezTo>
                      <a:pt x="325" y="386"/>
                      <a:pt x="363" y="357"/>
                      <a:pt x="390" y="330"/>
                    </a:cubicBezTo>
                    <a:cubicBezTo>
                      <a:pt x="445" y="275"/>
                      <a:pt x="475" y="196"/>
                      <a:pt x="541" y="151"/>
                    </a:cubicBezTo>
                    <a:cubicBezTo>
                      <a:pt x="558" y="105"/>
                      <a:pt x="577" y="73"/>
                      <a:pt x="617" y="47"/>
                    </a:cubicBezTo>
                    <a:cubicBezTo>
                      <a:pt x="643" y="6"/>
                      <a:pt x="663" y="9"/>
                      <a:pt x="711" y="0"/>
                    </a:cubicBezTo>
                    <a:cubicBezTo>
                      <a:pt x="727" y="3"/>
                      <a:pt x="745" y="0"/>
                      <a:pt x="758" y="9"/>
                    </a:cubicBezTo>
                    <a:cubicBezTo>
                      <a:pt x="810" y="44"/>
                      <a:pt x="733" y="38"/>
                      <a:pt x="787" y="38"/>
                    </a:cubicBezTo>
                    <a:close/>
                  </a:path>
                </a:pathLst>
              </a:custGeom>
              <a:solidFill>
                <a:srgbClr val="800080"/>
              </a:solidFill>
              <a:ln w="9525">
                <a:solidFill>
                  <a:schemeClr val="tx1"/>
                </a:solidFill>
                <a:round/>
                <a:headEnd/>
                <a:tailEnd/>
              </a:ln>
              <a:effectLst/>
            </p:spPr>
            <p:txBody>
              <a:bodyPr/>
              <a:lstStyle/>
              <a:p>
                <a:endParaRPr lang="en-GB"/>
              </a:p>
            </p:txBody>
          </p:sp>
          <p:sp>
            <p:nvSpPr>
              <p:cNvPr id="91170" name="Freeform 34"/>
              <p:cNvSpPr>
                <a:spLocks/>
              </p:cNvSpPr>
              <p:nvPr/>
            </p:nvSpPr>
            <p:spPr bwMode="auto">
              <a:xfrm>
                <a:off x="4910" y="2204"/>
                <a:ext cx="366" cy="423"/>
              </a:xfrm>
              <a:custGeom>
                <a:avLst/>
                <a:gdLst/>
                <a:ahLst/>
                <a:cxnLst>
                  <a:cxn ang="0">
                    <a:pos x="75" y="83"/>
                  </a:cxn>
                  <a:cxn ang="0">
                    <a:pos x="66" y="206"/>
                  </a:cxn>
                  <a:cxn ang="0">
                    <a:pos x="56" y="593"/>
                  </a:cxn>
                  <a:cxn ang="0">
                    <a:pos x="0" y="848"/>
                  </a:cxn>
                  <a:cxn ang="0">
                    <a:pos x="28" y="858"/>
                  </a:cxn>
                  <a:cxn ang="0">
                    <a:pos x="293" y="839"/>
                  </a:cxn>
                  <a:cxn ang="0">
                    <a:pos x="302" y="773"/>
                  </a:cxn>
                  <a:cxn ang="0">
                    <a:pos x="321" y="688"/>
                  </a:cxn>
                  <a:cxn ang="0">
                    <a:pos x="330" y="348"/>
                  </a:cxn>
                  <a:cxn ang="0">
                    <a:pos x="340" y="376"/>
                  </a:cxn>
                  <a:cxn ang="0">
                    <a:pos x="349" y="471"/>
                  </a:cxn>
                  <a:cxn ang="0">
                    <a:pos x="368" y="612"/>
                  </a:cxn>
                  <a:cxn ang="0">
                    <a:pos x="377" y="924"/>
                  </a:cxn>
                  <a:cxn ang="0">
                    <a:pos x="491" y="905"/>
                  </a:cxn>
                  <a:cxn ang="0">
                    <a:pos x="547" y="886"/>
                  </a:cxn>
                  <a:cxn ang="0">
                    <a:pos x="680" y="886"/>
                  </a:cxn>
                  <a:cxn ang="0">
                    <a:pos x="623" y="659"/>
                  </a:cxn>
                  <a:cxn ang="0">
                    <a:pos x="557" y="168"/>
                  </a:cxn>
                  <a:cxn ang="0">
                    <a:pos x="481" y="46"/>
                  </a:cxn>
                  <a:cxn ang="0">
                    <a:pos x="170" y="27"/>
                  </a:cxn>
                  <a:cxn ang="0">
                    <a:pos x="94" y="55"/>
                  </a:cxn>
                  <a:cxn ang="0">
                    <a:pos x="75" y="83"/>
                  </a:cxn>
                </a:cxnLst>
                <a:rect l="0" t="0" r="r" b="b"/>
                <a:pathLst>
                  <a:path w="680" h="940">
                    <a:moveTo>
                      <a:pt x="75" y="83"/>
                    </a:moveTo>
                    <a:cubicBezTo>
                      <a:pt x="72" y="124"/>
                      <a:pt x="68" y="165"/>
                      <a:pt x="66" y="206"/>
                    </a:cubicBezTo>
                    <a:cubicBezTo>
                      <a:pt x="61" y="335"/>
                      <a:pt x="62" y="464"/>
                      <a:pt x="56" y="593"/>
                    </a:cubicBezTo>
                    <a:cubicBezTo>
                      <a:pt x="52" y="675"/>
                      <a:pt x="19" y="767"/>
                      <a:pt x="0" y="848"/>
                    </a:cubicBezTo>
                    <a:cubicBezTo>
                      <a:pt x="9" y="851"/>
                      <a:pt x="18" y="858"/>
                      <a:pt x="28" y="858"/>
                    </a:cubicBezTo>
                    <a:cubicBezTo>
                      <a:pt x="117" y="855"/>
                      <a:pt x="208" y="865"/>
                      <a:pt x="293" y="839"/>
                    </a:cubicBezTo>
                    <a:cubicBezTo>
                      <a:pt x="314" y="832"/>
                      <a:pt x="298" y="795"/>
                      <a:pt x="302" y="773"/>
                    </a:cubicBezTo>
                    <a:cubicBezTo>
                      <a:pt x="307" y="744"/>
                      <a:pt x="315" y="716"/>
                      <a:pt x="321" y="688"/>
                    </a:cubicBezTo>
                    <a:cubicBezTo>
                      <a:pt x="324" y="575"/>
                      <a:pt x="323" y="461"/>
                      <a:pt x="330" y="348"/>
                    </a:cubicBezTo>
                    <a:cubicBezTo>
                      <a:pt x="331" y="338"/>
                      <a:pt x="338" y="366"/>
                      <a:pt x="340" y="376"/>
                    </a:cubicBezTo>
                    <a:cubicBezTo>
                      <a:pt x="345" y="407"/>
                      <a:pt x="346" y="439"/>
                      <a:pt x="349" y="471"/>
                    </a:cubicBezTo>
                    <a:cubicBezTo>
                      <a:pt x="359" y="574"/>
                      <a:pt x="354" y="538"/>
                      <a:pt x="368" y="612"/>
                    </a:cubicBezTo>
                    <a:cubicBezTo>
                      <a:pt x="371" y="716"/>
                      <a:pt x="346" y="825"/>
                      <a:pt x="377" y="924"/>
                    </a:cubicBezTo>
                    <a:cubicBezTo>
                      <a:pt x="382" y="940"/>
                      <a:pt x="467" y="913"/>
                      <a:pt x="491" y="905"/>
                    </a:cubicBezTo>
                    <a:cubicBezTo>
                      <a:pt x="510" y="899"/>
                      <a:pt x="547" y="886"/>
                      <a:pt x="547" y="886"/>
                    </a:cubicBezTo>
                    <a:cubicBezTo>
                      <a:pt x="620" y="900"/>
                      <a:pt x="605" y="911"/>
                      <a:pt x="680" y="886"/>
                    </a:cubicBezTo>
                    <a:cubicBezTo>
                      <a:pt x="664" y="809"/>
                      <a:pt x="646" y="735"/>
                      <a:pt x="623" y="659"/>
                    </a:cubicBezTo>
                    <a:cubicBezTo>
                      <a:pt x="616" y="486"/>
                      <a:pt x="604" y="333"/>
                      <a:pt x="557" y="168"/>
                    </a:cubicBezTo>
                    <a:cubicBezTo>
                      <a:pt x="543" y="119"/>
                      <a:pt x="529" y="69"/>
                      <a:pt x="481" y="46"/>
                    </a:cubicBezTo>
                    <a:cubicBezTo>
                      <a:pt x="388" y="0"/>
                      <a:pt x="274" y="30"/>
                      <a:pt x="170" y="27"/>
                    </a:cubicBezTo>
                    <a:cubicBezTo>
                      <a:pt x="144" y="32"/>
                      <a:pt x="113" y="32"/>
                      <a:pt x="94" y="55"/>
                    </a:cubicBezTo>
                    <a:cubicBezTo>
                      <a:pt x="69" y="86"/>
                      <a:pt x="100" y="83"/>
                      <a:pt x="75" y="83"/>
                    </a:cubicBezTo>
                    <a:close/>
                  </a:path>
                </a:pathLst>
              </a:custGeom>
              <a:solidFill>
                <a:srgbClr val="0033CC"/>
              </a:solidFill>
              <a:ln w="9525">
                <a:solidFill>
                  <a:schemeClr val="tx1"/>
                </a:solidFill>
                <a:round/>
                <a:headEnd/>
                <a:tailEnd/>
              </a:ln>
              <a:effectLst/>
            </p:spPr>
            <p:txBody>
              <a:bodyPr/>
              <a:lstStyle/>
              <a:p>
                <a:endParaRPr lang="en-GB"/>
              </a:p>
            </p:txBody>
          </p:sp>
          <p:sp>
            <p:nvSpPr>
              <p:cNvPr id="91171" name="Freeform 35"/>
              <p:cNvSpPr>
                <a:spLocks/>
              </p:cNvSpPr>
              <p:nvPr/>
            </p:nvSpPr>
            <p:spPr bwMode="auto">
              <a:xfrm>
                <a:off x="4976" y="1584"/>
                <a:ext cx="68" cy="17"/>
              </a:xfrm>
              <a:custGeom>
                <a:avLst/>
                <a:gdLst/>
                <a:ahLst/>
                <a:cxnLst>
                  <a:cxn ang="0">
                    <a:pos x="0" y="38"/>
                  </a:cxn>
                  <a:cxn ang="0">
                    <a:pos x="64" y="2"/>
                  </a:cxn>
                  <a:cxn ang="0">
                    <a:pos x="112" y="6"/>
                  </a:cxn>
                  <a:cxn ang="0">
                    <a:pos x="128" y="30"/>
                  </a:cxn>
                </a:cxnLst>
                <a:rect l="0" t="0" r="r" b="b"/>
                <a:pathLst>
                  <a:path w="128" h="38">
                    <a:moveTo>
                      <a:pt x="0" y="38"/>
                    </a:moveTo>
                    <a:cubicBezTo>
                      <a:pt x="26" y="12"/>
                      <a:pt x="27" y="7"/>
                      <a:pt x="64" y="2"/>
                    </a:cubicBezTo>
                    <a:cubicBezTo>
                      <a:pt x="80" y="3"/>
                      <a:pt x="97" y="0"/>
                      <a:pt x="112" y="6"/>
                    </a:cubicBezTo>
                    <a:cubicBezTo>
                      <a:pt x="121" y="10"/>
                      <a:pt x="128" y="30"/>
                      <a:pt x="128" y="30"/>
                    </a:cubicBezTo>
                  </a:path>
                </a:pathLst>
              </a:custGeom>
              <a:noFill/>
              <a:ln w="12700">
                <a:solidFill>
                  <a:schemeClr val="tx1"/>
                </a:solidFill>
                <a:round/>
                <a:headEnd/>
                <a:tailEnd/>
              </a:ln>
              <a:effectLst/>
            </p:spPr>
            <p:txBody>
              <a:bodyPr/>
              <a:lstStyle/>
              <a:p>
                <a:endParaRPr lang="en-GB"/>
              </a:p>
            </p:txBody>
          </p:sp>
          <p:sp>
            <p:nvSpPr>
              <p:cNvPr id="91172" name="Freeform 36"/>
              <p:cNvSpPr>
                <a:spLocks/>
              </p:cNvSpPr>
              <p:nvPr/>
            </p:nvSpPr>
            <p:spPr bwMode="auto">
              <a:xfrm>
                <a:off x="5104" y="1585"/>
                <a:ext cx="68" cy="17"/>
              </a:xfrm>
              <a:custGeom>
                <a:avLst/>
                <a:gdLst/>
                <a:ahLst/>
                <a:cxnLst>
                  <a:cxn ang="0">
                    <a:pos x="0" y="38"/>
                  </a:cxn>
                  <a:cxn ang="0">
                    <a:pos x="64" y="2"/>
                  </a:cxn>
                  <a:cxn ang="0">
                    <a:pos x="112" y="6"/>
                  </a:cxn>
                  <a:cxn ang="0">
                    <a:pos x="128" y="30"/>
                  </a:cxn>
                </a:cxnLst>
                <a:rect l="0" t="0" r="r" b="b"/>
                <a:pathLst>
                  <a:path w="128" h="38">
                    <a:moveTo>
                      <a:pt x="0" y="38"/>
                    </a:moveTo>
                    <a:cubicBezTo>
                      <a:pt x="26" y="12"/>
                      <a:pt x="27" y="7"/>
                      <a:pt x="64" y="2"/>
                    </a:cubicBezTo>
                    <a:cubicBezTo>
                      <a:pt x="80" y="3"/>
                      <a:pt x="97" y="0"/>
                      <a:pt x="112" y="6"/>
                    </a:cubicBezTo>
                    <a:cubicBezTo>
                      <a:pt x="121" y="10"/>
                      <a:pt x="128" y="30"/>
                      <a:pt x="128" y="30"/>
                    </a:cubicBezTo>
                  </a:path>
                </a:pathLst>
              </a:custGeom>
              <a:noFill/>
              <a:ln w="12700">
                <a:solidFill>
                  <a:schemeClr val="tx1"/>
                </a:solidFill>
                <a:round/>
                <a:headEnd/>
                <a:tailEnd/>
              </a:ln>
              <a:effectLst/>
            </p:spPr>
            <p:txBody>
              <a:bodyPr/>
              <a:lstStyle/>
              <a:p>
                <a:endParaRPr lang="en-GB"/>
              </a:p>
            </p:txBody>
          </p:sp>
          <p:sp>
            <p:nvSpPr>
              <p:cNvPr id="91173" name="Freeform 37"/>
              <p:cNvSpPr>
                <a:spLocks/>
              </p:cNvSpPr>
              <p:nvPr/>
            </p:nvSpPr>
            <p:spPr bwMode="auto">
              <a:xfrm>
                <a:off x="4833" y="1354"/>
                <a:ext cx="561" cy="303"/>
              </a:xfrm>
              <a:custGeom>
                <a:avLst/>
                <a:gdLst/>
                <a:ahLst/>
                <a:cxnLst>
                  <a:cxn ang="0">
                    <a:pos x="92" y="620"/>
                  </a:cxn>
                  <a:cxn ang="0">
                    <a:pos x="56" y="632"/>
                  </a:cxn>
                  <a:cxn ang="0">
                    <a:pos x="92" y="584"/>
                  </a:cxn>
                  <a:cxn ang="0">
                    <a:pos x="0" y="508"/>
                  </a:cxn>
                  <a:cxn ang="0">
                    <a:pos x="28" y="308"/>
                  </a:cxn>
                  <a:cxn ang="0">
                    <a:pos x="144" y="344"/>
                  </a:cxn>
                  <a:cxn ang="0">
                    <a:pos x="132" y="212"/>
                  </a:cxn>
                  <a:cxn ang="0">
                    <a:pos x="200" y="224"/>
                  </a:cxn>
                  <a:cxn ang="0">
                    <a:pos x="256" y="288"/>
                  </a:cxn>
                  <a:cxn ang="0">
                    <a:pos x="260" y="288"/>
                  </a:cxn>
                  <a:cxn ang="0">
                    <a:pos x="312" y="112"/>
                  </a:cxn>
                  <a:cxn ang="0">
                    <a:pos x="376" y="240"/>
                  </a:cxn>
                  <a:cxn ang="0">
                    <a:pos x="408" y="188"/>
                  </a:cxn>
                  <a:cxn ang="0">
                    <a:pos x="468" y="76"/>
                  </a:cxn>
                  <a:cxn ang="0">
                    <a:pos x="496" y="12"/>
                  </a:cxn>
                  <a:cxn ang="0">
                    <a:pos x="516" y="56"/>
                  </a:cxn>
                  <a:cxn ang="0">
                    <a:pos x="540" y="212"/>
                  </a:cxn>
                  <a:cxn ang="0">
                    <a:pos x="688" y="44"/>
                  </a:cxn>
                  <a:cxn ang="0">
                    <a:pos x="644" y="272"/>
                  </a:cxn>
                  <a:cxn ang="0">
                    <a:pos x="724" y="232"/>
                  </a:cxn>
                  <a:cxn ang="0">
                    <a:pos x="880" y="200"/>
                  </a:cxn>
                  <a:cxn ang="0">
                    <a:pos x="792" y="296"/>
                  </a:cxn>
                  <a:cxn ang="0">
                    <a:pos x="964" y="372"/>
                  </a:cxn>
                  <a:cxn ang="0">
                    <a:pos x="932" y="424"/>
                  </a:cxn>
                  <a:cxn ang="0">
                    <a:pos x="868" y="460"/>
                  </a:cxn>
                  <a:cxn ang="0">
                    <a:pos x="888" y="496"/>
                  </a:cxn>
                  <a:cxn ang="0">
                    <a:pos x="1044" y="608"/>
                  </a:cxn>
                  <a:cxn ang="0">
                    <a:pos x="904" y="584"/>
                  </a:cxn>
                  <a:cxn ang="0">
                    <a:pos x="892" y="596"/>
                  </a:cxn>
                  <a:cxn ang="0">
                    <a:pos x="916" y="652"/>
                  </a:cxn>
                  <a:cxn ang="0">
                    <a:pos x="932" y="672"/>
                  </a:cxn>
                  <a:cxn ang="0">
                    <a:pos x="856" y="624"/>
                  </a:cxn>
                  <a:cxn ang="0">
                    <a:pos x="800" y="536"/>
                  </a:cxn>
                  <a:cxn ang="0">
                    <a:pos x="680" y="396"/>
                  </a:cxn>
                  <a:cxn ang="0">
                    <a:pos x="452" y="328"/>
                  </a:cxn>
                  <a:cxn ang="0">
                    <a:pos x="328" y="348"/>
                  </a:cxn>
                  <a:cxn ang="0">
                    <a:pos x="208" y="460"/>
                  </a:cxn>
                  <a:cxn ang="0">
                    <a:pos x="156" y="576"/>
                  </a:cxn>
                  <a:cxn ang="0">
                    <a:pos x="140" y="612"/>
                  </a:cxn>
                </a:cxnLst>
                <a:rect l="0" t="0" r="r" b="b"/>
                <a:pathLst>
                  <a:path w="1044" h="673">
                    <a:moveTo>
                      <a:pt x="140" y="612"/>
                    </a:moveTo>
                    <a:cubicBezTo>
                      <a:pt x="128" y="614"/>
                      <a:pt x="105" y="616"/>
                      <a:pt x="92" y="620"/>
                    </a:cubicBezTo>
                    <a:cubicBezTo>
                      <a:pt x="84" y="622"/>
                      <a:pt x="76" y="625"/>
                      <a:pt x="68" y="628"/>
                    </a:cubicBezTo>
                    <a:cubicBezTo>
                      <a:pt x="64" y="629"/>
                      <a:pt x="56" y="632"/>
                      <a:pt x="56" y="632"/>
                    </a:cubicBezTo>
                    <a:cubicBezTo>
                      <a:pt x="20" y="626"/>
                      <a:pt x="25" y="621"/>
                      <a:pt x="52" y="612"/>
                    </a:cubicBezTo>
                    <a:cubicBezTo>
                      <a:pt x="76" y="594"/>
                      <a:pt x="62" y="604"/>
                      <a:pt x="92" y="584"/>
                    </a:cubicBezTo>
                    <a:cubicBezTo>
                      <a:pt x="96" y="581"/>
                      <a:pt x="104" y="576"/>
                      <a:pt x="104" y="576"/>
                    </a:cubicBezTo>
                    <a:cubicBezTo>
                      <a:pt x="93" y="531"/>
                      <a:pt x="41" y="514"/>
                      <a:pt x="0" y="508"/>
                    </a:cubicBezTo>
                    <a:cubicBezTo>
                      <a:pt x="23" y="473"/>
                      <a:pt x="93" y="474"/>
                      <a:pt x="128" y="472"/>
                    </a:cubicBezTo>
                    <a:cubicBezTo>
                      <a:pt x="111" y="404"/>
                      <a:pt x="49" y="371"/>
                      <a:pt x="28" y="308"/>
                    </a:cubicBezTo>
                    <a:cubicBezTo>
                      <a:pt x="41" y="288"/>
                      <a:pt x="48" y="292"/>
                      <a:pt x="72" y="296"/>
                    </a:cubicBezTo>
                    <a:cubicBezTo>
                      <a:pt x="96" y="312"/>
                      <a:pt x="116" y="335"/>
                      <a:pt x="144" y="344"/>
                    </a:cubicBezTo>
                    <a:cubicBezTo>
                      <a:pt x="164" y="371"/>
                      <a:pt x="163" y="382"/>
                      <a:pt x="176" y="344"/>
                    </a:cubicBezTo>
                    <a:cubicBezTo>
                      <a:pt x="169" y="298"/>
                      <a:pt x="158" y="251"/>
                      <a:pt x="132" y="212"/>
                    </a:cubicBezTo>
                    <a:cubicBezTo>
                      <a:pt x="125" y="185"/>
                      <a:pt x="121" y="158"/>
                      <a:pt x="112" y="132"/>
                    </a:cubicBezTo>
                    <a:cubicBezTo>
                      <a:pt x="152" y="106"/>
                      <a:pt x="181" y="205"/>
                      <a:pt x="200" y="224"/>
                    </a:cubicBezTo>
                    <a:cubicBezTo>
                      <a:pt x="213" y="237"/>
                      <a:pt x="230" y="248"/>
                      <a:pt x="240" y="264"/>
                    </a:cubicBezTo>
                    <a:cubicBezTo>
                      <a:pt x="245" y="272"/>
                      <a:pt x="251" y="280"/>
                      <a:pt x="256" y="288"/>
                    </a:cubicBezTo>
                    <a:cubicBezTo>
                      <a:pt x="259" y="293"/>
                      <a:pt x="258" y="304"/>
                      <a:pt x="264" y="304"/>
                    </a:cubicBezTo>
                    <a:cubicBezTo>
                      <a:pt x="269" y="304"/>
                      <a:pt x="261" y="293"/>
                      <a:pt x="260" y="288"/>
                    </a:cubicBezTo>
                    <a:cubicBezTo>
                      <a:pt x="264" y="224"/>
                      <a:pt x="263" y="23"/>
                      <a:pt x="284" y="16"/>
                    </a:cubicBezTo>
                    <a:cubicBezTo>
                      <a:pt x="308" y="48"/>
                      <a:pt x="300" y="75"/>
                      <a:pt x="312" y="112"/>
                    </a:cubicBezTo>
                    <a:cubicBezTo>
                      <a:pt x="320" y="136"/>
                      <a:pt x="333" y="160"/>
                      <a:pt x="348" y="180"/>
                    </a:cubicBezTo>
                    <a:cubicBezTo>
                      <a:pt x="355" y="200"/>
                      <a:pt x="364" y="222"/>
                      <a:pt x="376" y="240"/>
                    </a:cubicBezTo>
                    <a:cubicBezTo>
                      <a:pt x="381" y="231"/>
                      <a:pt x="382" y="220"/>
                      <a:pt x="388" y="212"/>
                    </a:cubicBezTo>
                    <a:cubicBezTo>
                      <a:pt x="421" y="162"/>
                      <a:pt x="382" y="234"/>
                      <a:pt x="408" y="188"/>
                    </a:cubicBezTo>
                    <a:cubicBezTo>
                      <a:pt x="421" y="165"/>
                      <a:pt x="425" y="143"/>
                      <a:pt x="440" y="120"/>
                    </a:cubicBezTo>
                    <a:cubicBezTo>
                      <a:pt x="450" y="105"/>
                      <a:pt x="458" y="90"/>
                      <a:pt x="468" y="76"/>
                    </a:cubicBezTo>
                    <a:cubicBezTo>
                      <a:pt x="474" y="68"/>
                      <a:pt x="484" y="52"/>
                      <a:pt x="484" y="52"/>
                    </a:cubicBezTo>
                    <a:cubicBezTo>
                      <a:pt x="490" y="28"/>
                      <a:pt x="486" y="41"/>
                      <a:pt x="496" y="12"/>
                    </a:cubicBezTo>
                    <a:cubicBezTo>
                      <a:pt x="497" y="8"/>
                      <a:pt x="500" y="0"/>
                      <a:pt x="500" y="0"/>
                    </a:cubicBezTo>
                    <a:cubicBezTo>
                      <a:pt x="512" y="17"/>
                      <a:pt x="511" y="36"/>
                      <a:pt x="516" y="56"/>
                    </a:cubicBezTo>
                    <a:cubicBezTo>
                      <a:pt x="519" y="117"/>
                      <a:pt x="518" y="179"/>
                      <a:pt x="524" y="240"/>
                    </a:cubicBezTo>
                    <a:cubicBezTo>
                      <a:pt x="525" y="251"/>
                      <a:pt x="535" y="221"/>
                      <a:pt x="540" y="212"/>
                    </a:cubicBezTo>
                    <a:cubicBezTo>
                      <a:pt x="549" y="197"/>
                      <a:pt x="556" y="179"/>
                      <a:pt x="564" y="164"/>
                    </a:cubicBezTo>
                    <a:cubicBezTo>
                      <a:pt x="593" y="107"/>
                      <a:pt x="619" y="55"/>
                      <a:pt x="688" y="44"/>
                    </a:cubicBezTo>
                    <a:cubicBezTo>
                      <a:pt x="696" y="76"/>
                      <a:pt x="673" y="140"/>
                      <a:pt x="652" y="168"/>
                    </a:cubicBezTo>
                    <a:cubicBezTo>
                      <a:pt x="643" y="204"/>
                      <a:pt x="637" y="223"/>
                      <a:pt x="644" y="272"/>
                    </a:cubicBezTo>
                    <a:cubicBezTo>
                      <a:pt x="645" y="277"/>
                      <a:pt x="655" y="270"/>
                      <a:pt x="660" y="268"/>
                    </a:cubicBezTo>
                    <a:cubicBezTo>
                      <a:pt x="686" y="257"/>
                      <a:pt x="700" y="247"/>
                      <a:pt x="724" y="232"/>
                    </a:cubicBezTo>
                    <a:cubicBezTo>
                      <a:pt x="746" y="218"/>
                      <a:pt x="821" y="197"/>
                      <a:pt x="848" y="192"/>
                    </a:cubicBezTo>
                    <a:cubicBezTo>
                      <a:pt x="859" y="195"/>
                      <a:pt x="871" y="194"/>
                      <a:pt x="880" y="200"/>
                    </a:cubicBezTo>
                    <a:cubicBezTo>
                      <a:pt x="881" y="201"/>
                      <a:pt x="866" y="234"/>
                      <a:pt x="864" y="236"/>
                    </a:cubicBezTo>
                    <a:cubicBezTo>
                      <a:pt x="845" y="259"/>
                      <a:pt x="812" y="273"/>
                      <a:pt x="792" y="296"/>
                    </a:cubicBezTo>
                    <a:cubicBezTo>
                      <a:pt x="774" y="316"/>
                      <a:pt x="767" y="337"/>
                      <a:pt x="756" y="360"/>
                    </a:cubicBezTo>
                    <a:cubicBezTo>
                      <a:pt x="842" y="389"/>
                      <a:pt x="744" y="359"/>
                      <a:pt x="964" y="372"/>
                    </a:cubicBezTo>
                    <a:cubicBezTo>
                      <a:pt x="978" y="373"/>
                      <a:pt x="1010" y="390"/>
                      <a:pt x="1024" y="396"/>
                    </a:cubicBezTo>
                    <a:cubicBezTo>
                      <a:pt x="993" y="406"/>
                      <a:pt x="964" y="416"/>
                      <a:pt x="932" y="424"/>
                    </a:cubicBezTo>
                    <a:cubicBezTo>
                      <a:pt x="921" y="427"/>
                      <a:pt x="900" y="432"/>
                      <a:pt x="900" y="432"/>
                    </a:cubicBezTo>
                    <a:cubicBezTo>
                      <a:pt x="872" y="451"/>
                      <a:pt x="881" y="440"/>
                      <a:pt x="868" y="460"/>
                    </a:cubicBezTo>
                    <a:cubicBezTo>
                      <a:pt x="866" y="469"/>
                      <a:pt x="854" y="480"/>
                      <a:pt x="860" y="488"/>
                    </a:cubicBezTo>
                    <a:cubicBezTo>
                      <a:pt x="866" y="496"/>
                      <a:pt x="879" y="491"/>
                      <a:pt x="888" y="496"/>
                    </a:cubicBezTo>
                    <a:cubicBezTo>
                      <a:pt x="912" y="509"/>
                      <a:pt x="937" y="521"/>
                      <a:pt x="960" y="536"/>
                    </a:cubicBezTo>
                    <a:cubicBezTo>
                      <a:pt x="994" y="559"/>
                      <a:pt x="1013" y="587"/>
                      <a:pt x="1044" y="608"/>
                    </a:cubicBezTo>
                    <a:cubicBezTo>
                      <a:pt x="1028" y="612"/>
                      <a:pt x="996" y="604"/>
                      <a:pt x="996" y="604"/>
                    </a:cubicBezTo>
                    <a:cubicBezTo>
                      <a:pt x="969" y="586"/>
                      <a:pt x="936" y="587"/>
                      <a:pt x="904" y="584"/>
                    </a:cubicBezTo>
                    <a:cubicBezTo>
                      <a:pt x="896" y="585"/>
                      <a:pt x="886" y="582"/>
                      <a:pt x="880" y="588"/>
                    </a:cubicBezTo>
                    <a:cubicBezTo>
                      <a:pt x="877" y="591"/>
                      <a:pt x="889" y="592"/>
                      <a:pt x="892" y="596"/>
                    </a:cubicBezTo>
                    <a:cubicBezTo>
                      <a:pt x="903" y="609"/>
                      <a:pt x="898" y="614"/>
                      <a:pt x="904" y="628"/>
                    </a:cubicBezTo>
                    <a:cubicBezTo>
                      <a:pt x="907" y="636"/>
                      <a:pt x="911" y="644"/>
                      <a:pt x="916" y="652"/>
                    </a:cubicBezTo>
                    <a:cubicBezTo>
                      <a:pt x="919" y="658"/>
                      <a:pt x="924" y="663"/>
                      <a:pt x="928" y="668"/>
                    </a:cubicBezTo>
                    <a:cubicBezTo>
                      <a:pt x="929" y="669"/>
                      <a:pt x="934" y="673"/>
                      <a:pt x="932" y="672"/>
                    </a:cubicBezTo>
                    <a:cubicBezTo>
                      <a:pt x="897" y="645"/>
                      <a:pt x="913" y="652"/>
                      <a:pt x="888" y="644"/>
                    </a:cubicBezTo>
                    <a:cubicBezTo>
                      <a:pt x="878" y="636"/>
                      <a:pt x="865" y="633"/>
                      <a:pt x="856" y="624"/>
                    </a:cubicBezTo>
                    <a:cubicBezTo>
                      <a:pt x="847" y="615"/>
                      <a:pt x="833" y="593"/>
                      <a:pt x="824" y="580"/>
                    </a:cubicBezTo>
                    <a:cubicBezTo>
                      <a:pt x="819" y="561"/>
                      <a:pt x="812" y="552"/>
                      <a:pt x="800" y="536"/>
                    </a:cubicBezTo>
                    <a:cubicBezTo>
                      <a:pt x="784" y="489"/>
                      <a:pt x="749" y="465"/>
                      <a:pt x="716" y="432"/>
                    </a:cubicBezTo>
                    <a:cubicBezTo>
                      <a:pt x="704" y="420"/>
                      <a:pt x="697" y="403"/>
                      <a:pt x="680" y="396"/>
                    </a:cubicBezTo>
                    <a:cubicBezTo>
                      <a:pt x="667" y="391"/>
                      <a:pt x="653" y="388"/>
                      <a:pt x="640" y="384"/>
                    </a:cubicBezTo>
                    <a:cubicBezTo>
                      <a:pt x="589" y="346"/>
                      <a:pt x="513" y="340"/>
                      <a:pt x="452" y="328"/>
                    </a:cubicBezTo>
                    <a:cubicBezTo>
                      <a:pt x="419" y="329"/>
                      <a:pt x="385" y="327"/>
                      <a:pt x="352" y="332"/>
                    </a:cubicBezTo>
                    <a:cubicBezTo>
                      <a:pt x="343" y="334"/>
                      <a:pt x="328" y="348"/>
                      <a:pt x="328" y="348"/>
                    </a:cubicBezTo>
                    <a:cubicBezTo>
                      <a:pt x="313" y="370"/>
                      <a:pt x="296" y="395"/>
                      <a:pt x="276" y="412"/>
                    </a:cubicBezTo>
                    <a:cubicBezTo>
                      <a:pt x="252" y="432"/>
                      <a:pt x="227" y="434"/>
                      <a:pt x="208" y="460"/>
                    </a:cubicBezTo>
                    <a:cubicBezTo>
                      <a:pt x="199" y="488"/>
                      <a:pt x="204" y="516"/>
                      <a:pt x="184" y="540"/>
                    </a:cubicBezTo>
                    <a:cubicBezTo>
                      <a:pt x="174" y="552"/>
                      <a:pt x="156" y="576"/>
                      <a:pt x="156" y="576"/>
                    </a:cubicBezTo>
                    <a:cubicBezTo>
                      <a:pt x="156" y="577"/>
                      <a:pt x="150" y="601"/>
                      <a:pt x="148" y="604"/>
                    </a:cubicBezTo>
                    <a:cubicBezTo>
                      <a:pt x="141" y="613"/>
                      <a:pt x="129" y="612"/>
                      <a:pt x="140" y="612"/>
                    </a:cubicBezTo>
                    <a:close/>
                  </a:path>
                </a:pathLst>
              </a:custGeom>
              <a:solidFill>
                <a:srgbClr val="CC6600"/>
              </a:solidFill>
              <a:ln w="9525">
                <a:solidFill>
                  <a:schemeClr val="tx1"/>
                </a:solidFill>
                <a:round/>
                <a:headEnd/>
                <a:tailEnd/>
              </a:ln>
              <a:effectLst/>
            </p:spPr>
            <p:txBody>
              <a:bodyPr/>
              <a:lstStyle/>
              <a:p>
                <a:endParaRPr lang="en-GB"/>
              </a:p>
            </p:txBody>
          </p:sp>
          <p:sp>
            <p:nvSpPr>
              <p:cNvPr id="91174" name="Freeform 38"/>
              <p:cNvSpPr>
                <a:spLocks/>
              </p:cNvSpPr>
              <p:nvPr/>
            </p:nvSpPr>
            <p:spPr bwMode="auto">
              <a:xfrm>
                <a:off x="4996" y="1732"/>
                <a:ext cx="148" cy="32"/>
              </a:xfrm>
              <a:custGeom>
                <a:avLst/>
                <a:gdLst/>
                <a:ahLst/>
                <a:cxnLst>
                  <a:cxn ang="0">
                    <a:pos x="0" y="16"/>
                  </a:cxn>
                  <a:cxn ang="0">
                    <a:pos x="36" y="28"/>
                  </a:cxn>
                  <a:cxn ang="0">
                    <a:pos x="48" y="32"/>
                  </a:cxn>
                  <a:cxn ang="0">
                    <a:pos x="120" y="28"/>
                  </a:cxn>
                  <a:cxn ang="0">
                    <a:pos x="148" y="0"/>
                  </a:cxn>
                </a:cxnLst>
                <a:rect l="0" t="0" r="r" b="b"/>
                <a:pathLst>
                  <a:path w="148" h="32">
                    <a:moveTo>
                      <a:pt x="0" y="16"/>
                    </a:moveTo>
                    <a:cubicBezTo>
                      <a:pt x="12" y="20"/>
                      <a:pt x="24" y="24"/>
                      <a:pt x="36" y="28"/>
                    </a:cubicBezTo>
                    <a:cubicBezTo>
                      <a:pt x="40" y="29"/>
                      <a:pt x="48" y="32"/>
                      <a:pt x="48" y="32"/>
                    </a:cubicBezTo>
                    <a:cubicBezTo>
                      <a:pt x="72" y="31"/>
                      <a:pt x="96" y="32"/>
                      <a:pt x="120" y="28"/>
                    </a:cubicBezTo>
                    <a:cubicBezTo>
                      <a:pt x="131" y="26"/>
                      <a:pt x="137" y="5"/>
                      <a:pt x="148" y="0"/>
                    </a:cubicBezTo>
                  </a:path>
                </a:pathLst>
              </a:custGeom>
              <a:noFill/>
              <a:ln w="19050">
                <a:solidFill>
                  <a:schemeClr val="tx1"/>
                </a:solidFill>
                <a:round/>
                <a:headEnd/>
                <a:tailEnd/>
              </a:ln>
              <a:effectLst/>
            </p:spPr>
            <p:txBody>
              <a:bodyPr/>
              <a:lstStyle/>
              <a:p>
                <a:endParaRPr lang="en-GB"/>
              </a:p>
            </p:txBody>
          </p:sp>
        </p:grpSp>
        <p:sp>
          <p:nvSpPr>
            <p:cNvPr id="91175" name="Freeform 39"/>
            <p:cNvSpPr>
              <a:spLocks/>
            </p:cNvSpPr>
            <p:nvPr/>
          </p:nvSpPr>
          <p:spPr bwMode="auto">
            <a:xfrm>
              <a:off x="3638" y="2045"/>
              <a:ext cx="306" cy="107"/>
            </a:xfrm>
            <a:custGeom>
              <a:avLst/>
              <a:gdLst/>
              <a:ahLst/>
              <a:cxnLst>
                <a:cxn ang="0">
                  <a:pos x="0" y="0"/>
                </a:cxn>
                <a:cxn ang="0">
                  <a:pos x="96" y="105"/>
                </a:cxn>
                <a:cxn ang="0">
                  <a:pos x="260" y="96"/>
                </a:cxn>
                <a:cxn ang="0">
                  <a:pos x="288" y="67"/>
                </a:cxn>
                <a:cxn ang="0">
                  <a:pos x="298" y="38"/>
                </a:cxn>
                <a:cxn ang="0">
                  <a:pos x="202" y="67"/>
                </a:cxn>
                <a:cxn ang="0">
                  <a:pos x="96" y="48"/>
                </a:cxn>
                <a:cxn ang="0">
                  <a:pos x="0" y="0"/>
                </a:cxn>
              </a:cxnLst>
              <a:rect l="0" t="0" r="r" b="b"/>
              <a:pathLst>
                <a:path w="306" h="107">
                  <a:moveTo>
                    <a:pt x="0" y="0"/>
                  </a:moveTo>
                  <a:cubicBezTo>
                    <a:pt x="23" y="65"/>
                    <a:pt x="25" y="82"/>
                    <a:pt x="96" y="105"/>
                  </a:cubicBezTo>
                  <a:cubicBezTo>
                    <a:pt x="151" y="102"/>
                    <a:pt x="206" y="107"/>
                    <a:pt x="260" y="96"/>
                  </a:cubicBezTo>
                  <a:cubicBezTo>
                    <a:pt x="273" y="93"/>
                    <a:pt x="281" y="78"/>
                    <a:pt x="288" y="67"/>
                  </a:cubicBezTo>
                  <a:cubicBezTo>
                    <a:pt x="294" y="58"/>
                    <a:pt x="306" y="44"/>
                    <a:pt x="298" y="38"/>
                  </a:cubicBezTo>
                  <a:cubicBezTo>
                    <a:pt x="288" y="31"/>
                    <a:pt x="215" y="63"/>
                    <a:pt x="202" y="67"/>
                  </a:cubicBezTo>
                  <a:cubicBezTo>
                    <a:pt x="184" y="65"/>
                    <a:pt x="123" y="61"/>
                    <a:pt x="96" y="48"/>
                  </a:cubicBezTo>
                  <a:cubicBezTo>
                    <a:pt x="57" y="29"/>
                    <a:pt x="47" y="0"/>
                    <a:pt x="0" y="0"/>
                  </a:cubicBezTo>
                  <a:close/>
                </a:path>
              </a:pathLst>
            </a:custGeom>
            <a:solidFill>
              <a:srgbClr val="969696"/>
            </a:solidFill>
            <a:ln w="12700" cap="flat" cmpd="sng">
              <a:solidFill>
                <a:schemeClr val="tx1"/>
              </a:solidFill>
              <a:prstDash val="solid"/>
              <a:round/>
              <a:headEnd type="none" w="med" len="med"/>
              <a:tailEnd type="none" w="lg" len="med"/>
            </a:ln>
            <a:effectLst/>
          </p:spPr>
          <p:txBody>
            <a:bodyPr/>
            <a:lstStyle/>
            <a:p>
              <a:endParaRPr lang="en-GB"/>
            </a:p>
          </p:txBody>
        </p:sp>
        <p:sp>
          <p:nvSpPr>
            <p:cNvPr id="91176" name="Freeform 40"/>
            <p:cNvSpPr>
              <a:spLocks/>
            </p:cNvSpPr>
            <p:nvPr/>
          </p:nvSpPr>
          <p:spPr bwMode="auto">
            <a:xfrm>
              <a:off x="3254" y="2035"/>
              <a:ext cx="911" cy="532"/>
            </a:xfrm>
            <a:custGeom>
              <a:avLst/>
              <a:gdLst/>
              <a:ahLst/>
              <a:cxnLst>
                <a:cxn ang="0">
                  <a:pos x="394" y="29"/>
                </a:cxn>
                <a:cxn ang="0">
                  <a:pos x="260" y="29"/>
                </a:cxn>
                <a:cxn ang="0">
                  <a:pos x="212" y="67"/>
                </a:cxn>
                <a:cxn ang="0">
                  <a:pos x="164" y="135"/>
                </a:cxn>
                <a:cxn ang="0">
                  <a:pos x="144" y="154"/>
                </a:cxn>
                <a:cxn ang="0">
                  <a:pos x="77" y="202"/>
                </a:cxn>
                <a:cxn ang="0">
                  <a:pos x="48" y="231"/>
                </a:cxn>
                <a:cxn ang="0">
                  <a:pos x="20" y="250"/>
                </a:cxn>
                <a:cxn ang="0">
                  <a:pos x="0" y="307"/>
                </a:cxn>
                <a:cxn ang="0">
                  <a:pos x="58" y="336"/>
                </a:cxn>
                <a:cxn ang="0">
                  <a:pos x="96" y="384"/>
                </a:cxn>
                <a:cxn ang="0">
                  <a:pos x="192" y="413"/>
                </a:cxn>
                <a:cxn ang="0">
                  <a:pos x="260" y="355"/>
                </a:cxn>
                <a:cxn ang="0">
                  <a:pos x="288" y="317"/>
                </a:cxn>
                <a:cxn ang="0">
                  <a:pos x="298" y="442"/>
                </a:cxn>
                <a:cxn ang="0">
                  <a:pos x="308" y="509"/>
                </a:cxn>
                <a:cxn ang="0">
                  <a:pos x="356" y="471"/>
                </a:cxn>
                <a:cxn ang="0">
                  <a:pos x="682" y="528"/>
                </a:cxn>
                <a:cxn ang="0">
                  <a:pos x="720" y="519"/>
                </a:cxn>
                <a:cxn ang="0">
                  <a:pos x="740" y="298"/>
                </a:cxn>
                <a:cxn ang="0">
                  <a:pos x="759" y="480"/>
                </a:cxn>
                <a:cxn ang="0">
                  <a:pos x="816" y="471"/>
                </a:cxn>
                <a:cxn ang="0">
                  <a:pos x="903" y="461"/>
                </a:cxn>
                <a:cxn ang="0">
                  <a:pos x="884" y="375"/>
                </a:cxn>
                <a:cxn ang="0">
                  <a:pos x="788" y="48"/>
                </a:cxn>
                <a:cxn ang="0">
                  <a:pos x="711" y="19"/>
                </a:cxn>
                <a:cxn ang="0">
                  <a:pos x="682" y="67"/>
                </a:cxn>
                <a:cxn ang="0">
                  <a:pos x="634" y="106"/>
                </a:cxn>
                <a:cxn ang="0">
                  <a:pos x="452" y="87"/>
                </a:cxn>
                <a:cxn ang="0">
                  <a:pos x="404" y="39"/>
                </a:cxn>
                <a:cxn ang="0">
                  <a:pos x="384" y="19"/>
                </a:cxn>
                <a:cxn ang="0">
                  <a:pos x="394" y="29"/>
                </a:cxn>
              </a:cxnLst>
              <a:rect l="0" t="0" r="r" b="b"/>
              <a:pathLst>
                <a:path w="911" h="532">
                  <a:moveTo>
                    <a:pt x="394" y="29"/>
                  </a:moveTo>
                  <a:cubicBezTo>
                    <a:pt x="349" y="0"/>
                    <a:pt x="309" y="12"/>
                    <a:pt x="260" y="29"/>
                  </a:cubicBezTo>
                  <a:cubicBezTo>
                    <a:pt x="245" y="43"/>
                    <a:pt x="225" y="52"/>
                    <a:pt x="212" y="67"/>
                  </a:cubicBezTo>
                  <a:cubicBezTo>
                    <a:pt x="194" y="88"/>
                    <a:pt x="180" y="112"/>
                    <a:pt x="164" y="135"/>
                  </a:cubicBezTo>
                  <a:cubicBezTo>
                    <a:pt x="159" y="143"/>
                    <a:pt x="151" y="148"/>
                    <a:pt x="144" y="154"/>
                  </a:cubicBezTo>
                  <a:cubicBezTo>
                    <a:pt x="130" y="199"/>
                    <a:pt x="119" y="187"/>
                    <a:pt x="77" y="202"/>
                  </a:cubicBezTo>
                  <a:cubicBezTo>
                    <a:pt x="67" y="212"/>
                    <a:pt x="58" y="222"/>
                    <a:pt x="48" y="231"/>
                  </a:cubicBezTo>
                  <a:cubicBezTo>
                    <a:pt x="39" y="238"/>
                    <a:pt x="26" y="240"/>
                    <a:pt x="20" y="250"/>
                  </a:cubicBezTo>
                  <a:cubicBezTo>
                    <a:pt x="9" y="267"/>
                    <a:pt x="0" y="307"/>
                    <a:pt x="0" y="307"/>
                  </a:cubicBezTo>
                  <a:cubicBezTo>
                    <a:pt x="18" y="313"/>
                    <a:pt x="45" y="320"/>
                    <a:pt x="58" y="336"/>
                  </a:cubicBezTo>
                  <a:cubicBezTo>
                    <a:pt x="96" y="382"/>
                    <a:pt x="33" y="352"/>
                    <a:pt x="96" y="384"/>
                  </a:cubicBezTo>
                  <a:cubicBezTo>
                    <a:pt x="125" y="399"/>
                    <a:pt x="161" y="402"/>
                    <a:pt x="192" y="413"/>
                  </a:cubicBezTo>
                  <a:cubicBezTo>
                    <a:pt x="214" y="392"/>
                    <a:pt x="238" y="377"/>
                    <a:pt x="260" y="355"/>
                  </a:cubicBezTo>
                  <a:cubicBezTo>
                    <a:pt x="269" y="328"/>
                    <a:pt x="266" y="246"/>
                    <a:pt x="288" y="317"/>
                  </a:cubicBezTo>
                  <a:cubicBezTo>
                    <a:pt x="291" y="359"/>
                    <a:pt x="294" y="400"/>
                    <a:pt x="298" y="442"/>
                  </a:cubicBezTo>
                  <a:cubicBezTo>
                    <a:pt x="300" y="464"/>
                    <a:pt x="294" y="491"/>
                    <a:pt x="308" y="509"/>
                  </a:cubicBezTo>
                  <a:cubicBezTo>
                    <a:pt x="312" y="515"/>
                    <a:pt x="353" y="474"/>
                    <a:pt x="356" y="471"/>
                  </a:cubicBezTo>
                  <a:cubicBezTo>
                    <a:pt x="507" y="476"/>
                    <a:pt x="610" y="418"/>
                    <a:pt x="682" y="528"/>
                  </a:cubicBezTo>
                  <a:cubicBezTo>
                    <a:pt x="695" y="525"/>
                    <a:pt x="718" y="532"/>
                    <a:pt x="720" y="519"/>
                  </a:cubicBezTo>
                  <a:cubicBezTo>
                    <a:pt x="755" y="330"/>
                    <a:pt x="700" y="181"/>
                    <a:pt x="740" y="298"/>
                  </a:cubicBezTo>
                  <a:cubicBezTo>
                    <a:pt x="724" y="357"/>
                    <a:pt x="675" y="454"/>
                    <a:pt x="759" y="480"/>
                  </a:cubicBezTo>
                  <a:cubicBezTo>
                    <a:pt x="778" y="477"/>
                    <a:pt x="797" y="474"/>
                    <a:pt x="816" y="471"/>
                  </a:cubicBezTo>
                  <a:cubicBezTo>
                    <a:pt x="845" y="467"/>
                    <a:pt x="881" y="480"/>
                    <a:pt x="903" y="461"/>
                  </a:cubicBezTo>
                  <a:cubicBezTo>
                    <a:pt x="911" y="454"/>
                    <a:pt x="889" y="391"/>
                    <a:pt x="884" y="375"/>
                  </a:cubicBezTo>
                  <a:cubicBezTo>
                    <a:pt x="870" y="252"/>
                    <a:pt x="900" y="124"/>
                    <a:pt x="788" y="48"/>
                  </a:cubicBezTo>
                  <a:cubicBezTo>
                    <a:pt x="763" y="11"/>
                    <a:pt x="754" y="6"/>
                    <a:pt x="711" y="19"/>
                  </a:cubicBezTo>
                  <a:cubicBezTo>
                    <a:pt x="662" y="70"/>
                    <a:pt x="720" y="4"/>
                    <a:pt x="682" y="67"/>
                  </a:cubicBezTo>
                  <a:cubicBezTo>
                    <a:pt x="671" y="85"/>
                    <a:pt x="650" y="95"/>
                    <a:pt x="634" y="106"/>
                  </a:cubicBezTo>
                  <a:cubicBezTo>
                    <a:pt x="573" y="102"/>
                    <a:pt x="501" y="124"/>
                    <a:pt x="452" y="87"/>
                  </a:cubicBezTo>
                  <a:cubicBezTo>
                    <a:pt x="434" y="73"/>
                    <a:pt x="420" y="55"/>
                    <a:pt x="404" y="39"/>
                  </a:cubicBezTo>
                  <a:cubicBezTo>
                    <a:pt x="397" y="32"/>
                    <a:pt x="377" y="12"/>
                    <a:pt x="384" y="19"/>
                  </a:cubicBezTo>
                  <a:cubicBezTo>
                    <a:pt x="387" y="22"/>
                    <a:pt x="391" y="26"/>
                    <a:pt x="394" y="29"/>
                  </a:cubicBezTo>
                  <a:close/>
                </a:path>
              </a:pathLst>
            </a:custGeom>
            <a:solidFill>
              <a:schemeClr val="bg1"/>
            </a:solidFill>
            <a:ln w="12700" cap="flat" cmpd="sng">
              <a:solidFill>
                <a:srgbClr val="000000"/>
              </a:solidFill>
              <a:prstDash val="solid"/>
              <a:round/>
              <a:headEnd type="none" w="med" len="med"/>
              <a:tailEnd type="none" w="lg" len="med"/>
            </a:ln>
            <a:effectLst/>
          </p:spPr>
          <p:txBody>
            <a:bodyPr/>
            <a:lstStyle/>
            <a:p>
              <a:endParaRPr lang="en-GB"/>
            </a:p>
          </p:txBody>
        </p:sp>
        <p:sp>
          <p:nvSpPr>
            <p:cNvPr id="91177" name="Oval 41"/>
            <p:cNvSpPr>
              <a:spLocks noChangeArrowheads="1"/>
            </p:cNvSpPr>
            <p:nvPr/>
          </p:nvSpPr>
          <p:spPr bwMode="auto">
            <a:xfrm>
              <a:off x="3424" y="1344"/>
              <a:ext cx="771" cy="680"/>
            </a:xfrm>
            <a:prstGeom prst="ellipse">
              <a:avLst/>
            </a:prstGeom>
            <a:solidFill>
              <a:srgbClr val="C0C0C0">
                <a:alpha val="50000"/>
              </a:srgbClr>
            </a:solidFill>
            <a:ln w="12700">
              <a:solidFill>
                <a:srgbClr val="000000"/>
              </a:solidFill>
              <a:round/>
              <a:headEnd/>
              <a:tailEnd type="none" w="lg" len="med"/>
            </a:ln>
            <a:effectLst/>
          </p:spPr>
          <p:txBody>
            <a:bodyPr wrap="none" anchor="ctr"/>
            <a:lstStyle/>
            <a:p>
              <a:endParaRPr lang="en-GB"/>
            </a:p>
          </p:txBody>
        </p:sp>
        <p:sp>
          <p:nvSpPr>
            <p:cNvPr id="91178" name="Freeform 42"/>
            <p:cNvSpPr>
              <a:spLocks/>
            </p:cNvSpPr>
            <p:nvPr/>
          </p:nvSpPr>
          <p:spPr bwMode="auto">
            <a:xfrm>
              <a:off x="3698" y="2011"/>
              <a:ext cx="219" cy="99"/>
            </a:xfrm>
            <a:custGeom>
              <a:avLst/>
              <a:gdLst/>
              <a:ahLst/>
              <a:cxnLst>
                <a:cxn ang="0">
                  <a:pos x="27" y="5"/>
                </a:cxn>
                <a:cxn ang="0">
                  <a:pos x="14" y="85"/>
                </a:cxn>
                <a:cxn ang="0">
                  <a:pos x="136" y="95"/>
                </a:cxn>
                <a:cxn ang="0">
                  <a:pos x="200" y="72"/>
                </a:cxn>
                <a:cxn ang="0">
                  <a:pos x="161" y="5"/>
                </a:cxn>
                <a:cxn ang="0">
                  <a:pos x="27" y="5"/>
                </a:cxn>
              </a:cxnLst>
              <a:rect l="0" t="0" r="r" b="b"/>
              <a:pathLst>
                <a:path w="219" h="99">
                  <a:moveTo>
                    <a:pt x="27" y="5"/>
                  </a:moveTo>
                  <a:cubicBezTo>
                    <a:pt x="5" y="39"/>
                    <a:pt x="0" y="46"/>
                    <a:pt x="14" y="85"/>
                  </a:cubicBezTo>
                  <a:cubicBezTo>
                    <a:pt x="59" y="82"/>
                    <a:pt x="91" y="99"/>
                    <a:pt x="136" y="95"/>
                  </a:cubicBezTo>
                  <a:cubicBezTo>
                    <a:pt x="156" y="93"/>
                    <a:pt x="187" y="87"/>
                    <a:pt x="200" y="72"/>
                  </a:cubicBezTo>
                  <a:cubicBezTo>
                    <a:pt x="219" y="49"/>
                    <a:pt x="181" y="7"/>
                    <a:pt x="161" y="5"/>
                  </a:cubicBezTo>
                  <a:cubicBezTo>
                    <a:pt x="117" y="0"/>
                    <a:pt x="72" y="5"/>
                    <a:pt x="27" y="5"/>
                  </a:cubicBezTo>
                  <a:close/>
                </a:path>
              </a:pathLst>
            </a:custGeom>
            <a:solidFill>
              <a:schemeClr val="bg1"/>
            </a:solidFill>
            <a:ln w="12700" cap="flat" cmpd="sng">
              <a:solidFill>
                <a:schemeClr val="tx1"/>
              </a:solidFill>
              <a:prstDash val="solid"/>
              <a:round/>
              <a:headEnd type="none" w="med" len="med"/>
              <a:tailEnd type="none" w="lg" len="med"/>
            </a:ln>
            <a:effectLst/>
          </p:spPr>
          <p:txBody>
            <a:bodyPr/>
            <a:lstStyle/>
            <a:p>
              <a:endParaRPr lang="en-GB"/>
            </a:p>
          </p:txBody>
        </p:sp>
        <p:sp>
          <p:nvSpPr>
            <p:cNvPr id="91179" name="Freeform 43"/>
            <p:cNvSpPr>
              <a:spLocks/>
            </p:cNvSpPr>
            <p:nvPr/>
          </p:nvSpPr>
          <p:spPr bwMode="auto">
            <a:xfrm>
              <a:off x="3175" y="2376"/>
              <a:ext cx="245" cy="212"/>
            </a:xfrm>
            <a:custGeom>
              <a:avLst/>
              <a:gdLst/>
              <a:ahLst/>
              <a:cxnLst>
                <a:cxn ang="0">
                  <a:pos x="245" y="84"/>
                </a:cxn>
                <a:cxn ang="0">
                  <a:pos x="221" y="68"/>
                </a:cxn>
                <a:cxn ang="0">
                  <a:pos x="209" y="60"/>
                </a:cxn>
                <a:cxn ang="0">
                  <a:pos x="141" y="16"/>
                </a:cxn>
                <a:cxn ang="0">
                  <a:pos x="105" y="0"/>
                </a:cxn>
                <a:cxn ang="0">
                  <a:pos x="17" y="36"/>
                </a:cxn>
                <a:cxn ang="0">
                  <a:pos x="21" y="68"/>
                </a:cxn>
                <a:cxn ang="0">
                  <a:pos x="1" y="104"/>
                </a:cxn>
                <a:cxn ang="0">
                  <a:pos x="21" y="148"/>
                </a:cxn>
                <a:cxn ang="0">
                  <a:pos x="65" y="144"/>
                </a:cxn>
                <a:cxn ang="0">
                  <a:pos x="69" y="164"/>
                </a:cxn>
                <a:cxn ang="0">
                  <a:pos x="89" y="200"/>
                </a:cxn>
                <a:cxn ang="0">
                  <a:pos x="129" y="196"/>
                </a:cxn>
                <a:cxn ang="0">
                  <a:pos x="149" y="188"/>
                </a:cxn>
                <a:cxn ang="0">
                  <a:pos x="177" y="212"/>
                </a:cxn>
                <a:cxn ang="0">
                  <a:pos x="229" y="200"/>
                </a:cxn>
                <a:cxn ang="0">
                  <a:pos x="233" y="144"/>
                </a:cxn>
                <a:cxn ang="0">
                  <a:pos x="245" y="84"/>
                </a:cxn>
              </a:cxnLst>
              <a:rect l="0" t="0" r="r" b="b"/>
              <a:pathLst>
                <a:path w="245" h="212">
                  <a:moveTo>
                    <a:pt x="245" y="84"/>
                  </a:moveTo>
                  <a:cubicBezTo>
                    <a:pt x="237" y="79"/>
                    <a:pt x="229" y="73"/>
                    <a:pt x="221" y="68"/>
                  </a:cubicBezTo>
                  <a:cubicBezTo>
                    <a:pt x="217" y="65"/>
                    <a:pt x="209" y="60"/>
                    <a:pt x="209" y="60"/>
                  </a:cubicBezTo>
                  <a:cubicBezTo>
                    <a:pt x="195" y="38"/>
                    <a:pt x="164" y="28"/>
                    <a:pt x="141" y="16"/>
                  </a:cubicBezTo>
                  <a:cubicBezTo>
                    <a:pt x="129" y="10"/>
                    <a:pt x="105" y="0"/>
                    <a:pt x="105" y="0"/>
                  </a:cubicBezTo>
                  <a:cubicBezTo>
                    <a:pt x="74" y="4"/>
                    <a:pt x="43" y="18"/>
                    <a:pt x="17" y="36"/>
                  </a:cubicBezTo>
                  <a:cubicBezTo>
                    <a:pt x="7" y="65"/>
                    <a:pt x="2" y="55"/>
                    <a:pt x="21" y="68"/>
                  </a:cubicBezTo>
                  <a:cubicBezTo>
                    <a:pt x="3" y="96"/>
                    <a:pt x="8" y="83"/>
                    <a:pt x="1" y="104"/>
                  </a:cubicBezTo>
                  <a:cubicBezTo>
                    <a:pt x="4" y="126"/>
                    <a:pt x="0" y="141"/>
                    <a:pt x="21" y="148"/>
                  </a:cubicBezTo>
                  <a:cubicBezTo>
                    <a:pt x="36" y="147"/>
                    <a:pt x="51" y="139"/>
                    <a:pt x="65" y="144"/>
                  </a:cubicBezTo>
                  <a:cubicBezTo>
                    <a:pt x="71" y="146"/>
                    <a:pt x="67" y="157"/>
                    <a:pt x="69" y="164"/>
                  </a:cubicBezTo>
                  <a:cubicBezTo>
                    <a:pt x="76" y="191"/>
                    <a:pt x="73" y="184"/>
                    <a:pt x="89" y="200"/>
                  </a:cubicBezTo>
                  <a:cubicBezTo>
                    <a:pt x="102" y="199"/>
                    <a:pt x="116" y="200"/>
                    <a:pt x="129" y="196"/>
                  </a:cubicBezTo>
                  <a:cubicBezTo>
                    <a:pt x="157" y="187"/>
                    <a:pt x="117" y="177"/>
                    <a:pt x="149" y="188"/>
                  </a:cubicBezTo>
                  <a:cubicBezTo>
                    <a:pt x="154" y="204"/>
                    <a:pt x="161" y="207"/>
                    <a:pt x="177" y="212"/>
                  </a:cubicBezTo>
                  <a:cubicBezTo>
                    <a:pt x="195" y="209"/>
                    <a:pt x="212" y="206"/>
                    <a:pt x="229" y="200"/>
                  </a:cubicBezTo>
                  <a:cubicBezTo>
                    <a:pt x="240" y="166"/>
                    <a:pt x="238" y="184"/>
                    <a:pt x="233" y="144"/>
                  </a:cubicBezTo>
                  <a:cubicBezTo>
                    <a:pt x="237" y="88"/>
                    <a:pt x="225" y="104"/>
                    <a:pt x="245" y="84"/>
                  </a:cubicBezTo>
                  <a:close/>
                </a:path>
              </a:pathLst>
            </a:custGeom>
            <a:solidFill>
              <a:schemeClr val="bg1"/>
            </a:solidFill>
            <a:ln w="12700" cap="flat" cmpd="sng">
              <a:solidFill>
                <a:srgbClr val="000000"/>
              </a:solidFill>
              <a:prstDash val="solid"/>
              <a:round/>
              <a:headEnd type="none" w="med" len="med"/>
              <a:tailEnd type="none" w="lg" len="med"/>
            </a:ln>
            <a:effectLst/>
          </p:spPr>
          <p:txBody>
            <a:bodyPr/>
            <a:lstStyle/>
            <a:p>
              <a:endParaRPr lang="en-GB"/>
            </a:p>
          </p:txBody>
        </p:sp>
        <p:sp>
          <p:nvSpPr>
            <p:cNvPr id="91180" name="Freeform 44"/>
            <p:cNvSpPr>
              <a:spLocks/>
            </p:cNvSpPr>
            <p:nvPr/>
          </p:nvSpPr>
          <p:spPr bwMode="auto">
            <a:xfrm>
              <a:off x="3241" y="2332"/>
              <a:ext cx="199" cy="122"/>
            </a:xfrm>
            <a:custGeom>
              <a:avLst/>
              <a:gdLst/>
              <a:ahLst/>
              <a:cxnLst>
                <a:cxn ang="0">
                  <a:pos x="107" y="64"/>
                </a:cxn>
                <a:cxn ang="0">
                  <a:pos x="75" y="40"/>
                </a:cxn>
                <a:cxn ang="0">
                  <a:pos x="47" y="8"/>
                </a:cxn>
                <a:cxn ang="0">
                  <a:pos x="23" y="0"/>
                </a:cxn>
                <a:cxn ang="0">
                  <a:pos x="19" y="52"/>
                </a:cxn>
                <a:cxn ang="0">
                  <a:pos x="55" y="68"/>
                </a:cxn>
                <a:cxn ang="0">
                  <a:pos x="79" y="76"/>
                </a:cxn>
                <a:cxn ang="0">
                  <a:pos x="127" y="108"/>
                </a:cxn>
                <a:cxn ang="0">
                  <a:pos x="151" y="116"/>
                </a:cxn>
                <a:cxn ang="0">
                  <a:pos x="163" y="120"/>
                </a:cxn>
                <a:cxn ang="0">
                  <a:pos x="195" y="116"/>
                </a:cxn>
                <a:cxn ang="0">
                  <a:pos x="187" y="104"/>
                </a:cxn>
                <a:cxn ang="0">
                  <a:pos x="151" y="80"/>
                </a:cxn>
                <a:cxn ang="0">
                  <a:pos x="87" y="48"/>
                </a:cxn>
              </a:cxnLst>
              <a:rect l="0" t="0" r="r" b="b"/>
              <a:pathLst>
                <a:path w="199" h="122">
                  <a:moveTo>
                    <a:pt x="107" y="64"/>
                  </a:moveTo>
                  <a:cubicBezTo>
                    <a:pt x="94" y="55"/>
                    <a:pt x="90" y="45"/>
                    <a:pt x="75" y="40"/>
                  </a:cubicBezTo>
                  <a:cubicBezTo>
                    <a:pt x="71" y="35"/>
                    <a:pt x="52" y="11"/>
                    <a:pt x="47" y="8"/>
                  </a:cubicBezTo>
                  <a:cubicBezTo>
                    <a:pt x="40" y="4"/>
                    <a:pt x="23" y="0"/>
                    <a:pt x="23" y="0"/>
                  </a:cubicBezTo>
                  <a:cubicBezTo>
                    <a:pt x="0" y="8"/>
                    <a:pt x="3" y="36"/>
                    <a:pt x="19" y="52"/>
                  </a:cubicBezTo>
                  <a:cubicBezTo>
                    <a:pt x="29" y="62"/>
                    <a:pt x="43" y="64"/>
                    <a:pt x="55" y="68"/>
                  </a:cubicBezTo>
                  <a:cubicBezTo>
                    <a:pt x="63" y="71"/>
                    <a:pt x="79" y="76"/>
                    <a:pt x="79" y="76"/>
                  </a:cubicBezTo>
                  <a:cubicBezTo>
                    <a:pt x="93" y="90"/>
                    <a:pt x="109" y="100"/>
                    <a:pt x="127" y="108"/>
                  </a:cubicBezTo>
                  <a:cubicBezTo>
                    <a:pt x="135" y="111"/>
                    <a:pt x="143" y="113"/>
                    <a:pt x="151" y="116"/>
                  </a:cubicBezTo>
                  <a:cubicBezTo>
                    <a:pt x="155" y="117"/>
                    <a:pt x="163" y="120"/>
                    <a:pt x="163" y="120"/>
                  </a:cubicBezTo>
                  <a:cubicBezTo>
                    <a:pt x="174" y="119"/>
                    <a:pt x="186" y="122"/>
                    <a:pt x="195" y="116"/>
                  </a:cubicBezTo>
                  <a:cubicBezTo>
                    <a:pt x="199" y="113"/>
                    <a:pt x="190" y="108"/>
                    <a:pt x="187" y="104"/>
                  </a:cubicBezTo>
                  <a:cubicBezTo>
                    <a:pt x="177" y="92"/>
                    <a:pt x="166" y="85"/>
                    <a:pt x="151" y="80"/>
                  </a:cubicBezTo>
                  <a:cubicBezTo>
                    <a:pt x="128" y="57"/>
                    <a:pt x="119" y="48"/>
                    <a:pt x="87" y="48"/>
                  </a:cubicBezTo>
                </a:path>
              </a:pathLst>
            </a:custGeom>
            <a:solidFill>
              <a:schemeClr val="bg2"/>
            </a:solidFill>
            <a:ln w="12700" cap="flat" cmpd="sng">
              <a:solidFill>
                <a:srgbClr val="000000"/>
              </a:solidFill>
              <a:prstDash val="solid"/>
              <a:round/>
              <a:headEnd type="none" w="med" len="med"/>
              <a:tailEnd type="none" w="lg" len="med"/>
            </a:ln>
            <a:effectLst/>
          </p:spPr>
          <p:txBody>
            <a:bodyPr/>
            <a:lstStyle/>
            <a:p>
              <a:endParaRPr lang="en-GB"/>
            </a:p>
          </p:txBody>
        </p:sp>
        <p:sp>
          <p:nvSpPr>
            <p:cNvPr id="91181" name="Freeform 45"/>
            <p:cNvSpPr>
              <a:spLocks/>
            </p:cNvSpPr>
            <p:nvPr/>
          </p:nvSpPr>
          <p:spPr bwMode="auto">
            <a:xfrm>
              <a:off x="3964" y="2504"/>
              <a:ext cx="220" cy="164"/>
            </a:xfrm>
            <a:custGeom>
              <a:avLst/>
              <a:gdLst/>
              <a:ahLst/>
              <a:cxnLst>
                <a:cxn ang="0">
                  <a:pos x="80" y="12"/>
                </a:cxn>
                <a:cxn ang="0">
                  <a:pos x="4" y="40"/>
                </a:cxn>
                <a:cxn ang="0">
                  <a:pos x="0" y="80"/>
                </a:cxn>
                <a:cxn ang="0">
                  <a:pos x="20" y="120"/>
                </a:cxn>
                <a:cxn ang="0">
                  <a:pos x="36" y="116"/>
                </a:cxn>
                <a:cxn ang="0">
                  <a:pos x="44" y="104"/>
                </a:cxn>
                <a:cxn ang="0">
                  <a:pos x="60" y="152"/>
                </a:cxn>
                <a:cxn ang="0">
                  <a:pos x="112" y="108"/>
                </a:cxn>
                <a:cxn ang="0">
                  <a:pos x="152" y="164"/>
                </a:cxn>
                <a:cxn ang="0">
                  <a:pos x="192" y="140"/>
                </a:cxn>
                <a:cxn ang="0">
                  <a:pos x="176" y="96"/>
                </a:cxn>
                <a:cxn ang="0">
                  <a:pos x="220" y="72"/>
                </a:cxn>
                <a:cxn ang="0">
                  <a:pos x="164" y="0"/>
                </a:cxn>
                <a:cxn ang="0">
                  <a:pos x="56" y="4"/>
                </a:cxn>
                <a:cxn ang="0">
                  <a:pos x="32" y="12"/>
                </a:cxn>
              </a:cxnLst>
              <a:rect l="0" t="0" r="r" b="b"/>
              <a:pathLst>
                <a:path w="220" h="164">
                  <a:moveTo>
                    <a:pt x="80" y="12"/>
                  </a:moveTo>
                  <a:cubicBezTo>
                    <a:pt x="38" y="15"/>
                    <a:pt x="16" y="3"/>
                    <a:pt x="4" y="40"/>
                  </a:cubicBezTo>
                  <a:cubicBezTo>
                    <a:pt x="9" y="56"/>
                    <a:pt x="5" y="65"/>
                    <a:pt x="0" y="80"/>
                  </a:cubicBezTo>
                  <a:cubicBezTo>
                    <a:pt x="4" y="100"/>
                    <a:pt x="3" y="109"/>
                    <a:pt x="20" y="120"/>
                  </a:cubicBezTo>
                  <a:cubicBezTo>
                    <a:pt x="25" y="119"/>
                    <a:pt x="31" y="119"/>
                    <a:pt x="36" y="116"/>
                  </a:cubicBezTo>
                  <a:cubicBezTo>
                    <a:pt x="40" y="113"/>
                    <a:pt x="42" y="100"/>
                    <a:pt x="44" y="104"/>
                  </a:cubicBezTo>
                  <a:cubicBezTo>
                    <a:pt x="69" y="163"/>
                    <a:pt x="29" y="132"/>
                    <a:pt x="60" y="152"/>
                  </a:cubicBezTo>
                  <a:cubicBezTo>
                    <a:pt x="107" y="147"/>
                    <a:pt x="102" y="148"/>
                    <a:pt x="112" y="108"/>
                  </a:cubicBezTo>
                  <a:cubicBezTo>
                    <a:pt x="131" y="136"/>
                    <a:pt x="115" y="152"/>
                    <a:pt x="152" y="164"/>
                  </a:cubicBezTo>
                  <a:cubicBezTo>
                    <a:pt x="173" y="160"/>
                    <a:pt x="180" y="158"/>
                    <a:pt x="192" y="140"/>
                  </a:cubicBezTo>
                  <a:cubicBezTo>
                    <a:pt x="188" y="122"/>
                    <a:pt x="186" y="111"/>
                    <a:pt x="176" y="96"/>
                  </a:cubicBezTo>
                  <a:cubicBezTo>
                    <a:pt x="193" y="85"/>
                    <a:pt x="208" y="90"/>
                    <a:pt x="220" y="72"/>
                  </a:cubicBezTo>
                  <a:cubicBezTo>
                    <a:pt x="214" y="37"/>
                    <a:pt x="199" y="12"/>
                    <a:pt x="164" y="0"/>
                  </a:cubicBezTo>
                  <a:cubicBezTo>
                    <a:pt x="128" y="1"/>
                    <a:pt x="92" y="1"/>
                    <a:pt x="56" y="4"/>
                  </a:cubicBezTo>
                  <a:cubicBezTo>
                    <a:pt x="48" y="5"/>
                    <a:pt x="32" y="12"/>
                    <a:pt x="32" y="12"/>
                  </a:cubicBezTo>
                </a:path>
              </a:pathLst>
            </a:custGeom>
            <a:solidFill>
              <a:schemeClr val="bg1"/>
            </a:solidFill>
            <a:ln w="12700" cap="flat" cmpd="sng">
              <a:solidFill>
                <a:schemeClr val="tx1"/>
              </a:solidFill>
              <a:prstDash val="solid"/>
              <a:round/>
              <a:headEnd type="none" w="med" len="med"/>
              <a:tailEnd type="none" w="lg" len="med"/>
            </a:ln>
            <a:effectLst/>
          </p:spPr>
          <p:txBody>
            <a:bodyPr/>
            <a:lstStyle/>
            <a:p>
              <a:endParaRPr lang="en-GB"/>
            </a:p>
          </p:txBody>
        </p:sp>
        <p:sp>
          <p:nvSpPr>
            <p:cNvPr id="91182" name="Freeform 46"/>
            <p:cNvSpPr>
              <a:spLocks/>
            </p:cNvSpPr>
            <p:nvPr/>
          </p:nvSpPr>
          <p:spPr bwMode="auto">
            <a:xfrm>
              <a:off x="3949" y="2482"/>
              <a:ext cx="228" cy="66"/>
            </a:xfrm>
            <a:custGeom>
              <a:avLst/>
              <a:gdLst/>
              <a:ahLst/>
              <a:cxnLst>
                <a:cxn ang="0">
                  <a:pos x="78" y="12"/>
                </a:cxn>
                <a:cxn ang="0">
                  <a:pos x="26" y="28"/>
                </a:cxn>
                <a:cxn ang="0">
                  <a:pos x="198" y="48"/>
                </a:cxn>
                <a:cxn ang="0">
                  <a:pos x="190" y="0"/>
                </a:cxn>
                <a:cxn ang="0">
                  <a:pos x="74" y="4"/>
                </a:cxn>
                <a:cxn ang="0">
                  <a:pos x="62" y="12"/>
                </a:cxn>
                <a:cxn ang="0">
                  <a:pos x="78" y="12"/>
                </a:cxn>
              </a:cxnLst>
              <a:rect l="0" t="0" r="r" b="b"/>
              <a:pathLst>
                <a:path w="228" h="105">
                  <a:moveTo>
                    <a:pt x="78" y="12"/>
                  </a:moveTo>
                  <a:cubicBezTo>
                    <a:pt x="55" y="15"/>
                    <a:pt x="44" y="16"/>
                    <a:pt x="26" y="28"/>
                  </a:cubicBezTo>
                  <a:cubicBezTo>
                    <a:pt x="0" y="105"/>
                    <a:pt x="183" y="48"/>
                    <a:pt x="198" y="48"/>
                  </a:cubicBezTo>
                  <a:cubicBezTo>
                    <a:pt x="228" y="38"/>
                    <a:pt x="208" y="12"/>
                    <a:pt x="190" y="0"/>
                  </a:cubicBezTo>
                  <a:cubicBezTo>
                    <a:pt x="151" y="1"/>
                    <a:pt x="113" y="0"/>
                    <a:pt x="74" y="4"/>
                  </a:cubicBezTo>
                  <a:cubicBezTo>
                    <a:pt x="69" y="4"/>
                    <a:pt x="60" y="8"/>
                    <a:pt x="62" y="12"/>
                  </a:cubicBezTo>
                  <a:cubicBezTo>
                    <a:pt x="64" y="17"/>
                    <a:pt x="73" y="12"/>
                    <a:pt x="78" y="12"/>
                  </a:cubicBezTo>
                  <a:close/>
                </a:path>
              </a:pathLst>
            </a:custGeom>
            <a:solidFill>
              <a:schemeClr val="bg2"/>
            </a:solidFill>
            <a:ln w="12700" cap="flat" cmpd="sng">
              <a:solidFill>
                <a:srgbClr val="000000"/>
              </a:solidFill>
              <a:prstDash val="solid"/>
              <a:round/>
              <a:headEnd type="none" w="med" len="med"/>
              <a:tailEnd type="none" w="lg" len="med"/>
            </a:ln>
            <a:effectLst/>
          </p:spPr>
          <p:txBody>
            <a:bodyPr/>
            <a:lstStyle/>
            <a:p>
              <a:endParaRPr lang="en-GB"/>
            </a:p>
          </p:txBody>
        </p:sp>
        <p:sp>
          <p:nvSpPr>
            <p:cNvPr id="91183" name="Freeform 47"/>
            <p:cNvSpPr>
              <a:spLocks/>
            </p:cNvSpPr>
            <p:nvPr/>
          </p:nvSpPr>
          <p:spPr bwMode="auto">
            <a:xfrm>
              <a:off x="3528" y="2478"/>
              <a:ext cx="510" cy="566"/>
            </a:xfrm>
            <a:custGeom>
              <a:avLst/>
              <a:gdLst/>
              <a:ahLst/>
              <a:cxnLst>
                <a:cxn ang="0">
                  <a:pos x="204" y="26"/>
                </a:cxn>
                <a:cxn ang="0">
                  <a:pos x="180" y="18"/>
                </a:cxn>
                <a:cxn ang="0">
                  <a:pos x="168" y="14"/>
                </a:cxn>
                <a:cxn ang="0">
                  <a:pos x="44" y="46"/>
                </a:cxn>
                <a:cxn ang="0">
                  <a:pos x="40" y="210"/>
                </a:cxn>
                <a:cxn ang="0">
                  <a:pos x="32" y="234"/>
                </a:cxn>
                <a:cxn ang="0">
                  <a:pos x="28" y="318"/>
                </a:cxn>
                <a:cxn ang="0">
                  <a:pos x="16" y="362"/>
                </a:cxn>
                <a:cxn ang="0">
                  <a:pos x="0" y="490"/>
                </a:cxn>
                <a:cxn ang="0">
                  <a:pos x="208" y="510"/>
                </a:cxn>
                <a:cxn ang="0">
                  <a:pos x="232" y="478"/>
                </a:cxn>
                <a:cxn ang="0">
                  <a:pos x="244" y="370"/>
                </a:cxn>
                <a:cxn ang="0">
                  <a:pos x="248" y="254"/>
                </a:cxn>
                <a:cxn ang="0">
                  <a:pos x="244" y="298"/>
                </a:cxn>
                <a:cxn ang="0">
                  <a:pos x="236" y="338"/>
                </a:cxn>
                <a:cxn ang="0">
                  <a:pos x="248" y="558"/>
                </a:cxn>
                <a:cxn ang="0">
                  <a:pos x="468" y="542"/>
                </a:cxn>
                <a:cxn ang="0">
                  <a:pos x="504" y="522"/>
                </a:cxn>
                <a:cxn ang="0">
                  <a:pos x="492" y="450"/>
                </a:cxn>
                <a:cxn ang="0">
                  <a:pos x="484" y="426"/>
                </a:cxn>
                <a:cxn ang="0">
                  <a:pos x="476" y="250"/>
                </a:cxn>
                <a:cxn ang="0">
                  <a:pos x="432" y="166"/>
                </a:cxn>
                <a:cxn ang="0">
                  <a:pos x="404" y="62"/>
                </a:cxn>
                <a:cxn ang="0">
                  <a:pos x="356" y="10"/>
                </a:cxn>
                <a:cxn ang="0">
                  <a:pos x="180" y="14"/>
                </a:cxn>
              </a:cxnLst>
              <a:rect l="0" t="0" r="r" b="b"/>
              <a:pathLst>
                <a:path w="510" h="566">
                  <a:moveTo>
                    <a:pt x="204" y="26"/>
                  </a:moveTo>
                  <a:cubicBezTo>
                    <a:pt x="196" y="23"/>
                    <a:pt x="188" y="21"/>
                    <a:pt x="180" y="18"/>
                  </a:cubicBezTo>
                  <a:cubicBezTo>
                    <a:pt x="176" y="17"/>
                    <a:pt x="168" y="14"/>
                    <a:pt x="168" y="14"/>
                  </a:cubicBezTo>
                  <a:cubicBezTo>
                    <a:pt x="131" y="16"/>
                    <a:pt x="59" y="0"/>
                    <a:pt x="44" y="46"/>
                  </a:cubicBezTo>
                  <a:cubicBezTo>
                    <a:pt x="43" y="101"/>
                    <a:pt x="43" y="155"/>
                    <a:pt x="40" y="210"/>
                  </a:cubicBezTo>
                  <a:cubicBezTo>
                    <a:pt x="39" y="218"/>
                    <a:pt x="32" y="234"/>
                    <a:pt x="32" y="234"/>
                  </a:cubicBezTo>
                  <a:cubicBezTo>
                    <a:pt x="31" y="262"/>
                    <a:pt x="30" y="290"/>
                    <a:pt x="28" y="318"/>
                  </a:cubicBezTo>
                  <a:cubicBezTo>
                    <a:pt x="27" y="333"/>
                    <a:pt x="16" y="362"/>
                    <a:pt x="16" y="362"/>
                  </a:cubicBezTo>
                  <a:cubicBezTo>
                    <a:pt x="13" y="414"/>
                    <a:pt x="8" y="444"/>
                    <a:pt x="0" y="490"/>
                  </a:cubicBezTo>
                  <a:cubicBezTo>
                    <a:pt x="19" y="566"/>
                    <a:pt x="178" y="511"/>
                    <a:pt x="208" y="510"/>
                  </a:cubicBezTo>
                  <a:cubicBezTo>
                    <a:pt x="222" y="501"/>
                    <a:pt x="227" y="494"/>
                    <a:pt x="232" y="478"/>
                  </a:cubicBezTo>
                  <a:cubicBezTo>
                    <a:pt x="235" y="423"/>
                    <a:pt x="236" y="412"/>
                    <a:pt x="244" y="370"/>
                  </a:cubicBezTo>
                  <a:cubicBezTo>
                    <a:pt x="245" y="331"/>
                    <a:pt x="248" y="293"/>
                    <a:pt x="248" y="254"/>
                  </a:cubicBezTo>
                  <a:cubicBezTo>
                    <a:pt x="248" y="239"/>
                    <a:pt x="246" y="283"/>
                    <a:pt x="244" y="298"/>
                  </a:cubicBezTo>
                  <a:cubicBezTo>
                    <a:pt x="242" y="317"/>
                    <a:pt x="240" y="322"/>
                    <a:pt x="236" y="338"/>
                  </a:cubicBezTo>
                  <a:cubicBezTo>
                    <a:pt x="242" y="411"/>
                    <a:pt x="236" y="486"/>
                    <a:pt x="248" y="558"/>
                  </a:cubicBezTo>
                  <a:cubicBezTo>
                    <a:pt x="322" y="554"/>
                    <a:pt x="394" y="546"/>
                    <a:pt x="468" y="542"/>
                  </a:cubicBezTo>
                  <a:cubicBezTo>
                    <a:pt x="496" y="524"/>
                    <a:pt x="483" y="529"/>
                    <a:pt x="504" y="522"/>
                  </a:cubicBezTo>
                  <a:cubicBezTo>
                    <a:pt x="510" y="504"/>
                    <a:pt x="497" y="470"/>
                    <a:pt x="492" y="450"/>
                  </a:cubicBezTo>
                  <a:cubicBezTo>
                    <a:pt x="490" y="442"/>
                    <a:pt x="484" y="426"/>
                    <a:pt x="484" y="426"/>
                  </a:cubicBezTo>
                  <a:cubicBezTo>
                    <a:pt x="483" y="401"/>
                    <a:pt x="486" y="301"/>
                    <a:pt x="476" y="250"/>
                  </a:cubicBezTo>
                  <a:cubicBezTo>
                    <a:pt x="470" y="221"/>
                    <a:pt x="442" y="195"/>
                    <a:pt x="432" y="166"/>
                  </a:cubicBezTo>
                  <a:cubicBezTo>
                    <a:pt x="430" y="126"/>
                    <a:pt x="439" y="85"/>
                    <a:pt x="404" y="62"/>
                  </a:cubicBezTo>
                  <a:cubicBezTo>
                    <a:pt x="398" y="44"/>
                    <a:pt x="372" y="21"/>
                    <a:pt x="356" y="10"/>
                  </a:cubicBezTo>
                  <a:cubicBezTo>
                    <a:pt x="207" y="14"/>
                    <a:pt x="265" y="14"/>
                    <a:pt x="180" y="14"/>
                  </a:cubicBezTo>
                </a:path>
              </a:pathLst>
            </a:custGeom>
            <a:solidFill>
              <a:schemeClr val="bg1"/>
            </a:solidFill>
            <a:ln w="12700" cap="flat" cmpd="sng">
              <a:solidFill>
                <a:schemeClr val="tx1"/>
              </a:solidFill>
              <a:prstDash val="solid"/>
              <a:round/>
              <a:headEnd type="none" w="med" len="med"/>
              <a:tailEnd type="none" w="lg" len="med"/>
            </a:ln>
            <a:effectLst/>
          </p:spPr>
          <p:txBody>
            <a:bodyPr/>
            <a:lstStyle/>
            <a:p>
              <a:endParaRPr lang="en-GB"/>
            </a:p>
          </p:txBody>
        </p:sp>
        <p:sp>
          <p:nvSpPr>
            <p:cNvPr id="91184" name="Freeform 48"/>
            <p:cNvSpPr>
              <a:spLocks/>
            </p:cNvSpPr>
            <p:nvPr/>
          </p:nvSpPr>
          <p:spPr bwMode="auto">
            <a:xfrm>
              <a:off x="3545" y="2454"/>
              <a:ext cx="417" cy="94"/>
            </a:xfrm>
            <a:custGeom>
              <a:avLst/>
              <a:gdLst/>
              <a:ahLst/>
              <a:cxnLst>
                <a:cxn ang="0">
                  <a:pos x="119" y="38"/>
                </a:cxn>
                <a:cxn ang="0">
                  <a:pos x="55" y="42"/>
                </a:cxn>
                <a:cxn ang="0">
                  <a:pos x="3" y="94"/>
                </a:cxn>
                <a:cxn ang="0">
                  <a:pos x="7" y="114"/>
                </a:cxn>
                <a:cxn ang="0">
                  <a:pos x="71" y="110"/>
                </a:cxn>
                <a:cxn ang="0">
                  <a:pos x="219" y="106"/>
                </a:cxn>
                <a:cxn ang="0">
                  <a:pos x="411" y="110"/>
                </a:cxn>
                <a:cxn ang="0">
                  <a:pos x="415" y="98"/>
                </a:cxn>
                <a:cxn ang="0">
                  <a:pos x="371" y="66"/>
                </a:cxn>
                <a:cxn ang="0">
                  <a:pos x="119" y="38"/>
                </a:cxn>
              </a:cxnLst>
              <a:rect l="0" t="0" r="r" b="b"/>
              <a:pathLst>
                <a:path w="417" h="119">
                  <a:moveTo>
                    <a:pt x="119" y="38"/>
                  </a:moveTo>
                  <a:cubicBezTo>
                    <a:pt x="98" y="39"/>
                    <a:pt x="76" y="40"/>
                    <a:pt x="55" y="42"/>
                  </a:cubicBezTo>
                  <a:cubicBezTo>
                    <a:pt x="34" y="44"/>
                    <a:pt x="17" y="80"/>
                    <a:pt x="3" y="94"/>
                  </a:cubicBezTo>
                  <a:cubicBezTo>
                    <a:pt x="4" y="101"/>
                    <a:pt x="0" y="112"/>
                    <a:pt x="7" y="114"/>
                  </a:cubicBezTo>
                  <a:cubicBezTo>
                    <a:pt x="28" y="119"/>
                    <a:pt x="50" y="111"/>
                    <a:pt x="71" y="110"/>
                  </a:cubicBezTo>
                  <a:cubicBezTo>
                    <a:pt x="120" y="108"/>
                    <a:pt x="170" y="107"/>
                    <a:pt x="219" y="106"/>
                  </a:cubicBezTo>
                  <a:cubicBezTo>
                    <a:pt x="252" y="107"/>
                    <a:pt x="356" y="119"/>
                    <a:pt x="411" y="110"/>
                  </a:cubicBezTo>
                  <a:cubicBezTo>
                    <a:pt x="412" y="106"/>
                    <a:pt x="417" y="102"/>
                    <a:pt x="415" y="98"/>
                  </a:cubicBezTo>
                  <a:cubicBezTo>
                    <a:pt x="412" y="90"/>
                    <a:pt x="379" y="72"/>
                    <a:pt x="371" y="66"/>
                  </a:cubicBezTo>
                  <a:cubicBezTo>
                    <a:pt x="327" y="0"/>
                    <a:pt x="129" y="38"/>
                    <a:pt x="119" y="38"/>
                  </a:cubicBezTo>
                  <a:close/>
                </a:path>
              </a:pathLst>
            </a:custGeom>
            <a:solidFill>
              <a:schemeClr val="bg2"/>
            </a:solidFill>
            <a:ln w="12700" cap="flat" cmpd="sng">
              <a:solidFill>
                <a:srgbClr val="000000"/>
              </a:solidFill>
              <a:prstDash val="solid"/>
              <a:round/>
              <a:headEnd type="none" w="med" len="med"/>
              <a:tailEnd type="none" w="lg" len="med"/>
            </a:ln>
            <a:effectLst/>
          </p:spPr>
          <p:txBody>
            <a:bodyPr/>
            <a:lstStyle/>
            <a:p>
              <a:endParaRPr lang="en-GB"/>
            </a:p>
          </p:txBody>
        </p:sp>
        <p:sp>
          <p:nvSpPr>
            <p:cNvPr id="91185" name="Freeform 49"/>
            <p:cNvSpPr>
              <a:spLocks/>
            </p:cNvSpPr>
            <p:nvPr/>
          </p:nvSpPr>
          <p:spPr bwMode="auto">
            <a:xfrm>
              <a:off x="3348" y="2965"/>
              <a:ext cx="436" cy="186"/>
            </a:xfrm>
            <a:custGeom>
              <a:avLst/>
              <a:gdLst/>
              <a:ahLst/>
              <a:cxnLst>
                <a:cxn ang="0">
                  <a:pos x="220" y="31"/>
                </a:cxn>
                <a:cxn ang="0">
                  <a:pos x="184" y="51"/>
                </a:cxn>
                <a:cxn ang="0">
                  <a:pos x="152" y="47"/>
                </a:cxn>
                <a:cxn ang="0">
                  <a:pos x="128" y="39"/>
                </a:cxn>
                <a:cxn ang="0">
                  <a:pos x="120" y="27"/>
                </a:cxn>
                <a:cxn ang="0">
                  <a:pos x="96" y="19"/>
                </a:cxn>
                <a:cxn ang="0">
                  <a:pos x="48" y="27"/>
                </a:cxn>
                <a:cxn ang="0">
                  <a:pos x="12" y="47"/>
                </a:cxn>
                <a:cxn ang="0">
                  <a:pos x="8" y="123"/>
                </a:cxn>
                <a:cxn ang="0">
                  <a:pos x="44" y="179"/>
                </a:cxn>
                <a:cxn ang="0">
                  <a:pos x="88" y="191"/>
                </a:cxn>
                <a:cxn ang="0">
                  <a:pos x="404" y="163"/>
                </a:cxn>
                <a:cxn ang="0">
                  <a:pos x="388" y="39"/>
                </a:cxn>
                <a:cxn ang="0">
                  <a:pos x="220" y="31"/>
                </a:cxn>
              </a:cxnLst>
              <a:rect l="0" t="0" r="r" b="b"/>
              <a:pathLst>
                <a:path w="436" h="218">
                  <a:moveTo>
                    <a:pt x="220" y="31"/>
                  </a:moveTo>
                  <a:cubicBezTo>
                    <a:pt x="207" y="35"/>
                    <a:pt x="184" y="51"/>
                    <a:pt x="184" y="51"/>
                  </a:cubicBezTo>
                  <a:cubicBezTo>
                    <a:pt x="173" y="50"/>
                    <a:pt x="163" y="49"/>
                    <a:pt x="152" y="47"/>
                  </a:cubicBezTo>
                  <a:cubicBezTo>
                    <a:pt x="144" y="45"/>
                    <a:pt x="128" y="39"/>
                    <a:pt x="128" y="39"/>
                  </a:cubicBezTo>
                  <a:cubicBezTo>
                    <a:pt x="125" y="35"/>
                    <a:pt x="124" y="30"/>
                    <a:pt x="120" y="27"/>
                  </a:cubicBezTo>
                  <a:cubicBezTo>
                    <a:pt x="113" y="23"/>
                    <a:pt x="96" y="19"/>
                    <a:pt x="96" y="19"/>
                  </a:cubicBezTo>
                  <a:cubicBezTo>
                    <a:pt x="89" y="20"/>
                    <a:pt x="60" y="20"/>
                    <a:pt x="48" y="27"/>
                  </a:cubicBezTo>
                  <a:cubicBezTo>
                    <a:pt x="7" y="50"/>
                    <a:pt x="39" y="38"/>
                    <a:pt x="12" y="47"/>
                  </a:cubicBezTo>
                  <a:cubicBezTo>
                    <a:pt x="4" y="72"/>
                    <a:pt x="0" y="98"/>
                    <a:pt x="8" y="123"/>
                  </a:cubicBezTo>
                  <a:cubicBezTo>
                    <a:pt x="12" y="155"/>
                    <a:pt x="14" y="168"/>
                    <a:pt x="44" y="179"/>
                  </a:cubicBezTo>
                  <a:cubicBezTo>
                    <a:pt x="58" y="184"/>
                    <a:pt x="88" y="191"/>
                    <a:pt x="88" y="191"/>
                  </a:cubicBezTo>
                  <a:cubicBezTo>
                    <a:pt x="139" y="190"/>
                    <a:pt x="322" y="218"/>
                    <a:pt x="404" y="163"/>
                  </a:cubicBezTo>
                  <a:cubicBezTo>
                    <a:pt x="430" y="125"/>
                    <a:pt x="436" y="55"/>
                    <a:pt x="388" y="39"/>
                  </a:cubicBezTo>
                  <a:cubicBezTo>
                    <a:pt x="349" y="0"/>
                    <a:pt x="270" y="35"/>
                    <a:pt x="220" y="31"/>
                  </a:cubicBezTo>
                  <a:close/>
                </a:path>
              </a:pathLst>
            </a:custGeom>
            <a:solidFill>
              <a:schemeClr val="bg2"/>
            </a:solidFill>
            <a:ln w="12700" cap="flat" cmpd="sng">
              <a:solidFill>
                <a:srgbClr val="000000"/>
              </a:solidFill>
              <a:prstDash val="solid"/>
              <a:round/>
              <a:headEnd type="none" w="med" len="med"/>
              <a:tailEnd type="none" w="lg" len="med"/>
            </a:ln>
            <a:effectLst/>
          </p:spPr>
          <p:txBody>
            <a:bodyPr/>
            <a:lstStyle/>
            <a:p>
              <a:endParaRPr lang="en-GB"/>
            </a:p>
          </p:txBody>
        </p:sp>
        <p:sp>
          <p:nvSpPr>
            <p:cNvPr id="91186" name="Freeform 50"/>
            <p:cNvSpPr>
              <a:spLocks/>
            </p:cNvSpPr>
            <p:nvPr/>
          </p:nvSpPr>
          <p:spPr bwMode="auto">
            <a:xfrm>
              <a:off x="3776" y="2984"/>
              <a:ext cx="424" cy="144"/>
            </a:xfrm>
            <a:custGeom>
              <a:avLst/>
              <a:gdLst/>
              <a:ahLst/>
              <a:cxnLst>
                <a:cxn ang="0">
                  <a:pos x="44" y="20"/>
                </a:cxn>
                <a:cxn ang="0">
                  <a:pos x="0" y="52"/>
                </a:cxn>
                <a:cxn ang="0">
                  <a:pos x="12" y="124"/>
                </a:cxn>
                <a:cxn ang="0">
                  <a:pos x="41" y="132"/>
                </a:cxn>
                <a:cxn ang="0">
                  <a:pos x="174" y="136"/>
                </a:cxn>
                <a:cxn ang="0">
                  <a:pos x="353" y="136"/>
                </a:cxn>
                <a:cxn ang="0">
                  <a:pos x="403" y="116"/>
                </a:cxn>
                <a:cxn ang="0">
                  <a:pos x="424" y="80"/>
                </a:cxn>
                <a:cxn ang="0">
                  <a:pos x="357" y="0"/>
                </a:cxn>
                <a:cxn ang="0">
                  <a:pos x="233" y="12"/>
                </a:cxn>
                <a:cxn ang="0">
                  <a:pos x="44" y="20"/>
                </a:cxn>
              </a:cxnLst>
              <a:rect l="0" t="0" r="r" b="b"/>
              <a:pathLst>
                <a:path w="424" h="144">
                  <a:moveTo>
                    <a:pt x="44" y="20"/>
                  </a:moveTo>
                  <a:cubicBezTo>
                    <a:pt x="15" y="29"/>
                    <a:pt x="16" y="30"/>
                    <a:pt x="0" y="52"/>
                  </a:cubicBezTo>
                  <a:cubicBezTo>
                    <a:pt x="1" y="67"/>
                    <a:pt x="7" y="110"/>
                    <a:pt x="12" y="124"/>
                  </a:cubicBezTo>
                  <a:cubicBezTo>
                    <a:pt x="15" y="133"/>
                    <a:pt x="31" y="131"/>
                    <a:pt x="41" y="132"/>
                  </a:cubicBezTo>
                  <a:cubicBezTo>
                    <a:pt x="86" y="134"/>
                    <a:pt x="130" y="135"/>
                    <a:pt x="174" y="136"/>
                  </a:cubicBezTo>
                  <a:cubicBezTo>
                    <a:pt x="250" y="141"/>
                    <a:pt x="259" y="144"/>
                    <a:pt x="353" y="136"/>
                  </a:cubicBezTo>
                  <a:cubicBezTo>
                    <a:pt x="373" y="134"/>
                    <a:pt x="386" y="122"/>
                    <a:pt x="403" y="116"/>
                  </a:cubicBezTo>
                  <a:cubicBezTo>
                    <a:pt x="422" y="88"/>
                    <a:pt x="417" y="101"/>
                    <a:pt x="424" y="80"/>
                  </a:cubicBezTo>
                  <a:cubicBezTo>
                    <a:pt x="418" y="37"/>
                    <a:pt x="401" y="14"/>
                    <a:pt x="357" y="0"/>
                  </a:cubicBezTo>
                  <a:cubicBezTo>
                    <a:pt x="316" y="4"/>
                    <a:pt x="274" y="9"/>
                    <a:pt x="233" y="12"/>
                  </a:cubicBezTo>
                  <a:cubicBezTo>
                    <a:pt x="154" y="27"/>
                    <a:pt x="143" y="20"/>
                    <a:pt x="44" y="20"/>
                  </a:cubicBezTo>
                  <a:close/>
                </a:path>
              </a:pathLst>
            </a:custGeom>
            <a:solidFill>
              <a:schemeClr val="bg2"/>
            </a:solidFill>
            <a:ln w="12700" cap="flat" cmpd="sng">
              <a:solidFill>
                <a:srgbClr val="000000"/>
              </a:solidFill>
              <a:prstDash val="solid"/>
              <a:round/>
              <a:headEnd type="none" w="med" len="med"/>
              <a:tailEnd type="none" w="lg" len="med"/>
            </a:ln>
            <a:effec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1148"/>
                                        </p:tgtEl>
                                        <p:attrNameLst>
                                          <p:attrName>style.visibility</p:attrName>
                                        </p:attrNameLst>
                                      </p:cBhvr>
                                      <p:to>
                                        <p:strVal val="visible"/>
                                      </p:to>
                                    </p:set>
                                    <p:animEffect transition="in" filter="wipe(up)">
                                      <p:cBhvr>
                                        <p:cTn id="12" dur="500"/>
                                        <p:tgtEl>
                                          <p:spTgt spid="911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1138"/>
                                        </p:tgtEl>
                                        <p:attrNameLst>
                                          <p:attrName>style.visibility</p:attrName>
                                        </p:attrNameLst>
                                      </p:cBhvr>
                                      <p:to>
                                        <p:strVal val="visible"/>
                                      </p:to>
                                    </p:set>
                                    <p:animEffect transition="in" filter="wipe(up)">
                                      <p:cBhvr>
                                        <p:cTn id="17" dur="500"/>
                                        <p:tgtEl>
                                          <p:spTgt spid="9113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91149"/>
                                        </p:tgtEl>
                                        <p:attrNameLst>
                                          <p:attrName>style.visibility</p:attrName>
                                        </p:attrNameLst>
                                      </p:cBhvr>
                                      <p:to>
                                        <p:strVal val="visible"/>
                                      </p:to>
                                    </p:set>
                                    <p:anim calcmode="lin" valueType="num">
                                      <p:cBhvr additive="base">
                                        <p:cTn id="22" dur="500" fill="hold"/>
                                        <p:tgtEl>
                                          <p:spTgt spid="91149"/>
                                        </p:tgtEl>
                                        <p:attrNameLst>
                                          <p:attrName>ppt_x</p:attrName>
                                        </p:attrNameLst>
                                      </p:cBhvr>
                                      <p:tavLst>
                                        <p:tav tm="0">
                                          <p:val>
                                            <p:strVal val="1+#ppt_w/2"/>
                                          </p:val>
                                        </p:tav>
                                        <p:tav tm="100000">
                                          <p:val>
                                            <p:strVal val="#ppt_x"/>
                                          </p:val>
                                        </p:tav>
                                      </p:tavLst>
                                    </p:anim>
                                    <p:anim calcmode="lin" valueType="num">
                                      <p:cBhvr additive="base">
                                        <p:cTn id="23" dur="500" fill="hold"/>
                                        <p:tgtEl>
                                          <p:spTgt spid="91149"/>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91139"/>
                                        </p:tgtEl>
                                        <p:attrNameLst>
                                          <p:attrName>style.visibility</p:attrName>
                                        </p:attrNameLst>
                                      </p:cBhvr>
                                      <p:to>
                                        <p:strVal val="visible"/>
                                      </p:to>
                                    </p:set>
                                    <p:animEffect transition="in" filter="wipe(left)">
                                      <p:cBhvr>
                                        <p:cTn id="28" dur="500"/>
                                        <p:tgtEl>
                                          <p:spTgt spid="91139"/>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1154"/>
                                        </p:tgtEl>
                                        <p:attrNameLst>
                                          <p:attrName>style.visibility</p:attrName>
                                        </p:attrNameLst>
                                      </p:cBhvr>
                                      <p:to>
                                        <p:strVal val="visible"/>
                                      </p:to>
                                    </p:set>
                                  </p:childTnLst>
                                </p:cTn>
                              </p:par>
                            </p:childTnLst>
                          </p:cTn>
                        </p:par>
                        <p:par>
                          <p:cTn id="33" fill="hold">
                            <p:stCondLst>
                              <p:cond delay="0"/>
                            </p:stCondLst>
                            <p:childTnLst>
                              <p:par>
                                <p:cTn id="34" presetID="0" presetClass="path" presetSubtype="0" fill="hold" grpId="1" nodeType="afterEffect">
                                  <p:stCondLst>
                                    <p:cond delay="0"/>
                                  </p:stCondLst>
                                  <p:childTnLst>
                                    <p:animMotion origin="layout" path="M -3.33333E-6 -1.35047E-6 C -0.08871 0.03869 -0.17725 0.07737 -0.27795 0.08988 C -0.37864 0.10239 -0.49149 0.08895 -0.60416 0.07575 " pathEditMode="relative" ptsTypes="aaA">
                                      <p:cBhvr>
                                        <p:cTn id="35" dur="3000" fill="hold"/>
                                        <p:tgtEl>
                                          <p:spTgt spid="91154"/>
                                        </p:tgtEl>
                                        <p:attrNameLst>
                                          <p:attrName>ppt_x</p:attrName>
                                          <p:attrName>ppt_y</p:attrName>
                                        </p:attrNameLst>
                                      </p:cBhvr>
                                    </p:animMotion>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1150"/>
                                        </p:tgtEl>
                                        <p:attrNameLst>
                                          <p:attrName>style.visibility</p:attrName>
                                        </p:attrNameLst>
                                      </p:cBhvr>
                                      <p:to>
                                        <p:strVal val="visible"/>
                                      </p:to>
                                    </p:set>
                                    <p:animEffect transition="in" filter="wipe(left)">
                                      <p:cBhvr>
                                        <p:cTn id="40" dur="500"/>
                                        <p:tgtEl>
                                          <p:spTgt spid="91150"/>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91155"/>
                                        </p:tgtEl>
                                        <p:attrNameLst>
                                          <p:attrName>style.visibility</p:attrName>
                                        </p:attrNameLst>
                                      </p:cBhvr>
                                      <p:to>
                                        <p:strVal val="visible"/>
                                      </p:to>
                                    </p:set>
                                  </p:childTnLst>
                                </p:cTn>
                              </p:par>
                            </p:childTnLst>
                          </p:cTn>
                        </p:par>
                        <p:par>
                          <p:cTn id="45" fill="hold">
                            <p:stCondLst>
                              <p:cond delay="0"/>
                            </p:stCondLst>
                            <p:childTnLst>
                              <p:par>
                                <p:cTn id="46" presetID="0" presetClass="path" presetSubtype="0" accel="50000" decel="50000" fill="hold" grpId="1" nodeType="afterEffect">
                                  <p:stCondLst>
                                    <p:cond delay="0"/>
                                  </p:stCondLst>
                                  <p:childTnLst>
                                    <p:animMotion origin="layout" path="M 0.00225 0.00209 C -0.04792 -0.00486 -0.0981 -0.01181 -0.13369 -0.02733 C -0.16928 -0.04285 -0.19723 -0.0718 -0.21147 -0.09057 C -0.2257 -0.10933 -0.22344 -0.12138 -0.21893 -0.13968 C -0.21442 -0.15797 -0.20921 -0.18137 -0.18421 -0.20013 C -0.15921 -0.2189 -0.12761 -0.23743 -0.06841 -0.25202 C -0.00921 -0.26662 0.08072 -0.27704 0.17065 -0.28723 " pathEditMode="relative" ptsTypes="aaaaaaA">
                                      <p:cBhvr>
                                        <p:cTn id="47" dur="1000" fill="hold"/>
                                        <p:tgtEl>
                                          <p:spTgt spid="91155"/>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91141"/>
                                        </p:tgtEl>
                                        <p:attrNameLst>
                                          <p:attrName>style.visibility</p:attrName>
                                        </p:attrNameLst>
                                      </p:cBhvr>
                                      <p:to>
                                        <p:strVal val="visible"/>
                                      </p:to>
                                    </p:set>
                                    <p:animEffect transition="in" filter="wipe(left)">
                                      <p:cBhvr>
                                        <p:cTn id="52" dur="500"/>
                                        <p:tgtEl>
                                          <p:spTgt spid="9114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 calcmode="lin" valueType="num">
                                      <p:cBhvr additive="base">
                                        <p:cTn id="57" dur="500" fill="hold"/>
                                        <p:tgtEl>
                                          <p:spTgt spid="3"/>
                                        </p:tgtEl>
                                        <p:attrNameLst>
                                          <p:attrName>ppt_x</p:attrName>
                                        </p:attrNameLst>
                                      </p:cBhvr>
                                      <p:tavLst>
                                        <p:tav tm="0">
                                          <p:val>
                                            <p:strVal val="1+#ppt_w/2"/>
                                          </p:val>
                                        </p:tav>
                                        <p:tav tm="100000">
                                          <p:val>
                                            <p:strVal val="#ppt_x"/>
                                          </p:val>
                                        </p:tav>
                                      </p:tavLst>
                                    </p:anim>
                                    <p:anim calcmode="lin" valueType="num">
                                      <p:cBhvr additive="base">
                                        <p:cTn id="5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91153"/>
                                        </p:tgtEl>
                                        <p:attrNameLst>
                                          <p:attrName>style.visibility</p:attrName>
                                        </p:attrNameLst>
                                      </p:cBhvr>
                                      <p:to>
                                        <p:strVal val="visible"/>
                                      </p:to>
                                    </p:set>
                                    <p:animEffect transition="in" filter="wipe(right)">
                                      <p:cBhvr>
                                        <p:cTn id="63" dur="500"/>
                                        <p:tgtEl>
                                          <p:spTgt spid="91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nimBg="1"/>
      <p:bldP spid="91139" grpId="0" animBg="1"/>
      <p:bldP spid="91141" grpId="0" animBg="1"/>
      <p:bldP spid="91148" grpId="0" animBg="1"/>
      <p:bldP spid="91149" grpId="0" animBg="1"/>
      <p:bldP spid="91150" grpId="0" animBg="1"/>
      <p:bldP spid="91153" grpId="0" animBg="1"/>
      <p:bldP spid="91154" grpId="0" animBg="1"/>
      <p:bldP spid="91154" grpId="1" animBg="1"/>
      <p:bldP spid="91155" grpId="0" animBg="1"/>
      <p:bldP spid="91155"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fld id="{2543E17A-B831-4454-842F-9CA122EAA2A7}" type="datetime1">
              <a:rPr lang="en-GB">
                <a:solidFill>
                  <a:srgbClr val="B2B2B2"/>
                </a:solidFill>
              </a:rPr>
              <a:pPr/>
              <a:t>23/11/2012</a:t>
            </a:fld>
            <a:endParaRPr lang="en-GB">
              <a:solidFill>
                <a:srgbClr val="B2B2B2"/>
              </a:solidFill>
            </a:endParaRPr>
          </a:p>
        </p:txBody>
      </p:sp>
      <p:grpSp>
        <p:nvGrpSpPr>
          <p:cNvPr id="2" name="Group 2"/>
          <p:cNvGrpSpPr>
            <a:grpSpLocks/>
          </p:cNvGrpSpPr>
          <p:nvPr/>
        </p:nvGrpSpPr>
        <p:grpSpPr bwMode="auto">
          <a:xfrm>
            <a:off x="246063" y="2835275"/>
            <a:ext cx="6188075" cy="3641725"/>
            <a:chOff x="1080" y="1200"/>
            <a:chExt cx="3898" cy="2294"/>
          </a:xfrm>
        </p:grpSpPr>
        <p:pic>
          <p:nvPicPr>
            <p:cNvPr id="90115" name="Picture 3" descr="Sun"/>
            <p:cNvPicPr>
              <a:picLocks noChangeAspect="1" noChangeArrowheads="1"/>
            </p:cNvPicPr>
            <p:nvPr/>
          </p:nvPicPr>
          <p:blipFill>
            <a:blip r:embed="rId2" cstate="print"/>
            <a:srcRect/>
            <a:stretch>
              <a:fillRect/>
            </a:stretch>
          </p:blipFill>
          <p:spPr bwMode="auto">
            <a:xfrm>
              <a:off x="1344" y="1200"/>
              <a:ext cx="3240" cy="2268"/>
            </a:xfrm>
            <a:prstGeom prst="rect">
              <a:avLst/>
            </a:prstGeom>
            <a:noFill/>
          </p:spPr>
        </p:pic>
        <p:sp>
          <p:nvSpPr>
            <p:cNvPr id="90116" name="Rectangle 4"/>
            <p:cNvSpPr>
              <a:spLocks noChangeArrowheads="1"/>
            </p:cNvSpPr>
            <p:nvPr/>
          </p:nvSpPr>
          <p:spPr bwMode="auto">
            <a:xfrm>
              <a:off x="1237" y="3399"/>
              <a:ext cx="1435" cy="95"/>
            </a:xfrm>
            <a:prstGeom prst="rect">
              <a:avLst/>
            </a:prstGeom>
            <a:solidFill>
              <a:schemeClr val="tx2"/>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90117" name="Rectangle 5"/>
            <p:cNvSpPr>
              <a:spLocks noChangeArrowheads="1"/>
            </p:cNvSpPr>
            <p:nvPr/>
          </p:nvSpPr>
          <p:spPr bwMode="auto">
            <a:xfrm>
              <a:off x="3543" y="3353"/>
              <a:ext cx="1435" cy="95"/>
            </a:xfrm>
            <a:prstGeom prst="rect">
              <a:avLst/>
            </a:prstGeom>
            <a:solidFill>
              <a:schemeClr val="tx2"/>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90118" name="Rectangle 6"/>
            <p:cNvSpPr>
              <a:spLocks noChangeArrowheads="1"/>
            </p:cNvSpPr>
            <p:nvPr/>
          </p:nvSpPr>
          <p:spPr bwMode="auto">
            <a:xfrm>
              <a:off x="1080" y="1202"/>
              <a:ext cx="1435" cy="95"/>
            </a:xfrm>
            <a:prstGeom prst="rect">
              <a:avLst/>
            </a:prstGeom>
            <a:solidFill>
              <a:schemeClr val="tx2"/>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grpSp>
      <p:pic>
        <p:nvPicPr>
          <p:cNvPr id="90119" name="Picture 7" descr="EARTH"/>
          <p:cNvPicPr>
            <a:picLocks noChangeAspect="1" noChangeArrowheads="1"/>
          </p:cNvPicPr>
          <p:nvPr/>
        </p:nvPicPr>
        <p:blipFill>
          <a:blip r:embed="rId3" cstate="print"/>
          <a:srcRect t="26331" b="7193"/>
          <a:stretch>
            <a:fillRect/>
          </a:stretch>
        </p:blipFill>
        <p:spPr bwMode="auto">
          <a:xfrm>
            <a:off x="7043738" y="1716088"/>
            <a:ext cx="1285875" cy="1203325"/>
          </a:xfrm>
          <a:prstGeom prst="rect">
            <a:avLst/>
          </a:prstGeom>
          <a:noFill/>
        </p:spPr>
      </p:pic>
      <p:sp>
        <p:nvSpPr>
          <p:cNvPr id="90120" name="AutoShape 8"/>
          <p:cNvSpPr>
            <a:spLocks noChangeArrowheads="1"/>
          </p:cNvSpPr>
          <p:nvPr/>
        </p:nvSpPr>
        <p:spPr bwMode="auto">
          <a:xfrm rot="-1862629">
            <a:off x="4781550" y="3044825"/>
            <a:ext cx="2336800" cy="495300"/>
          </a:xfrm>
          <a:prstGeom prst="leftArrow">
            <a:avLst>
              <a:gd name="adj1" fmla="val 50000"/>
              <a:gd name="adj2" fmla="val 117949"/>
            </a:avLst>
          </a:pr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90121" name="Text Box 9"/>
          <p:cNvSpPr txBox="1">
            <a:spLocks noChangeArrowheads="1"/>
          </p:cNvSpPr>
          <p:nvPr/>
        </p:nvSpPr>
        <p:spPr bwMode="auto">
          <a:xfrm>
            <a:off x="0" y="0"/>
            <a:ext cx="9144000" cy="579438"/>
          </a:xfrm>
          <a:prstGeom prst="rect">
            <a:avLst/>
          </a:prstGeom>
          <a:noFill/>
          <a:ln w="9525">
            <a:noFill/>
            <a:miter lim="800000"/>
            <a:headEnd/>
            <a:tailEnd/>
          </a:ln>
          <a:effectLst/>
        </p:spPr>
        <p:txBody>
          <a:bodyPr>
            <a:spAutoFit/>
          </a:bodyPr>
          <a:lstStyle/>
          <a:p>
            <a:pPr algn="ctr" fontAlgn="base">
              <a:spcBef>
                <a:spcPct val="50000"/>
              </a:spcBef>
              <a:spcAft>
                <a:spcPct val="0"/>
              </a:spcAft>
            </a:pPr>
            <a:r>
              <a:rPr lang="en-GB" sz="3200" b="1" smtClean="0">
                <a:solidFill>
                  <a:srgbClr val="FFFFFF"/>
                </a:solidFill>
                <a:effectLst>
                  <a:outerShdw blurRad="38100" dist="38100" dir="2700000" algn="tl">
                    <a:srgbClr val="808080"/>
                  </a:outerShdw>
                </a:effectLst>
                <a:latin typeface="Comic Sans MS" pitchFamily="66" charset="0"/>
                <a:cs typeface="Arial" charset="0"/>
              </a:rPr>
              <a:t>The Earth is kept in orbit by 2 things…</a:t>
            </a:r>
          </a:p>
        </p:txBody>
      </p:sp>
      <p:sp>
        <p:nvSpPr>
          <p:cNvPr id="90122" name="Text Box 10"/>
          <p:cNvSpPr txBox="1">
            <a:spLocks noChangeArrowheads="1"/>
          </p:cNvSpPr>
          <p:nvPr/>
        </p:nvSpPr>
        <p:spPr bwMode="auto">
          <a:xfrm>
            <a:off x="4787900" y="1700213"/>
            <a:ext cx="2203450" cy="701675"/>
          </a:xfrm>
          <a:prstGeom prst="rect">
            <a:avLst/>
          </a:prstGeom>
          <a:noFill/>
          <a:ln w="9525">
            <a:noFill/>
            <a:miter lim="800000"/>
            <a:headEnd/>
            <a:tailEnd/>
          </a:ln>
          <a:effectLst/>
        </p:spPr>
        <p:txBody>
          <a:bodyPr>
            <a:spAutoFit/>
          </a:bodyPr>
          <a:lstStyle/>
          <a:p>
            <a:pPr fontAlgn="base">
              <a:spcBef>
                <a:spcPct val="50000"/>
              </a:spcBef>
              <a:spcAft>
                <a:spcPct val="0"/>
              </a:spcAft>
            </a:pPr>
            <a:r>
              <a:rPr lang="en-GB" sz="4000" smtClean="0">
                <a:solidFill>
                  <a:srgbClr val="FFFFFF"/>
                </a:solidFill>
                <a:effectLst>
                  <a:outerShdw blurRad="38100" dist="38100" dir="2700000" algn="tl">
                    <a:srgbClr val="808080"/>
                  </a:outerShdw>
                </a:effectLst>
                <a:latin typeface="Comic Sans MS" pitchFamily="66" charset="0"/>
                <a:cs typeface="Arial" charset="0"/>
              </a:rPr>
              <a:t>Gravity</a:t>
            </a:r>
          </a:p>
        </p:txBody>
      </p:sp>
      <p:sp>
        <p:nvSpPr>
          <p:cNvPr id="90123" name="Text Box 11"/>
          <p:cNvSpPr txBox="1">
            <a:spLocks noChangeArrowheads="1"/>
          </p:cNvSpPr>
          <p:nvPr/>
        </p:nvSpPr>
        <p:spPr bwMode="auto">
          <a:xfrm>
            <a:off x="5943600" y="4191000"/>
            <a:ext cx="2590800" cy="1552575"/>
          </a:xfrm>
          <a:prstGeom prst="rect">
            <a:avLst/>
          </a:prstGeom>
          <a:noFill/>
          <a:ln w="9525">
            <a:noFill/>
            <a:miter lim="800000"/>
            <a:headEnd/>
            <a:tailEnd/>
          </a:ln>
          <a:effectLst/>
        </p:spPr>
        <p:txBody>
          <a:bodyPr>
            <a:spAutoFit/>
          </a:bodyPr>
          <a:lstStyle/>
          <a:p>
            <a:pPr fontAlgn="base">
              <a:spcBef>
                <a:spcPct val="50000"/>
              </a:spcBef>
              <a:spcAft>
                <a:spcPct val="0"/>
              </a:spcAft>
            </a:pPr>
            <a:r>
              <a:rPr lang="en-GB" sz="2400" smtClean="0">
                <a:solidFill>
                  <a:srgbClr val="FFFFFF"/>
                </a:solidFill>
                <a:latin typeface="Comic Sans MS" pitchFamily="66" charset="0"/>
                <a:cs typeface="Arial" charset="0"/>
              </a:rPr>
              <a:t>…and by the fact that it is  moving at a high velocity</a:t>
            </a:r>
          </a:p>
        </p:txBody>
      </p:sp>
      <p:sp>
        <p:nvSpPr>
          <p:cNvPr id="90124" name="AutoShape 12"/>
          <p:cNvSpPr>
            <a:spLocks noChangeArrowheads="1"/>
          </p:cNvSpPr>
          <p:nvPr/>
        </p:nvSpPr>
        <p:spPr bwMode="auto">
          <a:xfrm rot="1816522">
            <a:off x="3138488" y="2057400"/>
            <a:ext cx="6005512" cy="4252913"/>
          </a:xfrm>
          <a:custGeom>
            <a:avLst/>
            <a:gdLst>
              <a:gd name="G0" fmla="+- 1113635 0 0"/>
              <a:gd name="G1" fmla="+- -4404228 0 0"/>
              <a:gd name="G2" fmla="+- 1113635 0 -4404228"/>
              <a:gd name="G3" fmla="+- 10800 0 0"/>
              <a:gd name="G4" fmla="+- 0 0 1113635"/>
              <a:gd name="T0" fmla="*/ 360 256 1"/>
              <a:gd name="T1" fmla="*/ 0 256 1"/>
              <a:gd name="G5" fmla="+- G2 T0 T1"/>
              <a:gd name="G6" fmla="?: G2 G2 G5"/>
              <a:gd name="G7" fmla="+- 0 0 G6"/>
              <a:gd name="G8" fmla="+- 9611 0 0"/>
              <a:gd name="G9" fmla="+- 0 0 -4404228"/>
              <a:gd name="G10" fmla="+- 9611 0 2700"/>
              <a:gd name="G11" fmla="cos G10 1113635"/>
              <a:gd name="G12" fmla="sin G10 1113635"/>
              <a:gd name="G13" fmla="cos 13500 1113635"/>
              <a:gd name="G14" fmla="sin 13500 1113635"/>
              <a:gd name="G15" fmla="+- G11 10800 0"/>
              <a:gd name="G16" fmla="+- G12 10800 0"/>
              <a:gd name="G17" fmla="+- G13 10800 0"/>
              <a:gd name="G18" fmla="+- G14 10800 0"/>
              <a:gd name="G19" fmla="*/ 9611 1 2"/>
              <a:gd name="G20" fmla="+- G19 5400 0"/>
              <a:gd name="G21" fmla="cos G20 1113635"/>
              <a:gd name="G22" fmla="sin G20 1113635"/>
              <a:gd name="G23" fmla="+- G21 10800 0"/>
              <a:gd name="G24" fmla="+- G12 G23 G22"/>
              <a:gd name="G25" fmla="+- G22 G23 G11"/>
              <a:gd name="G26" fmla="cos 10800 1113635"/>
              <a:gd name="G27" fmla="sin 10800 1113635"/>
              <a:gd name="G28" fmla="cos 9611 1113635"/>
              <a:gd name="G29" fmla="sin 9611 1113635"/>
              <a:gd name="G30" fmla="+- G26 10800 0"/>
              <a:gd name="G31" fmla="+- G27 10800 0"/>
              <a:gd name="G32" fmla="+- G28 10800 0"/>
              <a:gd name="G33" fmla="+- G29 10800 0"/>
              <a:gd name="G34" fmla="+- G19 5400 0"/>
              <a:gd name="G35" fmla="cos G34 -4404228"/>
              <a:gd name="G36" fmla="sin G34 -4404228"/>
              <a:gd name="G37" fmla="+/ -4404228 1113635 2"/>
              <a:gd name="T2" fmla="*/ 180 256 1"/>
              <a:gd name="T3" fmla="*/ 0 256 1"/>
              <a:gd name="G38" fmla="+- G37 T2 T3"/>
              <a:gd name="G39" fmla="?: G2 G37 G38"/>
              <a:gd name="G40" fmla="cos 10800 G39"/>
              <a:gd name="G41" fmla="sin 10800 G39"/>
              <a:gd name="G42" fmla="cos 9611 G39"/>
              <a:gd name="G43" fmla="sin 9611 G39"/>
              <a:gd name="G44" fmla="+- G40 10800 0"/>
              <a:gd name="G45" fmla="+- G41 10800 0"/>
              <a:gd name="G46" fmla="+- G42 10800 0"/>
              <a:gd name="G47" fmla="+- G43 10800 0"/>
              <a:gd name="G48" fmla="+- G35 10800 0"/>
              <a:gd name="G49" fmla="+- G36 10800 0"/>
              <a:gd name="T4" fmla="*/ 20579 w 21600"/>
              <a:gd name="T5" fmla="*/ 6217 h 21600"/>
              <a:gd name="T6" fmla="*/ 14754 w 21600"/>
              <a:gd name="T7" fmla="*/ 1391 h 21600"/>
              <a:gd name="T8" fmla="*/ 19503 w 21600"/>
              <a:gd name="T9" fmla="*/ 6722 h 21600"/>
              <a:gd name="T10" fmla="*/ 23710 w 21600"/>
              <a:gd name="T11" fmla="*/ 14745 h 21600"/>
              <a:gd name="T12" fmla="*/ 19597 w 21600"/>
              <a:gd name="T13" fmla="*/ 16933 h 21600"/>
              <a:gd name="T14" fmla="*/ 17409 w 21600"/>
              <a:gd name="T15" fmla="*/ 12819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991" y="13608"/>
                </a:moveTo>
                <a:cubicBezTo>
                  <a:pt x="20269" y="12698"/>
                  <a:pt x="20411" y="11751"/>
                  <a:pt x="20411" y="10800"/>
                </a:cubicBezTo>
                <a:cubicBezTo>
                  <a:pt x="20411" y="6930"/>
                  <a:pt x="18090" y="3438"/>
                  <a:pt x="14523" y="1939"/>
                </a:cubicBezTo>
                <a:lnTo>
                  <a:pt x="14984" y="843"/>
                </a:lnTo>
                <a:cubicBezTo>
                  <a:pt x="18992" y="2528"/>
                  <a:pt x="21600" y="6452"/>
                  <a:pt x="21600" y="10800"/>
                </a:cubicBezTo>
                <a:cubicBezTo>
                  <a:pt x="21600" y="11869"/>
                  <a:pt x="21441" y="12933"/>
                  <a:pt x="21128" y="13956"/>
                </a:cubicBezTo>
                <a:lnTo>
                  <a:pt x="23710" y="14745"/>
                </a:lnTo>
                <a:lnTo>
                  <a:pt x="19597" y="16933"/>
                </a:lnTo>
                <a:lnTo>
                  <a:pt x="17409" y="12819"/>
                </a:lnTo>
                <a:lnTo>
                  <a:pt x="19991" y="13608"/>
                </a:lnTo>
                <a:close/>
              </a:path>
            </a:pathLst>
          </a:custGeom>
          <a:solidFill>
            <a:schemeClr val="accent1"/>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grpSp>
        <p:nvGrpSpPr>
          <p:cNvPr id="3" name="Group 13"/>
          <p:cNvGrpSpPr>
            <a:grpSpLocks/>
          </p:cNvGrpSpPr>
          <p:nvPr/>
        </p:nvGrpSpPr>
        <p:grpSpPr bwMode="auto">
          <a:xfrm>
            <a:off x="1116013" y="1700213"/>
            <a:ext cx="4464050" cy="1152525"/>
            <a:chOff x="703" y="1071"/>
            <a:chExt cx="2812" cy="726"/>
          </a:xfrm>
        </p:grpSpPr>
        <p:sp>
          <p:nvSpPr>
            <p:cNvPr id="90126" name="Text Box 14"/>
            <p:cNvSpPr txBox="1">
              <a:spLocks noChangeArrowheads="1"/>
            </p:cNvSpPr>
            <p:nvPr/>
          </p:nvSpPr>
          <p:spPr bwMode="auto">
            <a:xfrm>
              <a:off x="703" y="1071"/>
              <a:ext cx="1927" cy="518"/>
            </a:xfrm>
            <a:prstGeom prst="rect">
              <a:avLst/>
            </a:prstGeom>
            <a:solidFill>
              <a:srgbClr val="800080"/>
            </a:solidFill>
            <a:ln w="25400">
              <a:noFill/>
              <a:miter lim="800000"/>
              <a:headEnd/>
              <a:tailEnd/>
            </a:ln>
            <a:effectLst/>
          </p:spPr>
          <p:txBody>
            <a:bodyPr>
              <a:spAutoFit/>
            </a:bodyPr>
            <a:lstStyle/>
            <a:p>
              <a:pPr algn="ctr" fontAlgn="base">
                <a:spcBef>
                  <a:spcPct val="50000"/>
                </a:spcBef>
                <a:spcAft>
                  <a:spcPct val="0"/>
                </a:spcAft>
              </a:pPr>
              <a:r>
                <a:rPr lang="en-GB" sz="2400" smtClean="0">
                  <a:solidFill>
                    <a:srgbClr val="FFFFFF"/>
                  </a:solidFill>
                  <a:latin typeface="Comic Sans MS" pitchFamily="66" charset="0"/>
                  <a:cs typeface="Arial" charset="0"/>
                </a:rPr>
                <a:t>This is called a “centripetal force”</a:t>
              </a:r>
            </a:p>
          </p:txBody>
        </p:sp>
        <p:sp>
          <p:nvSpPr>
            <p:cNvPr id="90127" name="AutoShape 15"/>
            <p:cNvSpPr>
              <a:spLocks noChangeArrowheads="1"/>
            </p:cNvSpPr>
            <p:nvPr/>
          </p:nvSpPr>
          <p:spPr bwMode="auto">
            <a:xfrm rot="1504048">
              <a:off x="2517" y="1661"/>
              <a:ext cx="998" cy="136"/>
            </a:xfrm>
            <a:prstGeom prst="rightArrow">
              <a:avLst>
                <a:gd name="adj1" fmla="val 50000"/>
                <a:gd name="adj2" fmla="val 183456"/>
              </a:avLst>
            </a:prstGeom>
            <a:solidFill>
              <a:srgbClr val="800080"/>
            </a:solidFill>
            <a:ln w="25400" algn="ctr">
              <a:noFill/>
              <a:miter lim="800000"/>
              <a:headEnd/>
              <a:tailEnd/>
            </a:ln>
            <a:effectLst/>
          </p:spPr>
          <p:txBody>
            <a:bodyPr>
              <a:spAutoFit/>
            </a:bodyPr>
            <a:lstStyle/>
            <a:p>
              <a:pPr fontAlgn="base">
                <a:spcBef>
                  <a:spcPct val="0"/>
                </a:spcBef>
                <a:spcAft>
                  <a:spcPct val="0"/>
                </a:spcAft>
              </a:pPr>
              <a:endParaRPr lang="en-GB" sz="2400" smtClean="0">
                <a:solidFill>
                  <a:srgbClr val="FFFFFF"/>
                </a:solidFill>
                <a:latin typeface="Comic Sans MS"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0120"/>
                                        </p:tgtEl>
                                        <p:attrNameLst>
                                          <p:attrName>style.visibility</p:attrName>
                                        </p:attrNameLst>
                                      </p:cBhvr>
                                      <p:to>
                                        <p:strVal val="visible"/>
                                      </p:to>
                                    </p:set>
                                    <p:animEffect transition="in" filter="wipe(up)">
                                      <p:cBhvr>
                                        <p:cTn id="7" dur="500"/>
                                        <p:tgtEl>
                                          <p:spTgt spid="901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90122"/>
                                        </p:tgtEl>
                                        <p:attrNameLst>
                                          <p:attrName>style.visibility</p:attrName>
                                        </p:attrNameLst>
                                      </p:cBhvr>
                                      <p:to>
                                        <p:strVal val="visible"/>
                                      </p:to>
                                    </p:set>
                                    <p:anim calcmode="lin" valueType="num">
                                      <p:cBhvr additive="base">
                                        <p:cTn id="12" dur="500" fill="hold"/>
                                        <p:tgtEl>
                                          <p:spTgt spid="90122"/>
                                        </p:tgtEl>
                                        <p:attrNameLst>
                                          <p:attrName>ppt_x</p:attrName>
                                        </p:attrNameLst>
                                      </p:cBhvr>
                                      <p:tavLst>
                                        <p:tav tm="0">
                                          <p:val>
                                            <p:strVal val="1+#ppt_w/2"/>
                                          </p:val>
                                        </p:tav>
                                        <p:tav tm="100000">
                                          <p:val>
                                            <p:strVal val="#ppt_x"/>
                                          </p:val>
                                        </p:tav>
                                      </p:tavLst>
                                    </p:anim>
                                    <p:anim calcmode="lin" valueType="num">
                                      <p:cBhvr additive="base">
                                        <p:cTn id="13" dur="500" fill="hold"/>
                                        <p:tgtEl>
                                          <p:spTgt spid="9012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90124"/>
                                        </p:tgtEl>
                                        <p:attrNameLst>
                                          <p:attrName>style.visibility</p:attrName>
                                        </p:attrNameLst>
                                      </p:cBhvr>
                                      <p:to>
                                        <p:strVal val="visible"/>
                                      </p:to>
                                    </p:set>
                                    <p:animEffect transition="in" filter="wipe(up)">
                                      <p:cBhvr>
                                        <p:cTn id="18" dur="500"/>
                                        <p:tgtEl>
                                          <p:spTgt spid="9012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0123"/>
                                        </p:tgtEl>
                                        <p:attrNameLst>
                                          <p:attrName>style.visibility</p:attrName>
                                        </p:attrNameLst>
                                      </p:cBhvr>
                                      <p:to>
                                        <p:strVal val="visible"/>
                                      </p:to>
                                    </p:set>
                                    <p:animEffect transition="in" filter="wipe(up)">
                                      <p:cBhvr>
                                        <p:cTn id="23" dur="500"/>
                                        <p:tgtEl>
                                          <p:spTgt spid="9012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0" grpId="0" animBg="1"/>
      <p:bldP spid="90122" grpId="0" autoUpdateAnimBg="0"/>
      <p:bldP spid="90123" grpId="0" autoUpdateAnimBg="0"/>
      <p:bldP spid="90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0"/>
            <a:ext cx="8229600" cy="1252728"/>
          </a:xfrm>
        </p:spPr>
        <p:txBody>
          <a:bodyPr/>
          <a:lstStyle/>
          <a:p>
            <a:r>
              <a:rPr lang="en-GB" dirty="0"/>
              <a:t>Gravity</a:t>
            </a:r>
          </a:p>
        </p:txBody>
      </p:sp>
      <p:pic>
        <p:nvPicPr>
          <p:cNvPr id="16388" name="Picture 4"/>
          <p:cNvPicPr>
            <a:picLocks noChangeAspect="1" noChangeArrowheads="1"/>
          </p:cNvPicPr>
          <p:nvPr/>
        </p:nvPicPr>
        <p:blipFill>
          <a:blip r:embed="rId2" cstate="print"/>
          <a:srcRect l="23611" r="23013"/>
          <a:stretch>
            <a:fillRect/>
          </a:stretch>
        </p:blipFill>
        <p:spPr bwMode="auto">
          <a:xfrm>
            <a:off x="3352800" y="1508464"/>
            <a:ext cx="5791200" cy="5349536"/>
          </a:xfrm>
          <a:prstGeom prst="rect">
            <a:avLst/>
          </a:prstGeom>
          <a:noFill/>
          <a:ln w="9525">
            <a:noFill/>
            <a:miter lim="800000"/>
            <a:headEnd/>
            <a:tailEnd/>
          </a:ln>
          <a:effectLst/>
        </p:spPr>
      </p:pic>
      <p:sp>
        <p:nvSpPr>
          <p:cNvPr id="16389" name="Rectangle 5"/>
          <p:cNvSpPr>
            <a:spLocks noGrp="1" noChangeArrowheads="1"/>
          </p:cNvSpPr>
          <p:nvPr>
            <p:ph type="body" idx="1"/>
          </p:nvPr>
        </p:nvSpPr>
        <p:spPr>
          <a:xfrm>
            <a:off x="0" y="1524000"/>
            <a:ext cx="2987675" cy="5732462"/>
          </a:xfrm>
        </p:spPr>
        <p:txBody>
          <a:bodyPr/>
          <a:lstStyle/>
          <a:p>
            <a:pPr>
              <a:lnSpc>
                <a:spcPct val="90000"/>
              </a:lnSpc>
            </a:pPr>
            <a:r>
              <a:rPr lang="en-GB" sz="2400" dirty="0"/>
              <a:t>The suns pull (</a:t>
            </a:r>
            <a:r>
              <a:rPr lang="en-GB" sz="2400" dirty="0">
                <a:solidFill>
                  <a:srgbClr val="FF0000"/>
                </a:solidFill>
              </a:rPr>
              <a:t>gravity</a:t>
            </a:r>
            <a:r>
              <a:rPr lang="en-GB" sz="2400" dirty="0"/>
              <a:t>) keeps all the planets in orbit</a:t>
            </a:r>
          </a:p>
          <a:p>
            <a:pPr>
              <a:lnSpc>
                <a:spcPct val="90000"/>
              </a:lnSpc>
            </a:pPr>
            <a:endParaRPr lang="en-GB" sz="2400" dirty="0"/>
          </a:p>
          <a:p>
            <a:pPr>
              <a:lnSpc>
                <a:spcPct val="90000"/>
              </a:lnSpc>
            </a:pPr>
            <a:r>
              <a:rPr lang="en-GB" sz="2400" dirty="0"/>
              <a:t>If there was no gravity the planets would keep going in a straight line</a:t>
            </a:r>
          </a:p>
          <a:p>
            <a:pPr>
              <a:lnSpc>
                <a:spcPct val="90000"/>
              </a:lnSpc>
            </a:pPr>
            <a:endParaRPr lang="en-GB" sz="2400" dirty="0"/>
          </a:p>
          <a:p>
            <a:pPr>
              <a:lnSpc>
                <a:spcPct val="90000"/>
              </a:lnSpc>
            </a:pPr>
            <a:r>
              <a:rPr lang="en-GB" sz="2400" dirty="0"/>
              <a:t>This is called a </a:t>
            </a:r>
            <a:r>
              <a:rPr lang="en-GB" sz="2400" dirty="0">
                <a:solidFill>
                  <a:srgbClr val="FF0000"/>
                </a:solidFill>
              </a:rPr>
              <a:t>centripetal force</a:t>
            </a:r>
            <a:r>
              <a:rPr lang="en-GB" sz="2400" dirty="0"/>
              <a:t> (the opposite to what you feel in a car)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a:t>Circular motion</a:t>
            </a:r>
          </a:p>
        </p:txBody>
      </p:sp>
      <p:sp>
        <p:nvSpPr>
          <p:cNvPr id="17411" name="Rectangle 3"/>
          <p:cNvSpPr>
            <a:spLocks noGrp="1" noChangeArrowheads="1"/>
          </p:cNvSpPr>
          <p:nvPr>
            <p:ph type="body" idx="1"/>
          </p:nvPr>
        </p:nvSpPr>
        <p:spPr>
          <a:xfrm>
            <a:off x="457200" y="1600200"/>
            <a:ext cx="4114800" cy="5068888"/>
          </a:xfrm>
        </p:spPr>
        <p:txBody>
          <a:bodyPr/>
          <a:lstStyle/>
          <a:p>
            <a:r>
              <a:rPr lang="en-GB" sz="2800"/>
              <a:t>Any circular motion requires a centripetal force</a:t>
            </a:r>
          </a:p>
          <a:p>
            <a:endParaRPr lang="en-GB" sz="2800"/>
          </a:p>
          <a:p>
            <a:r>
              <a:rPr lang="en-GB" sz="2800"/>
              <a:t>This force acts towards the centre of the rotation and must be constant to maintain a constant speed and distance</a:t>
            </a:r>
          </a:p>
        </p:txBody>
      </p:sp>
      <p:sp>
        <p:nvSpPr>
          <p:cNvPr id="17412" name="Oval 4"/>
          <p:cNvSpPr>
            <a:spLocks noChangeArrowheads="1"/>
          </p:cNvSpPr>
          <p:nvPr/>
        </p:nvSpPr>
        <p:spPr bwMode="auto">
          <a:xfrm>
            <a:off x="6877050" y="2060575"/>
            <a:ext cx="433388" cy="431800"/>
          </a:xfrm>
          <a:prstGeom prst="ellipse">
            <a:avLst/>
          </a:prstGeom>
          <a:solidFill>
            <a:schemeClr val="accent1"/>
          </a:solidFill>
          <a:ln w="9525">
            <a:solidFill>
              <a:schemeClr val="tx1"/>
            </a:solidFill>
            <a:round/>
            <a:headEnd/>
            <a:tailEnd/>
          </a:ln>
          <a:effectLst/>
        </p:spPr>
        <p:txBody>
          <a:bodyPr wrap="none" anchor="ctr"/>
          <a:lstStyle/>
          <a:p>
            <a:endParaRPr lang="en-GB"/>
          </a:p>
        </p:txBody>
      </p:sp>
      <p:sp>
        <p:nvSpPr>
          <p:cNvPr id="17414" name="Oval 6"/>
          <p:cNvSpPr>
            <a:spLocks noChangeArrowheads="1"/>
          </p:cNvSpPr>
          <p:nvPr/>
        </p:nvSpPr>
        <p:spPr bwMode="auto">
          <a:xfrm>
            <a:off x="6227763" y="3860800"/>
            <a:ext cx="1008062" cy="1008063"/>
          </a:xfrm>
          <a:prstGeom prst="ellipse">
            <a:avLst/>
          </a:prstGeom>
          <a:solidFill>
            <a:srgbClr val="FFFF00"/>
          </a:solidFill>
          <a:ln w="9525">
            <a:noFill/>
            <a:round/>
            <a:headEnd/>
            <a:tailEnd/>
          </a:ln>
          <a:effectLst/>
        </p:spPr>
        <p:txBody>
          <a:bodyPr wrap="none" anchor="ctr"/>
          <a:lstStyle/>
          <a:p>
            <a:endParaRPr lang="en-GB"/>
          </a:p>
        </p:txBody>
      </p:sp>
      <p:sp>
        <p:nvSpPr>
          <p:cNvPr id="17415" name="Line 7"/>
          <p:cNvSpPr>
            <a:spLocks noChangeShapeType="1"/>
          </p:cNvSpPr>
          <p:nvPr/>
        </p:nvSpPr>
        <p:spPr bwMode="auto">
          <a:xfrm>
            <a:off x="6732588" y="2349500"/>
            <a:ext cx="0" cy="1366838"/>
          </a:xfrm>
          <a:prstGeom prst="line">
            <a:avLst/>
          </a:prstGeom>
          <a:noFill/>
          <a:ln w="76200">
            <a:solidFill>
              <a:schemeClr val="tx1"/>
            </a:solidFill>
            <a:round/>
            <a:headEnd/>
            <a:tailEnd type="triangle" w="med" len="med"/>
          </a:ln>
          <a:effectLst/>
        </p:spPr>
        <p:txBody>
          <a:bodyPr/>
          <a:lstStyle/>
          <a:p>
            <a:endParaRPr lang="en-GB"/>
          </a:p>
        </p:txBody>
      </p:sp>
      <p:sp>
        <p:nvSpPr>
          <p:cNvPr id="17416" name="Text Box 8"/>
          <p:cNvSpPr txBox="1">
            <a:spLocks noChangeArrowheads="1"/>
          </p:cNvSpPr>
          <p:nvPr/>
        </p:nvSpPr>
        <p:spPr bwMode="auto">
          <a:xfrm>
            <a:off x="6927850" y="2584450"/>
            <a:ext cx="1820863" cy="1920875"/>
          </a:xfrm>
          <a:prstGeom prst="rect">
            <a:avLst/>
          </a:prstGeom>
          <a:noFill/>
          <a:ln w="9525">
            <a:noFill/>
            <a:miter lim="800000"/>
            <a:headEnd/>
            <a:tailEnd/>
          </a:ln>
          <a:effectLst/>
        </p:spPr>
        <p:txBody>
          <a:bodyPr>
            <a:spAutoFit/>
          </a:bodyPr>
          <a:lstStyle/>
          <a:p>
            <a:r>
              <a:rPr lang="en-GB" sz="2000">
                <a:solidFill>
                  <a:srgbClr val="0000CC"/>
                </a:solidFill>
                <a:latin typeface="Comic Sans MS" pitchFamily="66" charset="0"/>
              </a:rPr>
              <a:t>Gravitational attraction provides the centripetal force for a planet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remove" grpId="0" nodeType="withEffect">
                                  <p:stCondLst>
                                    <p:cond delay="0"/>
                                  </p:stCondLst>
                                  <p:childTnLst>
                                    <p:animMotion origin="layout" path="M -0.03576 -6.93642E-7 C 0.08803 -6.93642E-7 0.18889 0.1311 0.18889 0.29249 C 0.18889 0.4548 0.08803 0.58705 -0.03576 0.58705 C -0.15937 0.58705 -0.25989 0.4548 -0.25989 0.29249 C -0.25989 0.1311 -0.15937 -6.93642E-7 -0.03576 -6.93642E-7 Z " pathEditMode="relative" rAng="0" ptsTypes="fffff">
                                      <p:cBhvr>
                                        <p:cTn id="6" dur="2000" fill="hold"/>
                                        <p:tgtEl>
                                          <p:spTgt spid="17412"/>
                                        </p:tgtEl>
                                        <p:attrNameLst>
                                          <p:attrName>ppt_x</p:attrName>
                                          <p:attrName>ppt_y</p:attrName>
                                        </p:attrNameLst>
                                      </p:cBhvr>
                                      <p:rCtr x="0" y="294"/>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4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7415" grpId="0" animBg="1"/>
      <p:bldP spid="1741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Circular Motion Demos</a:t>
            </a:r>
            <a:endParaRPr lang="en-GB" dirty="0"/>
          </a:p>
        </p:txBody>
      </p:sp>
      <p:sp>
        <p:nvSpPr>
          <p:cNvPr id="3" name="Content Placeholder 2"/>
          <p:cNvSpPr>
            <a:spLocks noGrp="1"/>
          </p:cNvSpPr>
          <p:nvPr>
            <p:ph idx="1"/>
          </p:nvPr>
        </p:nvSpPr>
        <p:spPr/>
        <p:txBody>
          <a:bodyPr/>
          <a:lstStyle/>
          <a:p>
            <a:r>
              <a:rPr lang="en-GB" dirty="0" smtClean="0"/>
              <a:t>Hanger and penny demo</a:t>
            </a:r>
          </a:p>
          <a:p>
            <a:r>
              <a:rPr lang="en-GB" dirty="0" smtClean="0"/>
              <a:t>Whirling bucket demo (can be done as a practical but best done outside)</a:t>
            </a:r>
          </a:p>
          <a:p>
            <a:r>
              <a:rPr lang="en-GB" dirty="0" smtClean="0"/>
              <a:t>OPTIONAL:-  Sparkler in a drill demo</a:t>
            </a:r>
            <a:endParaRPr lang="en-GB"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Solar System</a:t>
            </a:r>
            <a:endParaRPr lang="en-GB" dirty="0"/>
          </a:p>
        </p:txBody>
      </p:sp>
      <p:sp>
        <p:nvSpPr>
          <p:cNvPr id="5" name="Subtitle 4"/>
          <p:cNvSpPr>
            <a:spLocks noGrp="1"/>
          </p:cNvSpPr>
          <p:nvPr>
            <p:ph type="subTitle" idx="1"/>
          </p:nvPr>
        </p:nvSpPr>
        <p:spPr/>
        <p:txBody>
          <a:bodyPr/>
          <a:lstStyle/>
          <a:p>
            <a:r>
              <a:rPr lang="en-GB" dirty="0" smtClean="0"/>
              <a:t>A quick quiz on the...</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Solar System Quiz</a:t>
            </a:r>
            <a:endParaRPr lang="en-GB" dirty="0"/>
          </a:p>
        </p:txBody>
      </p:sp>
      <p:sp>
        <p:nvSpPr>
          <p:cNvPr id="3" name="Content Placeholder 2"/>
          <p:cNvSpPr>
            <a:spLocks noGrp="1"/>
          </p:cNvSpPr>
          <p:nvPr>
            <p:ph idx="1"/>
          </p:nvPr>
        </p:nvSpPr>
        <p:spPr/>
        <p:txBody>
          <a:bodyPr>
            <a:normAutofit fontScale="92500" lnSpcReduction="10000"/>
          </a:bodyPr>
          <a:lstStyle/>
          <a:p>
            <a:pPr marL="633222" indent="-514350">
              <a:buFont typeface="+mj-lt"/>
              <a:buAutoNum type="arabicPeriod"/>
            </a:pPr>
            <a:r>
              <a:rPr lang="en-GB" dirty="0" smtClean="0"/>
              <a:t>Which is the:-</a:t>
            </a:r>
          </a:p>
          <a:p>
            <a:pPr marL="971550" lvl="1" indent="-514350">
              <a:buFont typeface="+mj-lt"/>
              <a:buAutoNum type="alphaLcParenR"/>
            </a:pPr>
            <a:r>
              <a:rPr lang="en-GB" dirty="0" smtClean="0"/>
              <a:t>Largest Planet in the Solar System?</a:t>
            </a:r>
          </a:p>
          <a:p>
            <a:pPr marL="971550" lvl="1" indent="-514350">
              <a:buFont typeface="+mj-lt"/>
              <a:buAutoNum type="alphaLcParenR"/>
            </a:pPr>
            <a:r>
              <a:rPr lang="en-GB" dirty="0" smtClean="0"/>
              <a:t>Warmest Planet in the Solar System?</a:t>
            </a:r>
          </a:p>
          <a:p>
            <a:pPr marL="971550" lvl="1" indent="-514350">
              <a:buFont typeface="+mj-lt"/>
              <a:buAutoNum type="alphaLcParenR"/>
            </a:pPr>
            <a:r>
              <a:rPr lang="en-GB" dirty="0" smtClean="0"/>
              <a:t>Largest Satellite in the Solar System?</a:t>
            </a:r>
          </a:p>
          <a:p>
            <a:pPr marL="971550" lvl="1" indent="-514350">
              <a:buFont typeface="+mj-lt"/>
              <a:buAutoNum type="alphaLcParenR"/>
            </a:pPr>
            <a:r>
              <a:rPr lang="en-GB" dirty="0" smtClean="0"/>
              <a:t>Furthest Planet in the Solar System?</a:t>
            </a:r>
          </a:p>
          <a:p>
            <a:pPr marL="971550" lvl="1" indent="-514350">
              <a:buNone/>
            </a:pPr>
            <a:endParaRPr lang="en-GB" dirty="0" smtClean="0"/>
          </a:p>
          <a:p>
            <a:pPr marL="633222" lvl="0" indent="-514350">
              <a:buClr>
                <a:srgbClr val="F0AD00"/>
              </a:buClr>
              <a:buFont typeface="+mj-lt"/>
              <a:buAutoNum type="arabicPeriod"/>
            </a:pPr>
            <a:r>
              <a:rPr lang="en-GB" dirty="0" smtClean="0">
                <a:solidFill>
                  <a:prstClr val="black"/>
                </a:solidFill>
              </a:rPr>
              <a:t>Where is the Asteroid belt located?</a:t>
            </a:r>
          </a:p>
          <a:p>
            <a:pPr marL="971550" lvl="1" indent="-514350">
              <a:buNone/>
            </a:pPr>
            <a:endParaRPr lang="en-GB" dirty="0" smtClean="0"/>
          </a:p>
          <a:p>
            <a:pPr marL="633222" indent="-514350">
              <a:buFont typeface="+mj-lt"/>
              <a:buAutoNum type="arabicPeriod"/>
            </a:pPr>
            <a:r>
              <a:rPr lang="en-GB" dirty="0" smtClean="0"/>
              <a:t>Why is Pluto no longer considered to be a Planet in the Solar System?</a:t>
            </a:r>
          </a:p>
          <a:p>
            <a:pPr marL="633222" indent="-514350">
              <a:buFont typeface="+mj-lt"/>
              <a:buAutoNum type="arabicPeriod"/>
            </a:pPr>
            <a:endParaRPr lang="en-GB"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ate Placeholder 3"/>
          <p:cNvSpPr>
            <a:spLocks noGrp="1"/>
          </p:cNvSpPr>
          <p:nvPr>
            <p:ph type="dt" sz="half" idx="10"/>
          </p:nvPr>
        </p:nvSpPr>
        <p:spPr/>
        <p:txBody>
          <a:bodyPr/>
          <a:lstStyle/>
          <a:p>
            <a:fld id="{1F9434D0-D93D-4FE7-8D71-9AC3ED4D6742}" type="datetime1">
              <a:rPr lang="en-GB">
                <a:solidFill>
                  <a:srgbClr val="B2B2B2"/>
                </a:solidFill>
              </a:rPr>
              <a:pPr/>
              <a:t>23/11/2012</a:t>
            </a:fld>
            <a:endParaRPr lang="en-GB">
              <a:solidFill>
                <a:srgbClr val="B2B2B2"/>
              </a:solidFill>
            </a:endParaRPr>
          </a:p>
        </p:txBody>
      </p:sp>
      <p:pic>
        <p:nvPicPr>
          <p:cNvPr id="89090" name="Picture 2" descr="SOLAR2"/>
          <p:cNvPicPr>
            <a:picLocks noChangeAspect="1" noChangeArrowheads="1"/>
          </p:cNvPicPr>
          <p:nvPr/>
        </p:nvPicPr>
        <p:blipFill>
          <a:blip r:embed="rId2" cstate="print"/>
          <a:srcRect/>
          <a:stretch>
            <a:fillRect/>
          </a:stretch>
        </p:blipFill>
        <p:spPr bwMode="auto">
          <a:xfrm>
            <a:off x="0" y="808038"/>
            <a:ext cx="9144000" cy="6049962"/>
          </a:xfrm>
          <a:prstGeom prst="rect">
            <a:avLst/>
          </a:prstGeom>
          <a:noFill/>
        </p:spPr>
      </p:pic>
      <p:sp>
        <p:nvSpPr>
          <p:cNvPr id="89091" name="Rectangle 3"/>
          <p:cNvSpPr>
            <a:spLocks noChangeArrowheads="1"/>
          </p:cNvSpPr>
          <p:nvPr/>
        </p:nvSpPr>
        <p:spPr bwMode="auto">
          <a:xfrm>
            <a:off x="2371725" y="1231900"/>
            <a:ext cx="1333500" cy="479425"/>
          </a:xfrm>
          <a:prstGeom prst="rect">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89092" name="Rectangle 4"/>
          <p:cNvSpPr>
            <a:spLocks noChangeArrowheads="1"/>
          </p:cNvSpPr>
          <p:nvPr/>
        </p:nvSpPr>
        <p:spPr bwMode="auto">
          <a:xfrm>
            <a:off x="3122613" y="1577975"/>
            <a:ext cx="1273175" cy="479425"/>
          </a:xfrm>
          <a:prstGeom prst="rect">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89093" name="Rectangle 5"/>
          <p:cNvSpPr>
            <a:spLocks noChangeArrowheads="1"/>
          </p:cNvSpPr>
          <p:nvPr/>
        </p:nvSpPr>
        <p:spPr bwMode="auto">
          <a:xfrm>
            <a:off x="3875088" y="1941513"/>
            <a:ext cx="1273175" cy="479425"/>
          </a:xfrm>
          <a:prstGeom prst="rect">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89094" name="Rectangle 6"/>
          <p:cNvSpPr>
            <a:spLocks noChangeArrowheads="1"/>
          </p:cNvSpPr>
          <p:nvPr/>
        </p:nvSpPr>
        <p:spPr bwMode="auto">
          <a:xfrm>
            <a:off x="4373563" y="2287588"/>
            <a:ext cx="1273175" cy="479425"/>
          </a:xfrm>
          <a:prstGeom prst="rect">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89095" name="Rectangle 7"/>
          <p:cNvSpPr>
            <a:spLocks noChangeArrowheads="1"/>
          </p:cNvSpPr>
          <p:nvPr/>
        </p:nvSpPr>
        <p:spPr bwMode="auto">
          <a:xfrm>
            <a:off x="4989513" y="2636838"/>
            <a:ext cx="1273175" cy="479425"/>
          </a:xfrm>
          <a:prstGeom prst="rect">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89096" name="Rectangle 8"/>
          <p:cNvSpPr>
            <a:spLocks noChangeArrowheads="1"/>
          </p:cNvSpPr>
          <p:nvPr/>
        </p:nvSpPr>
        <p:spPr bwMode="auto">
          <a:xfrm>
            <a:off x="5756275" y="2982913"/>
            <a:ext cx="1273175" cy="479425"/>
          </a:xfrm>
          <a:prstGeom prst="rect">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89097" name="Rectangle 9"/>
          <p:cNvSpPr>
            <a:spLocks noChangeArrowheads="1"/>
          </p:cNvSpPr>
          <p:nvPr/>
        </p:nvSpPr>
        <p:spPr bwMode="auto">
          <a:xfrm>
            <a:off x="6284913" y="3375025"/>
            <a:ext cx="1273175" cy="479425"/>
          </a:xfrm>
          <a:prstGeom prst="rect">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89098" name="Rectangle 10"/>
          <p:cNvSpPr>
            <a:spLocks noChangeArrowheads="1"/>
          </p:cNvSpPr>
          <p:nvPr/>
        </p:nvSpPr>
        <p:spPr bwMode="auto">
          <a:xfrm>
            <a:off x="7110413" y="3722688"/>
            <a:ext cx="1273175" cy="479425"/>
          </a:xfrm>
          <a:prstGeom prst="rect">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89099" name="Rectangle 11"/>
          <p:cNvSpPr>
            <a:spLocks noChangeArrowheads="1"/>
          </p:cNvSpPr>
          <p:nvPr/>
        </p:nvSpPr>
        <p:spPr bwMode="auto">
          <a:xfrm>
            <a:off x="7870825" y="4084638"/>
            <a:ext cx="1273175" cy="479425"/>
          </a:xfrm>
          <a:prstGeom prst="rect">
            <a:avLst/>
          </a:prstGeom>
          <a:solidFill>
            <a:schemeClr val="tx1"/>
          </a:solidFill>
          <a:ln w="9525">
            <a:solidFill>
              <a:schemeClr val="tx1"/>
            </a:solidFill>
            <a:miter lim="800000"/>
            <a:headEnd/>
            <a:tailEnd/>
          </a:ln>
          <a:effectLst/>
        </p:spPr>
        <p:txBody>
          <a:bodyPr wrap="none" anchor="ctr"/>
          <a:lstStyle/>
          <a:p>
            <a:pPr fontAlgn="base">
              <a:spcBef>
                <a:spcPct val="0"/>
              </a:spcBef>
              <a:spcAft>
                <a:spcPct val="0"/>
              </a:spcAft>
            </a:pPr>
            <a:endParaRPr lang="en-GB" sz="2400" smtClean="0">
              <a:solidFill>
                <a:srgbClr val="FFFFFF"/>
              </a:solidFill>
              <a:latin typeface="Comic Sans MS" pitchFamily="66" charset="0"/>
            </a:endParaRPr>
          </a:p>
        </p:txBody>
      </p:sp>
      <p:sp>
        <p:nvSpPr>
          <p:cNvPr id="89100" name="Rectangle 12"/>
          <p:cNvSpPr>
            <a:spLocks noGrp="1" noChangeArrowheads="1"/>
          </p:cNvSpPr>
          <p:nvPr>
            <p:ph type="title"/>
          </p:nvPr>
        </p:nvSpPr>
        <p:spPr>
          <a:xfrm>
            <a:off x="0" y="0"/>
            <a:ext cx="9144000" cy="579438"/>
          </a:xfrm>
        </p:spPr>
        <p:txBody>
          <a:bodyPr/>
          <a:lstStyle/>
          <a:p>
            <a:r>
              <a:rPr lang="en-GB"/>
              <a:t>Our Solar System</a:t>
            </a:r>
          </a:p>
        </p:txBody>
      </p:sp>
      <p:sp>
        <p:nvSpPr>
          <p:cNvPr id="89101" name="Text Box 13"/>
          <p:cNvSpPr txBox="1">
            <a:spLocks noChangeArrowheads="1"/>
          </p:cNvSpPr>
          <p:nvPr/>
        </p:nvSpPr>
        <p:spPr bwMode="auto">
          <a:xfrm>
            <a:off x="2320925" y="1287463"/>
            <a:ext cx="1200150" cy="396875"/>
          </a:xfrm>
          <a:prstGeom prst="rect">
            <a:avLst/>
          </a:prstGeom>
          <a:noFill/>
          <a:ln w="9525">
            <a:noFill/>
            <a:miter lim="800000"/>
            <a:headEnd/>
            <a:tailEnd/>
          </a:ln>
          <a:effectLst/>
        </p:spPr>
        <p:txBody>
          <a:bodyPr>
            <a:spAutoFit/>
          </a:bodyPr>
          <a:lstStyle/>
          <a:p>
            <a:pPr fontAlgn="base">
              <a:spcBef>
                <a:spcPct val="50000"/>
              </a:spcBef>
              <a:spcAft>
                <a:spcPct val="0"/>
              </a:spcAft>
            </a:pPr>
            <a:r>
              <a:rPr lang="en-GB" sz="2000" smtClean="0">
                <a:solidFill>
                  <a:srgbClr val="FFFFFF"/>
                </a:solidFill>
                <a:latin typeface="Comic Sans MS" pitchFamily="66" charset="0"/>
                <a:cs typeface="Arial" charset="0"/>
              </a:rPr>
              <a:t>Mercury</a:t>
            </a:r>
          </a:p>
        </p:txBody>
      </p:sp>
      <p:sp>
        <p:nvSpPr>
          <p:cNvPr id="89102" name="Text Box 14"/>
          <p:cNvSpPr txBox="1">
            <a:spLocks noChangeArrowheads="1"/>
          </p:cNvSpPr>
          <p:nvPr/>
        </p:nvSpPr>
        <p:spPr bwMode="auto">
          <a:xfrm>
            <a:off x="4362450" y="2324100"/>
            <a:ext cx="1200150" cy="396875"/>
          </a:xfrm>
          <a:prstGeom prst="rect">
            <a:avLst/>
          </a:prstGeom>
          <a:noFill/>
          <a:ln w="9525">
            <a:noFill/>
            <a:miter lim="800000"/>
            <a:headEnd/>
            <a:tailEnd/>
          </a:ln>
          <a:effectLst/>
        </p:spPr>
        <p:txBody>
          <a:bodyPr>
            <a:spAutoFit/>
          </a:bodyPr>
          <a:lstStyle/>
          <a:p>
            <a:pPr fontAlgn="base">
              <a:spcBef>
                <a:spcPct val="50000"/>
              </a:spcBef>
              <a:spcAft>
                <a:spcPct val="0"/>
              </a:spcAft>
            </a:pPr>
            <a:r>
              <a:rPr lang="en-GB" sz="2000" smtClean="0">
                <a:solidFill>
                  <a:srgbClr val="FFFFFF"/>
                </a:solidFill>
                <a:latin typeface="Comic Sans MS" pitchFamily="66" charset="0"/>
                <a:cs typeface="Arial" charset="0"/>
              </a:rPr>
              <a:t>Mars</a:t>
            </a:r>
          </a:p>
        </p:txBody>
      </p:sp>
      <p:sp>
        <p:nvSpPr>
          <p:cNvPr id="89103" name="Text Box 15"/>
          <p:cNvSpPr txBox="1">
            <a:spLocks noChangeArrowheads="1"/>
          </p:cNvSpPr>
          <p:nvPr/>
        </p:nvSpPr>
        <p:spPr bwMode="auto">
          <a:xfrm>
            <a:off x="4979988" y="2686050"/>
            <a:ext cx="1200150" cy="396875"/>
          </a:xfrm>
          <a:prstGeom prst="rect">
            <a:avLst/>
          </a:prstGeom>
          <a:noFill/>
          <a:ln w="9525">
            <a:noFill/>
            <a:miter lim="800000"/>
            <a:headEnd/>
            <a:tailEnd/>
          </a:ln>
          <a:effectLst/>
        </p:spPr>
        <p:txBody>
          <a:bodyPr>
            <a:spAutoFit/>
          </a:bodyPr>
          <a:lstStyle/>
          <a:p>
            <a:pPr fontAlgn="base">
              <a:spcBef>
                <a:spcPct val="50000"/>
              </a:spcBef>
              <a:spcAft>
                <a:spcPct val="0"/>
              </a:spcAft>
            </a:pPr>
            <a:r>
              <a:rPr lang="en-GB" sz="2000" smtClean="0">
                <a:solidFill>
                  <a:srgbClr val="FFFFFF"/>
                </a:solidFill>
                <a:latin typeface="Comic Sans MS" pitchFamily="66" charset="0"/>
                <a:cs typeface="Arial" charset="0"/>
              </a:rPr>
              <a:t>Jupiter</a:t>
            </a:r>
          </a:p>
        </p:txBody>
      </p:sp>
      <p:sp>
        <p:nvSpPr>
          <p:cNvPr id="89104" name="Text Box 16"/>
          <p:cNvSpPr txBox="1">
            <a:spLocks noChangeArrowheads="1"/>
          </p:cNvSpPr>
          <p:nvPr/>
        </p:nvSpPr>
        <p:spPr bwMode="auto">
          <a:xfrm>
            <a:off x="5730875" y="3033713"/>
            <a:ext cx="1200150" cy="396875"/>
          </a:xfrm>
          <a:prstGeom prst="rect">
            <a:avLst/>
          </a:prstGeom>
          <a:noFill/>
          <a:ln w="9525">
            <a:noFill/>
            <a:miter lim="800000"/>
            <a:headEnd/>
            <a:tailEnd/>
          </a:ln>
          <a:effectLst/>
        </p:spPr>
        <p:txBody>
          <a:bodyPr>
            <a:spAutoFit/>
          </a:bodyPr>
          <a:lstStyle/>
          <a:p>
            <a:pPr fontAlgn="base">
              <a:spcBef>
                <a:spcPct val="50000"/>
              </a:spcBef>
              <a:spcAft>
                <a:spcPct val="0"/>
              </a:spcAft>
            </a:pPr>
            <a:r>
              <a:rPr lang="en-GB" sz="2000" smtClean="0">
                <a:solidFill>
                  <a:srgbClr val="FFFFFF"/>
                </a:solidFill>
                <a:latin typeface="Comic Sans MS" pitchFamily="66" charset="0"/>
                <a:cs typeface="Arial" charset="0"/>
              </a:rPr>
              <a:t>Saturn</a:t>
            </a:r>
          </a:p>
        </p:txBody>
      </p:sp>
      <p:sp>
        <p:nvSpPr>
          <p:cNvPr id="89105" name="Text Box 17"/>
          <p:cNvSpPr txBox="1">
            <a:spLocks noChangeArrowheads="1"/>
          </p:cNvSpPr>
          <p:nvPr/>
        </p:nvSpPr>
        <p:spPr bwMode="auto">
          <a:xfrm>
            <a:off x="7097713" y="3756025"/>
            <a:ext cx="1200150" cy="396875"/>
          </a:xfrm>
          <a:prstGeom prst="rect">
            <a:avLst/>
          </a:prstGeom>
          <a:noFill/>
          <a:ln w="9525">
            <a:noFill/>
            <a:miter lim="800000"/>
            <a:headEnd/>
            <a:tailEnd/>
          </a:ln>
          <a:effectLst/>
        </p:spPr>
        <p:txBody>
          <a:bodyPr>
            <a:spAutoFit/>
          </a:bodyPr>
          <a:lstStyle/>
          <a:p>
            <a:pPr fontAlgn="base">
              <a:spcBef>
                <a:spcPct val="50000"/>
              </a:spcBef>
              <a:spcAft>
                <a:spcPct val="0"/>
              </a:spcAft>
            </a:pPr>
            <a:r>
              <a:rPr lang="en-GB" sz="2000" smtClean="0">
                <a:solidFill>
                  <a:srgbClr val="FFFFFF"/>
                </a:solidFill>
                <a:latin typeface="Comic Sans MS" pitchFamily="66" charset="0"/>
                <a:cs typeface="Arial" charset="0"/>
              </a:rPr>
              <a:t>Neptune</a:t>
            </a:r>
          </a:p>
        </p:txBody>
      </p:sp>
      <p:sp>
        <p:nvSpPr>
          <p:cNvPr id="89106" name="Text Box 18"/>
          <p:cNvSpPr txBox="1">
            <a:spLocks noChangeArrowheads="1"/>
          </p:cNvSpPr>
          <p:nvPr/>
        </p:nvSpPr>
        <p:spPr bwMode="auto">
          <a:xfrm>
            <a:off x="6350000" y="3382963"/>
            <a:ext cx="1200150" cy="396875"/>
          </a:xfrm>
          <a:prstGeom prst="rect">
            <a:avLst/>
          </a:prstGeom>
          <a:noFill/>
          <a:ln w="9525">
            <a:noFill/>
            <a:miter lim="800000"/>
            <a:headEnd/>
            <a:tailEnd/>
          </a:ln>
          <a:effectLst/>
        </p:spPr>
        <p:txBody>
          <a:bodyPr>
            <a:spAutoFit/>
          </a:bodyPr>
          <a:lstStyle/>
          <a:p>
            <a:pPr fontAlgn="base">
              <a:spcBef>
                <a:spcPct val="50000"/>
              </a:spcBef>
              <a:spcAft>
                <a:spcPct val="0"/>
              </a:spcAft>
            </a:pPr>
            <a:r>
              <a:rPr lang="en-GB" sz="2000" smtClean="0">
                <a:solidFill>
                  <a:srgbClr val="FFFFFF"/>
                </a:solidFill>
                <a:latin typeface="Comic Sans MS" pitchFamily="66" charset="0"/>
                <a:cs typeface="Arial" charset="0"/>
              </a:rPr>
              <a:t>Uranus</a:t>
            </a:r>
          </a:p>
        </p:txBody>
      </p:sp>
      <p:sp>
        <p:nvSpPr>
          <p:cNvPr id="89107" name="Text Box 19"/>
          <p:cNvSpPr txBox="1">
            <a:spLocks noChangeArrowheads="1"/>
          </p:cNvSpPr>
          <p:nvPr/>
        </p:nvSpPr>
        <p:spPr bwMode="auto">
          <a:xfrm>
            <a:off x="7974013" y="4135438"/>
            <a:ext cx="885825" cy="396875"/>
          </a:xfrm>
          <a:prstGeom prst="rect">
            <a:avLst/>
          </a:prstGeom>
          <a:noFill/>
          <a:ln w="9525">
            <a:noFill/>
            <a:miter lim="800000"/>
            <a:headEnd/>
            <a:tailEnd/>
          </a:ln>
          <a:effectLst/>
        </p:spPr>
        <p:txBody>
          <a:bodyPr>
            <a:spAutoFit/>
          </a:bodyPr>
          <a:lstStyle/>
          <a:p>
            <a:pPr fontAlgn="base">
              <a:spcBef>
                <a:spcPct val="50000"/>
              </a:spcBef>
              <a:spcAft>
                <a:spcPct val="0"/>
              </a:spcAft>
            </a:pPr>
            <a:r>
              <a:rPr lang="en-GB" sz="2000" smtClean="0">
                <a:solidFill>
                  <a:srgbClr val="FFFFFF"/>
                </a:solidFill>
                <a:latin typeface="Comic Sans MS" pitchFamily="66" charset="0"/>
                <a:cs typeface="Arial" charset="0"/>
              </a:rPr>
              <a:t>Pluto</a:t>
            </a:r>
          </a:p>
        </p:txBody>
      </p:sp>
      <p:sp>
        <p:nvSpPr>
          <p:cNvPr id="89108" name="Text Box 20"/>
          <p:cNvSpPr txBox="1">
            <a:spLocks noChangeArrowheads="1"/>
          </p:cNvSpPr>
          <p:nvPr/>
        </p:nvSpPr>
        <p:spPr bwMode="auto">
          <a:xfrm>
            <a:off x="3073400" y="1635125"/>
            <a:ext cx="1200150" cy="396875"/>
          </a:xfrm>
          <a:prstGeom prst="rect">
            <a:avLst/>
          </a:prstGeom>
          <a:noFill/>
          <a:ln w="9525">
            <a:noFill/>
            <a:miter lim="800000"/>
            <a:headEnd/>
            <a:tailEnd/>
          </a:ln>
          <a:effectLst/>
        </p:spPr>
        <p:txBody>
          <a:bodyPr>
            <a:spAutoFit/>
          </a:bodyPr>
          <a:lstStyle/>
          <a:p>
            <a:pPr fontAlgn="base">
              <a:spcBef>
                <a:spcPct val="50000"/>
              </a:spcBef>
              <a:spcAft>
                <a:spcPct val="0"/>
              </a:spcAft>
            </a:pPr>
            <a:r>
              <a:rPr lang="en-GB" sz="2000" smtClean="0">
                <a:solidFill>
                  <a:srgbClr val="FFFFFF"/>
                </a:solidFill>
                <a:latin typeface="Comic Sans MS" pitchFamily="66" charset="0"/>
                <a:cs typeface="Arial" charset="0"/>
              </a:rPr>
              <a:t>Venus</a:t>
            </a:r>
          </a:p>
        </p:txBody>
      </p:sp>
      <p:sp>
        <p:nvSpPr>
          <p:cNvPr id="89109" name="Text Box 21"/>
          <p:cNvSpPr txBox="1">
            <a:spLocks noChangeArrowheads="1"/>
          </p:cNvSpPr>
          <p:nvPr/>
        </p:nvSpPr>
        <p:spPr bwMode="auto">
          <a:xfrm>
            <a:off x="3886200" y="1966913"/>
            <a:ext cx="1200150" cy="396875"/>
          </a:xfrm>
          <a:prstGeom prst="rect">
            <a:avLst/>
          </a:prstGeom>
          <a:noFill/>
          <a:ln w="9525">
            <a:noFill/>
            <a:miter lim="800000"/>
            <a:headEnd/>
            <a:tailEnd/>
          </a:ln>
          <a:effectLst/>
        </p:spPr>
        <p:txBody>
          <a:bodyPr>
            <a:spAutoFit/>
          </a:bodyPr>
          <a:lstStyle/>
          <a:p>
            <a:pPr fontAlgn="base">
              <a:spcBef>
                <a:spcPct val="50000"/>
              </a:spcBef>
              <a:spcAft>
                <a:spcPct val="0"/>
              </a:spcAft>
            </a:pPr>
            <a:r>
              <a:rPr lang="en-GB" sz="2000" smtClean="0">
                <a:solidFill>
                  <a:srgbClr val="FFFFFF"/>
                </a:solidFill>
                <a:latin typeface="Comic Sans MS" pitchFamily="66" charset="0"/>
                <a:cs typeface="Arial" charset="0"/>
              </a:rPr>
              <a:t>Earth</a:t>
            </a:r>
          </a:p>
        </p:txBody>
      </p:sp>
      <p:sp>
        <p:nvSpPr>
          <p:cNvPr id="89110" name="Text Box 22"/>
          <p:cNvSpPr txBox="1">
            <a:spLocks noChangeArrowheads="1"/>
          </p:cNvSpPr>
          <p:nvPr/>
        </p:nvSpPr>
        <p:spPr bwMode="auto">
          <a:xfrm>
            <a:off x="323850" y="5805488"/>
            <a:ext cx="4392613" cy="822325"/>
          </a:xfrm>
          <a:prstGeom prst="rect">
            <a:avLst/>
          </a:prstGeom>
          <a:solidFill>
            <a:srgbClr val="993366"/>
          </a:solidFill>
          <a:ln w="9525">
            <a:noFill/>
            <a:miter lim="800000"/>
            <a:headEnd/>
            <a:tailEnd/>
          </a:ln>
          <a:effectLst/>
        </p:spPr>
        <p:txBody>
          <a:bodyPr>
            <a:spAutoFit/>
          </a:bodyPr>
          <a:lstStyle/>
          <a:p>
            <a:pPr algn="ctr" fontAlgn="base">
              <a:spcBef>
                <a:spcPct val="50000"/>
              </a:spcBef>
              <a:spcAft>
                <a:spcPct val="0"/>
              </a:spcAft>
            </a:pPr>
            <a:r>
              <a:rPr lang="en-GB" sz="2400" b="1" i="1" smtClean="0">
                <a:solidFill>
                  <a:srgbClr val="FFFFFF"/>
                </a:solidFill>
                <a:latin typeface="Comic Sans MS" pitchFamily="66" charset="0"/>
                <a:cs typeface="Arial" charset="0"/>
              </a:rPr>
              <a:t>My Very Easy Method Just Speeds Up Naming Planets</a:t>
            </a:r>
            <a:endParaRPr lang="en-US" sz="2400" b="1" i="1" smtClean="0">
              <a:solidFill>
                <a:srgbClr val="FFFFFF"/>
              </a:solidFill>
              <a:latin typeface="Comic Sans MS" pitchFamily="66"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9090"/>
                                        </p:tgtEl>
                                        <p:attrNameLst>
                                          <p:attrName>style.visibility</p:attrName>
                                        </p:attrNameLst>
                                      </p:cBhvr>
                                      <p:to>
                                        <p:strVal val="visible"/>
                                      </p:to>
                                    </p:set>
                                    <p:animEffect transition="in" filter="wipe(left)">
                                      <p:cBhvr>
                                        <p:cTn id="7" dur="500"/>
                                        <p:tgtEl>
                                          <p:spTgt spid="890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9101"/>
                                        </p:tgtEl>
                                        <p:attrNameLst>
                                          <p:attrName>style.visibility</p:attrName>
                                        </p:attrNameLst>
                                      </p:cBhvr>
                                      <p:to>
                                        <p:strVal val="visible"/>
                                      </p:to>
                                    </p:set>
                                    <p:anim calcmode="lin" valueType="num">
                                      <p:cBhvr additive="base">
                                        <p:cTn id="12" dur="500" fill="hold"/>
                                        <p:tgtEl>
                                          <p:spTgt spid="89101"/>
                                        </p:tgtEl>
                                        <p:attrNameLst>
                                          <p:attrName>ppt_x</p:attrName>
                                        </p:attrNameLst>
                                      </p:cBhvr>
                                      <p:tavLst>
                                        <p:tav tm="0">
                                          <p:val>
                                            <p:strVal val="0-#ppt_w/2"/>
                                          </p:val>
                                        </p:tav>
                                        <p:tav tm="100000">
                                          <p:val>
                                            <p:strVal val="#ppt_x"/>
                                          </p:val>
                                        </p:tav>
                                      </p:tavLst>
                                    </p:anim>
                                    <p:anim calcmode="lin" valueType="num">
                                      <p:cBhvr additive="base">
                                        <p:cTn id="13" dur="500" fill="hold"/>
                                        <p:tgtEl>
                                          <p:spTgt spid="8910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89108"/>
                                        </p:tgtEl>
                                        <p:attrNameLst>
                                          <p:attrName>style.visibility</p:attrName>
                                        </p:attrNameLst>
                                      </p:cBhvr>
                                      <p:to>
                                        <p:strVal val="visible"/>
                                      </p:to>
                                    </p:set>
                                    <p:anim calcmode="lin" valueType="num">
                                      <p:cBhvr additive="base">
                                        <p:cTn id="18" dur="500" fill="hold"/>
                                        <p:tgtEl>
                                          <p:spTgt spid="89108"/>
                                        </p:tgtEl>
                                        <p:attrNameLst>
                                          <p:attrName>ppt_x</p:attrName>
                                        </p:attrNameLst>
                                      </p:cBhvr>
                                      <p:tavLst>
                                        <p:tav tm="0">
                                          <p:val>
                                            <p:strVal val="0-#ppt_w/2"/>
                                          </p:val>
                                        </p:tav>
                                        <p:tav tm="100000">
                                          <p:val>
                                            <p:strVal val="#ppt_x"/>
                                          </p:val>
                                        </p:tav>
                                      </p:tavLst>
                                    </p:anim>
                                    <p:anim calcmode="lin" valueType="num">
                                      <p:cBhvr additive="base">
                                        <p:cTn id="19" dur="500" fill="hold"/>
                                        <p:tgtEl>
                                          <p:spTgt spid="8910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89109"/>
                                        </p:tgtEl>
                                        <p:attrNameLst>
                                          <p:attrName>style.visibility</p:attrName>
                                        </p:attrNameLst>
                                      </p:cBhvr>
                                      <p:to>
                                        <p:strVal val="visible"/>
                                      </p:to>
                                    </p:set>
                                    <p:anim calcmode="lin" valueType="num">
                                      <p:cBhvr additive="base">
                                        <p:cTn id="24" dur="500" fill="hold"/>
                                        <p:tgtEl>
                                          <p:spTgt spid="89109"/>
                                        </p:tgtEl>
                                        <p:attrNameLst>
                                          <p:attrName>ppt_x</p:attrName>
                                        </p:attrNameLst>
                                      </p:cBhvr>
                                      <p:tavLst>
                                        <p:tav tm="0">
                                          <p:val>
                                            <p:strVal val="0-#ppt_w/2"/>
                                          </p:val>
                                        </p:tav>
                                        <p:tav tm="100000">
                                          <p:val>
                                            <p:strVal val="#ppt_x"/>
                                          </p:val>
                                        </p:tav>
                                      </p:tavLst>
                                    </p:anim>
                                    <p:anim calcmode="lin" valueType="num">
                                      <p:cBhvr additive="base">
                                        <p:cTn id="25" dur="500" fill="hold"/>
                                        <p:tgtEl>
                                          <p:spTgt spid="8910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89102"/>
                                        </p:tgtEl>
                                        <p:attrNameLst>
                                          <p:attrName>style.visibility</p:attrName>
                                        </p:attrNameLst>
                                      </p:cBhvr>
                                      <p:to>
                                        <p:strVal val="visible"/>
                                      </p:to>
                                    </p:set>
                                    <p:anim calcmode="lin" valueType="num">
                                      <p:cBhvr additive="base">
                                        <p:cTn id="30" dur="500" fill="hold"/>
                                        <p:tgtEl>
                                          <p:spTgt spid="89102"/>
                                        </p:tgtEl>
                                        <p:attrNameLst>
                                          <p:attrName>ppt_x</p:attrName>
                                        </p:attrNameLst>
                                      </p:cBhvr>
                                      <p:tavLst>
                                        <p:tav tm="0">
                                          <p:val>
                                            <p:strVal val="0-#ppt_w/2"/>
                                          </p:val>
                                        </p:tav>
                                        <p:tav tm="100000">
                                          <p:val>
                                            <p:strVal val="#ppt_x"/>
                                          </p:val>
                                        </p:tav>
                                      </p:tavLst>
                                    </p:anim>
                                    <p:anim calcmode="lin" valueType="num">
                                      <p:cBhvr additive="base">
                                        <p:cTn id="31" dur="500" fill="hold"/>
                                        <p:tgtEl>
                                          <p:spTgt spid="8910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89103"/>
                                        </p:tgtEl>
                                        <p:attrNameLst>
                                          <p:attrName>style.visibility</p:attrName>
                                        </p:attrNameLst>
                                      </p:cBhvr>
                                      <p:to>
                                        <p:strVal val="visible"/>
                                      </p:to>
                                    </p:set>
                                    <p:anim calcmode="lin" valueType="num">
                                      <p:cBhvr additive="base">
                                        <p:cTn id="36" dur="500" fill="hold"/>
                                        <p:tgtEl>
                                          <p:spTgt spid="89103"/>
                                        </p:tgtEl>
                                        <p:attrNameLst>
                                          <p:attrName>ppt_x</p:attrName>
                                        </p:attrNameLst>
                                      </p:cBhvr>
                                      <p:tavLst>
                                        <p:tav tm="0">
                                          <p:val>
                                            <p:strVal val="0-#ppt_w/2"/>
                                          </p:val>
                                        </p:tav>
                                        <p:tav tm="100000">
                                          <p:val>
                                            <p:strVal val="#ppt_x"/>
                                          </p:val>
                                        </p:tav>
                                      </p:tavLst>
                                    </p:anim>
                                    <p:anim calcmode="lin" valueType="num">
                                      <p:cBhvr additive="base">
                                        <p:cTn id="37" dur="500" fill="hold"/>
                                        <p:tgtEl>
                                          <p:spTgt spid="89103"/>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89104"/>
                                        </p:tgtEl>
                                        <p:attrNameLst>
                                          <p:attrName>style.visibility</p:attrName>
                                        </p:attrNameLst>
                                      </p:cBhvr>
                                      <p:to>
                                        <p:strVal val="visible"/>
                                      </p:to>
                                    </p:set>
                                    <p:anim calcmode="lin" valueType="num">
                                      <p:cBhvr additive="base">
                                        <p:cTn id="42" dur="500" fill="hold"/>
                                        <p:tgtEl>
                                          <p:spTgt spid="89104"/>
                                        </p:tgtEl>
                                        <p:attrNameLst>
                                          <p:attrName>ppt_x</p:attrName>
                                        </p:attrNameLst>
                                      </p:cBhvr>
                                      <p:tavLst>
                                        <p:tav tm="0">
                                          <p:val>
                                            <p:strVal val="0-#ppt_w/2"/>
                                          </p:val>
                                        </p:tav>
                                        <p:tav tm="100000">
                                          <p:val>
                                            <p:strVal val="#ppt_x"/>
                                          </p:val>
                                        </p:tav>
                                      </p:tavLst>
                                    </p:anim>
                                    <p:anim calcmode="lin" valueType="num">
                                      <p:cBhvr additive="base">
                                        <p:cTn id="43" dur="500" fill="hold"/>
                                        <p:tgtEl>
                                          <p:spTgt spid="89104"/>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89106"/>
                                        </p:tgtEl>
                                        <p:attrNameLst>
                                          <p:attrName>style.visibility</p:attrName>
                                        </p:attrNameLst>
                                      </p:cBhvr>
                                      <p:to>
                                        <p:strVal val="visible"/>
                                      </p:to>
                                    </p:set>
                                    <p:anim calcmode="lin" valueType="num">
                                      <p:cBhvr additive="base">
                                        <p:cTn id="48" dur="500" fill="hold"/>
                                        <p:tgtEl>
                                          <p:spTgt spid="89106"/>
                                        </p:tgtEl>
                                        <p:attrNameLst>
                                          <p:attrName>ppt_x</p:attrName>
                                        </p:attrNameLst>
                                      </p:cBhvr>
                                      <p:tavLst>
                                        <p:tav tm="0">
                                          <p:val>
                                            <p:strVal val="0-#ppt_w/2"/>
                                          </p:val>
                                        </p:tav>
                                        <p:tav tm="100000">
                                          <p:val>
                                            <p:strVal val="#ppt_x"/>
                                          </p:val>
                                        </p:tav>
                                      </p:tavLst>
                                    </p:anim>
                                    <p:anim calcmode="lin" valueType="num">
                                      <p:cBhvr additive="base">
                                        <p:cTn id="49" dur="500" fill="hold"/>
                                        <p:tgtEl>
                                          <p:spTgt spid="89106"/>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89105"/>
                                        </p:tgtEl>
                                        <p:attrNameLst>
                                          <p:attrName>style.visibility</p:attrName>
                                        </p:attrNameLst>
                                      </p:cBhvr>
                                      <p:to>
                                        <p:strVal val="visible"/>
                                      </p:to>
                                    </p:set>
                                    <p:anim calcmode="lin" valueType="num">
                                      <p:cBhvr additive="base">
                                        <p:cTn id="54" dur="500" fill="hold"/>
                                        <p:tgtEl>
                                          <p:spTgt spid="89105"/>
                                        </p:tgtEl>
                                        <p:attrNameLst>
                                          <p:attrName>ppt_x</p:attrName>
                                        </p:attrNameLst>
                                      </p:cBhvr>
                                      <p:tavLst>
                                        <p:tav tm="0">
                                          <p:val>
                                            <p:strVal val="0-#ppt_w/2"/>
                                          </p:val>
                                        </p:tav>
                                        <p:tav tm="100000">
                                          <p:val>
                                            <p:strVal val="#ppt_x"/>
                                          </p:val>
                                        </p:tav>
                                      </p:tavLst>
                                    </p:anim>
                                    <p:anim calcmode="lin" valueType="num">
                                      <p:cBhvr additive="base">
                                        <p:cTn id="55" dur="500" fill="hold"/>
                                        <p:tgtEl>
                                          <p:spTgt spid="8910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89107"/>
                                        </p:tgtEl>
                                        <p:attrNameLst>
                                          <p:attrName>style.visibility</p:attrName>
                                        </p:attrNameLst>
                                      </p:cBhvr>
                                      <p:to>
                                        <p:strVal val="visible"/>
                                      </p:to>
                                    </p:set>
                                    <p:anim calcmode="lin" valueType="num">
                                      <p:cBhvr additive="base">
                                        <p:cTn id="60" dur="500" fill="hold"/>
                                        <p:tgtEl>
                                          <p:spTgt spid="89107"/>
                                        </p:tgtEl>
                                        <p:attrNameLst>
                                          <p:attrName>ppt_x</p:attrName>
                                        </p:attrNameLst>
                                      </p:cBhvr>
                                      <p:tavLst>
                                        <p:tav tm="0">
                                          <p:val>
                                            <p:strVal val="0-#ppt_w/2"/>
                                          </p:val>
                                        </p:tav>
                                        <p:tav tm="100000">
                                          <p:val>
                                            <p:strVal val="#ppt_x"/>
                                          </p:val>
                                        </p:tav>
                                      </p:tavLst>
                                    </p:anim>
                                    <p:anim calcmode="lin" valueType="num">
                                      <p:cBhvr additive="base">
                                        <p:cTn id="61" dur="500" fill="hold"/>
                                        <p:tgtEl>
                                          <p:spTgt spid="89107"/>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89110"/>
                                        </p:tgtEl>
                                        <p:attrNameLst>
                                          <p:attrName>style.visibility</p:attrName>
                                        </p:attrNameLst>
                                      </p:cBhvr>
                                      <p:to>
                                        <p:strVal val="visible"/>
                                      </p:to>
                                    </p:set>
                                    <p:anim calcmode="lin" valueType="num">
                                      <p:cBhvr additive="base">
                                        <p:cTn id="66" dur="500" fill="hold"/>
                                        <p:tgtEl>
                                          <p:spTgt spid="89110"/>
                                        </p:tgtEl>
                                        <p:attrNameLst>
                                          <p:attrName>ppt_x</p:attrName>
                                        </p:attrNameLst>
                                      </p:cBhvr>
                                      <p:tavLst>
                                        <p:tav tm="0">
                                          <p:val>
                                            <p:strVal val="#ppt_x"/>
                                          </p:val>
                                        </p:tav>
                                        <p:tav tm="100000">
                                          <p:val>
                                            <p:strVal val="#ppt_x"/>
                                          </p:val>
                                        </p:tav>
                                      </p:tavLst>
                                    </p:anim>
                                    <p:anim calcmode="lin" valueType="num">
                                      <p:cBhvr additive="base">
                                        <p:cTn id="67" dur="500" fill="hold"/>
                                        <p:tgtEl>
                                          <p:spTgt spid="89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1" grpId="0" autoUpdateAnimBg="0"/>
      <p:bldP spid="89102" grpId="0" autoUpdateAnimBg="0"/>
      <p:bldP spid="89103" grpId="0" autoUpdateAnimBg="0"/>
      <p:bldP spid="89104" grpId="0" autoUpdateAnimBg="0"/>
      <p:bldP spid="89105" grpId="0" autoUpdateAnimBg="0"/>
      <p:bldP spid="89106" grpId="0" autoUpdateAnimBg="0"/>
      <p:bldP spid="89107" grpId="0" autoUpdateAnimBg="0"/>
      <p:bldP spid="89108" grpId="0" autoUpdateAnimBg="0"/>
      <p:bldP spid="89109" grpId="0" autoUpdateAnimBg="0"/>
      <p:bldP spid="891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Manned Space Exploration</a:t>
            </a:r>
            <a:endParaRPr lang="en-GB" dirty="0"/>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fld id="{E24B8FDB-AFF0-4CCD-A3BA-E3BF1A9321F2}" type="datetime1">
              <a:rPr lang="en-GB" smtClean="0">
                <a:solidFill>
                  <a:srgbClr val="B2B2B2"/>
                </a:solidFill>
              </a:rPr>
              <a:pPr/>
              <a:t>23/11/2012</a:t>
            </a:fld>
            <a:endParaRPr lang="en-GB">
              <a:solidFill>
                <a:srgbClr val="B2B2B2"/>
              </a:solidFill>
            </a:endParaRPr>
          </a:p>
        </p:txBody>
      </p:sp>
      <p:pic>
        <p:nvPicPr>
          <p:cNvPr id="12290" name="Picture 2" descr="http://www.steussy.com/blog/wp-content/uploads/2009/07/buzz21.jpg"/>
          <p:cNvPicPr>
            <a:picLocks noChangeAspect="1" noChangeArrowheads="1"/>
          </p:cNvPicPr>
          <p:nvPr/>
        </p:nvPicPr>
        <p:blipFill>
          <a:blip r:embed="rId2" cstate="print"/>
          <a:srcRect/>
          <a:stretch>
            <a:fillRect/>
          </a:stretch>
        </p:blipFill>
        <p:spPr bwMode="auto">
          <a:xfrm>
            <a:off x="0" y="1524000"/>
            <a:ext cx="9143999" cy="92374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Short History</a:t>
            </a:r>
            <a:endParaRPr lang="en-GB" dirty="0"/>
          </a:p>
        </p:txBody>
      </p:sp>
      <p:sp>
        <p:nvSpPr>
          <p:cNvPr id="3" name="Content Placeholder 2"/>
          <p:cNvSpPr>
            <a:spLocks noGrp="1"/>
          </p:cNvSpPr>
          <p:nvPr>
            <p:ph idx="1"/>
          </p:nvPr>
        </p:nvSpPr>
        <p:spPr>
          <a:xfrm>
            <a:off x="762000" y="838200"/>
            <a:ext cx="7772400" cy="4876800"/>
          </a:xfrm>
        </p:spPr>
        <p:txBody>
          <a:bodyPr/>
          <a:lstStyle/>
          <a:p>
            <a:pPr>
              <a:buNone/>
            </a:pPr>
            <a:r>
              <a:rPr lang="en-GB" dirty="0" smtClean="0">
                <a:solidFill>
                  <a:schemeClr val="bg1"/>
                </a:solidFill>
              </a:rPr>
              <a:t>  </a:t>
            </a:r>
          </a:p>
          <a:p>
            <a:pPr>
              <a:buNone/>
            </a:pPr>
            <a:endParaRPr lang="en-GB" dirty="0" smtClean="0">
              <a:solidFill>
                <a:schemeClr val="bg1"/>
              </a:solidFill>
            </a:endParaRPr>
          </a:p>
        </p:txBody>
      </p:sp>
      <p:sp>
        <p:nvSpPr>
          <p:cNvPr id="4" name="Date Placeholder 3"/>
          <p:cNvSpPr>
            <a:spLocks noGrp="1"/>
          </p:cNvSpPr>
          <p:nvPr>
            <p:ph type="dt" sz="half" idx="10"/>
          </p:nvPr>
        </p:nvSpPr>
        <p:spPr/>
        <p:txBody>
          <a:bodyPr/>
          <a:lstStyle/>
          <a:p>
            <a:fld id="{E24B8FDB-AFF0-4CCD-A3BA-E3BF1A9321F2}" type="datetime1">
              <a:rPr lang="en-GB" smtClean="0">
                <a:solidFill>
                  <a:srgbClr val="B2B2B2"/>
                </a:solidFill>
              </a:rPr>
              <a:pPr/>
              <a:t>23/11/2012</a:t>
            </a:fld>
            <a:endParaRPr lang="en-GB">
              <a:solidFill>
                <a:srgbClr val="B2B2B2"/>
              </a:solidFill>
            </a:endParaRPr>
          </a:p>
        </p:txBody>
      </p:sp>
      <p:pic>
        <p:nvPicPr>
          <p:cNvPr id="87042" name="Picture 2" descr="http://mechanicsnationalbank.com/images/timeline/History_Moon_Landing_Armstrong.jpg"/>
          <p:cNvPicPr>
            <a:picLocks noChangeAspect="1" noChangeArrowheads="1"/>
          </p:cNvPicPr>
          <p:nvPr/>
        </p:nvPicPr>
        <p:blipFill>
          <a:blip r:embed="rId2" cstate="print"/>
          <a:srcRect/>
          <a:stretch>
            <a:fillRect/>
          </a:stretch>
        </p:blipFill>
        <p:spPr bwMode="auto">
          <a:xfrm>
            <a:off x="0" y="1219200"/>
            <a:ext cx="9144000" cy="707136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hangingPunct="1"/>
            <a:r>
              <a:rPr lang="en-GB" dirty="0" smtClean="0"/>
              <a:t>Exploring our Solar System</a:t>
            </a:r>
            <a:br>
              <a:rPr lang="en-GB" dirty="0" smtClean="0"/>
            </a:br>
            <a:r>
              <a:rPr lang="en-GB" dirty="0" smtClean="0"/>
              <a:t>Learning Outcomes</a:t>
            </a:r>
          </a:p>
        </p:txBody>
      </p:sp>
      <p:sp>
        <p:nvSpPr>
          <p:cNvPr id="6147" name="Rectangle 3"/>
          <p:cNvSpPr>
            <a:spLocks noGrp="1" noChangeArrowheads="1"/>
          </p:cNvSpPr>
          <p:nvPr>
            <p:ph idx="1"/>
          </p:nvPr>
        </p:nvSpPr>
        <p:spPr>
          <a:xfrm>
            <a:off x="457200" y="1775191"/>
            <a:ext cx="8229600" cy="5082809"/>
          </a:xfrm>
        </p:spPr>
        <p:txBody>
          <a:bodyPr>
            <a:normAutofit fontScale="92500" lnSpcReduction="10000"/>
          </a:bodyPr>
          <a:lstStyle/>
          <a:p>
            <a:r>
              <a:rPr lang="en-GB" dirty="0" smtClean="0"/>
              <a:t>To be able to explain our position in the Universe and that all objects are orbiting other objects in the Universe describing the force for this motion.  </a:t>
            </a:r>
          </a:p>
          <a:p>
            <a:pPr eaLnBrk="1" hangingPunct="1"/>
            <a:r>
              <a:rPr lang="en-GB" dirty="0" smtClean="0"/>
              <a:t>To be able to recall some of the main features of the solar system like where the planets are the relative distances between them.  To be able to explain the similarities and differences between planets and comets.  </a:t>
            </a:r>
          </a:p>
          <a:p>
            <a:pPr eaLnBrk="1" hangingPunct="1"/>
            <a:r>
              <a:rPr lang="en-GB" dirty="0" smtClean="0"/>
              <a:t>To be able to explain the major problems with Manned Space Travel.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www.kidport.com/reflib/science/moonlanding/Images/MoonLanding.jpg"/>
          <p:cNvPicPr>
            <a:picLocks noChangeAspect="1" noChangeArrowheads="1"/>
          </p:cNvPicPr>
          <p:nvPr/>
        </p:nvPicPr>
        <p:blipFill>
          <a:blip r:embed="rId2" cstate="print"/>
          <a:srcRect/>
          <a:stretch>
            <a:fillRect/>
          </a:stretch>
        </p:blipFill>
        <p:spPr bwMode="auto">
          <a:xfrm>
            <a:off x="0" y="762000"/>
            <a:ext cx="9144000" cy="7315203"/>
          </a:xfrm>
          <a:prstGeom prst="rect">
            <a:avLst/>
          </a:prstGeom>
          <a:noFill/>
        </p:spPr>
      </p:pic>
      <p:sp>
        <p:nvSpPr>
          <p:cNvPr id="2" name="Title 1"/>
          <p:cNvSpPr>
            <a:spLocks noGrp="1"/>
          </p:cNvSpPr>
          <p:nvPr>
            <p:ph type="title"/>
          </p:nvPr>
        </p:nvSpPr>
        <p:spPr>
          <a:xfrm>
            <a:off x="0" y="149225"/>
            <a:ext cx="9144000" cy="765175"/>
          </a:xfrm>
        </p:spPr>
        <p:txBody>
          <a:bodyPr/>
          <a:lstStyle/>
          <a:p>
            <a:r>
              <a:rPr lang="en-GB" sz="3600" dirty="0" smtClean="0"/>
              <a:t>On 11 July 1969 two Astronauts landed on the Moon</a:t>
            </a:r>
            <a:endParaRPr lang="en-GB" sz="3600" dirty="0"/>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fld id="{E24B8FDB-AFF0-4CCD-A3BA-E3BF1A9321F2}" type="datetime1">
              <a:rPr lang="en-GB" smtClean="0">
                <a:solidFill>
                  <a:srgbClr val="B2B2B2"/>
                </a:solidFill>
              </a:rPr>
              <a:pPr/>
              <a:t>23/11/2012</a:t>
            </a:fld>
            <a:endParaRPr lang="en-GB">
              <a:solidFill>
                <a:srgbClr val="B2B2B2"/>
              </a:solidFill>
            </a:endParaRPr>
          </a:p>
        </p:txBody>
      </p:sp>
      <p:sp>
        <p:nvSpPr>
          <p:cNvPr id="6" name="Rounded Rectangular Callout 5"/>
          <p:cNvSpPr/>
          <p:nvPr/>
        </p:nvSpPr>
        <p:spPr bwMode="auto">
          <a:xfrm>
            <a:off x="381000" y="2895600"/>
            <a:ext cx="3810000" cy="1219200"/>
          </a:xfrm>
          <a:prstGeom prst="wedgeRoundRectCallout">
            <a:avLst>
              <a:gd name="adj1" fmla="val 80167"/>
              <a:gd name="adj2" fmla="val -22500"/>
              <a:gd name="adj3" fmla="val 16667"/>
            </a:avLst>
          </a:prstGeom>
          <a:solidFill>
            <a:schemeClr val="accent2">
              <a:lumMod val="75000"/>
            </a:schemeClr>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en-GB" sz="2400" dirty="0" smtClean="0">
                <a:solidFill>
                  <a:schemeClr val="bg1"/>
                </a:solidFill>
                <a:latin typeface="Comic Sans MS" pitchFamily="66" charset="0"/>
              </a:rPr>
              <a:t>This is one small step for man … one giant leap for mankind</a:t>
            </a:r>
            <a:endParaRPr kumimoji="0" lang="en-GB" sz="2400" b="0" i="0" u="none" strike="noStrike" cap="none" normalizeH="0" baseline="0" dirty="0" smtClean="0">
              <a:ln>
                <a:noFill/>
              </a:ln>
              <a:solidFill>
                <a:schemeClr val="bg1"/>
              </a:solidFill>
              <a:effectLst/>
              <a:latin typeface="Comic Sans MS"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5175"/>
          </a:xfrm>
        </p:spPr>
        <p:txBody>
          <a:bodyPr/>
          <a:lstStyle/>
          <a:p>
            <a:r>
              <a:rPr lang="en-GB" dirty="0" smtClean="0"/>
              <a:t>This is the furthest Mankind has been in outer space.  </a:t>
            </a:r>
            <a:br>
              <a:rPr lang="en-GB" dirty="0" smtClean="0"/>
            </a:br>
            <a:endParaRPr lang="en-GB" dirty="0"/>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fld id="{E24B8FDB-AFF0-4CCD-A3BA-E3BF1A9321F2}" type="datetime1">
              <a:rPr lang="en-GB" smtClean="0">
                <a:solidFill>
                  <a:srgbClr val="B2B2B2"/>
                </a:solidFill>
              </a:rPr>
              <a:pPr/>
              <a:t>23/11/2012</a:t>
            </a:fld>
            <a:endParaRPr lang="en-GB">
              <a:solidFill>
                <a:srgbClr val="B2B2B2"/>
              </a:solidFill>
            </a:endParaRPr>
          </a:p>
        </p:txBody>
      </p:sp>
      <p:pic>
        <p:nvPicPr>
          <p:cNvPr id="84996" name="Picture 4" descr="http://wanderingspace.net/wp-content/uploads/2007/08/earth-rise.jpg"/>
          <p:cNvPicPr>
            <a:picLocks noChangeAspect="1" noChangeArrowheads="1"/>
          </p:cNvPicPr>
          <p:nvPr/>
        </p:nvPicPr>
        <p:blipFill>
          <a:blip r:embed="rId2" cstate="print"/>
          <a:srcRect/>
          <a:stretch>
            <a:fillRect/>
          </a:stretch>
        </p:blipFill>
        <p:spPr bwMode="auto">
          <a:xfrm>
            <a:off x="0" y="1409700"/>
            <a:ext cx="9144000" cy="5715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765175"/>
          </a:xfrm>
        </p:spPr>
        <p:txBody>
          <a:bodyPr/>
          <a:lstStyle/>
          <a:p>
            <a:r>
              <a:rPr lang="en-GB" dirty="0" smtClean="0"/>
              <a:t>In total 12 men have walked on the moon.  They were all Americans.</a:t>
            </a:r>
            <a:endParaRPr lang="en-GB" dirty="0"/>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fld id="{E24B8FDB-AFF0-4CCD-A3BA-E3BF1A9321F2}" type="datetime1">
              <a:rPr lang="en-GB" smtClean="0">
                <a:solidFill>
                  <a:srgbClr val="B2B2B2"/>
                </a:solidFill>
              </a:rPr>
              <a:pPr/>
              <a:t>23/11/2012</a:t>
            </a:fld>
            <a:endParaRPr lang="en-GB">
              <a:solidFill>
                <a:srgbClr val="B2B2B2"/>
              </a:solidFill>
            </a:endParaRPr>
          </a:p>
        </p:txBody>
      </p:sp>
      <p:pic>
        <p:nvPicPr>
          <p:cNvPr id="83970" name="Picture 2" descr="http://files.abovetopsecret.com/files/img/jb4eaf937e.jpg"/>
          <p:cNvPicPr>
            <a:picLocks noChangeAspect="1" noChangeArrowheads="1"/>
          </p:cNvPicPr>
          <p:nvPr/>
        </p:nvPicPr>
        <p:blipFill>
          <a:blip r:embed="rId2" cstate="print"/>
          <a:srcRect/>
          <a:stretch>
            <a:fillRect/>
          </a:stretch>
        </p:blipFill>
        <p:spPr bwMode="auto">
          <a:xfrm>
            <a:off x="0" y="2057400"/>
            <a:ext cx="9202791" cy="35052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765175"/>
          </a:xfrm>
        </p:spPr>
        <p:txBody>
          <a:bodyPr/>
          <a:lstStyle/>
          <a:p>
            <a:r>
              <a:rPr lang="en-GB" sz="2800" dirty="0" smtClean="0"/>
              <a:t>At this time most people believed that by the year 2000 man would colonise the Moon and landed on Mars.  </a:t>
            </a:r>
            <a:br>
              <a:rPr lang="en-GB" sz="2800" dirty="0" smtClean="0"/>
            </a:br>
            <a:endParaRPr lang="en-GB" sz="2800" dirty="0"/>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fld id="{E24B8FDB-AFF0-4CCD-A3BA-E3BF1A9321F2}" type="datetime1">
              <a:rPr lang="en-GB" smtClean="0">
                <a:solidFill>
                  <a:srgbClr val="B2B2B2"/>
                </a:solidFill>
              </a:rPr>
              <a:pPr/>
              <a:t>23/11/2012</a:t>
            </a:fld>
            <a:endParaRPr lang="en-GB">
              <a:solidFill>
                <a:srgbClr val="B2B2B2"/>
              </a:solidFill>
            </a:endParaRPr>
          </a:p>
        </p:txBody>
      </p:sp>
      <p:pic>
        <p:nvPicPr>
          <p:cNvPr id="82946" name="Picture 2" descr="http://www.universetoday.com/wp-content/uploads/2010/10/manned-mission-mars-illustration.jpg"/>
          <p:cNvPicPr>
            <a:picLocks noChangeAspect="1" noChangeArrowheads="1"/>
          </p:cNvPicPr>
          <p:nvPr/>
        </p:nvPicPr>
        <p:blipFill>
          <a:blip r:embed="rId2" cstate="print"/>
          <a:srcRect/>
          <a:stretch>
            <a:fillRect/>
          </a:stretch>
        </p:blipFill>
        <p:spPr bwMode="auto">
          <a:xfrm>
            <a:off x="0" y="1600200"/>
            <a:ext cx="9144000" cy="5405122"/>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has this not happened?</a:t>
            </a:r>
            <a:endParaRPr lang="en-GB" dirty="0"/>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fld id="{E24B8FDB-AFF0-4CCD-A3BA-E3BF1A9321F2}" type="datetime1">
              <a:rPr lang="en-GB" smtClean="0">
                <a:solidFill>
                  <a:srgbClr val="B2B2B2"/>
                </a:solidFill>
              </a:rPr>
              <a:pPr/>
              <a:t>23/11/2012</a:t>
            </a:fld>
            <a:endParaRPr lang="en-GB">
              <a:solidFill>
                <a:srgbClr val="B2B2B2"/>
              </a:solidFill>
            </a:endParaRPr>
          </a:p>
        </p:txBody>
      </p:sp>
      <p:pic>
        <p:nvPicPr>
          <p:cNvPr id="81922" name="Picture 2" descr="http://www.americanartarchives.com/wicks_landing_mars_nasa1990.jpg"/>
          <p:cNvPicPr>
            <a:picLocks noChangeAspect="1" noChangeArrowheads="1"/>
          </p:cNvPicPr>
          <p:nvPr/>
        </p:nvPicPr>
        <p:blipFill>
          <a:blip r:embed="rId2" cstate="print"/>
          <a:srcRect/>
          <a:stretch>
            <a:fillRect/>
          </a:stretch>
        </p:blipFill>
        <p:spPr bwMode="auto">
          <a:xfrm>
            <a:off x="0" y="838200"/>
            <a:ext cx="9144000" cy="6126481"/>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Problems with Space</a:t>
            </a:r>
            <a:endParaRPr lang="en-GB" dirty="0"/>
          </a:p>
        </p:txBody>
      </p:sp>
      <p:sp>
        <p:nvSpPr>
          <p:cNvPr id="3" name="Content Placeholder 2"/>
          <p:cNvSpPr>
            <a:spLocks noGrp="1"/>
          </p:cNvSpPr>
          <p:nvPr>
            <p:ph idx="1"/>
          </p:nvPr>
        </p:nvSpPr>
        <p:spPr/>
        <p:txBody>
          <a:bodyPr/>
          <a:lstStyle/>
          <a:p>
            <a:r>
              <a:rPr lang="en-GB" dirty="0" smtClean="0">
                <a:solidFill>
                  <a:schemeClr val="bg1"/>
                </a:solidFill>
              </a:rPr>
              <a:t>It’s Huge!!</a:t>
            </a:r>
            <a:endParaRPr lang="en-GB" dirty="0">
              <a:solidFill>
                <a:schemeClr val="bg1"/>
              </a:solidFill>
            </a:endParaRPr>
          </a:p>
        </p:txBody>
      </p:sp>
      <p:sp>
        <p:nvSpPr>
          <p:cNvPr id="4" name="Date Placeholder 3"/>
          <p:cNvSpPr>
            <a:spLocks noGrp="1"/>
          </p:cNvSpPr>
          <p:nvPr>
            <p:ph type="dt" sz="half" idx="10"/>
          </p:nvPr>
        </p:nvSpPr>
        <p:spPr/>
        <p:txBody>
          <a:bodyPr/>
          <a:lstStyle/>
          <a:p>
            <a:fld id="{E24B8FDB-AFF0-4CCD-A3BA-E3BF1A9321F2}" type="datetime1">
              <a:rPr lang="en-GB" smtClean="0">
                <a:solidFill>
                  <a:srgbClr val="B2B2B2"/>
                </a:solidFill>
              </a:rPr>
              <a:pPr/>
              <a:t>23/11/2012</a:t>
            </a:fld>
            <a:endParaRPr lang="en-GB">
              <a:solidFill>
                <a:srgbClr val="B2B2B2"/>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381000" y="609600"/>
            <a:ext cx="8305800" cy="5648325"/>
          </a:xfrm>
          <a:prstGeom prst="rect">
            <a:avLst/>
          </a:prstGeom>
          <a:noFill/>
          <a:ln w="9525">
            <a:noFill/>
            <a:miter lim="800000"/>
            <a:headEnd/>
            <a:tailEnd/>
          </a:ln>
          <a:effectLst/>
        </p:spPr>
        <p:txBody>
          <a:bodyPr>
            <a:spAutoFit/>
          </a:bodyPr>
          <a:lstStyle/>
          <a:p>
            <a:pPr eaLnBrk="0" hangingPunct="0">
              <a:spcBef>
                <a:spcPct val="50000"/>
              </a:spcBef>
            </a:pPr>
            <a:r>
              <a:rPr lang="en-GB" sz="2800">
                <a:solidFill>
                  <a:schemeClr val="bg1"/>
                </a:solidFill>
                <a:latin typeface="Comic Sans MS" pitchFamily="66" charset="0"/>
              </a:rPr>
              <a:t>The speed of light is the fastest speed that could EVER be achieved.</a:t>
            </a:r>
          </a:p>
          <a:p>
            <a:pPr eaLnBrk="0" hangingPunct="0">
              <a:spcBef>
                <a:spcPct val="50000"/>
              </a:spcBef>
            </a:pPr>
            <a:endParaRPr lang="en-GB" sz="2800">
              <a:solidFill>
                <a:schemeClr val="bg1"/>
              </a:solidFill>
              <a:latin typeface="Comic Sans MS" pitchFamily="66" charset="0"/>
            </a:endParaRPr>
          </a:p>
          <a:p>
            <a:pPr eaLnBrk="0" hangingPunct="0">
              <a:spcBef>
                <a:spcPct val="50000"/>
              </a:spcBef>
            </a:pPr>
            <a:r>
              <a:rPr lang="en-GB" sz="2800">
                <a:solidFill>
                  <a:schemeClr val="bg1"/>
                </a:solidFill>
                <a:latin typeface="Comic Sans MS" pitchFamily="66" charset="0"/>
              </a:rPr>
              <a:t>The speed of light is 300 000 km per SECOND!!</a:t>
            </a:r>
          </a:p>
          <a:p>
            <a:pPr eaLnBrk="0" hangingPunct="0">
              <a:spcBef>
                <a:spcPct val="50000"/>
              </a:spcBef>
            </a:pPr>
            <a:r>
              <a:rPr lang="en-GB" sz="2800">
                <a:solidFill>
                  <a:schemeClr val="bg1"/>
                </a:solidFill>
                <a:latin typeface="Comic Sans MS" pitchFamily="66" charset="0"/>
              </a:rPr>
              <a:t>(That’s 186 000 miles per second)</a:t>
            </a:r>
          </a:p>
          <a:p>
            <a:pPr eaLnBrk="0" hangingPunct="0">
              <a:spcBef>
                <a:spcPct val="50000"/>
              </a:spcBef>
            </a:pPr>
            <a:endParaRPr lang="en-GB" sz="2800">
              <a:solidFill>
                <a:schemeClr val="bg1"/>
              </a:solidFill>
              <a:latin typeface="Comic Sans MS" pitchFamily="66" charset="0"/>
            </a:endParaRPr>
          </a:p>
          <a:p>
            <a:pPr eaLnBrk="0" hangingPunct="0">
              <a:spcBef>
                <a:spcPct val="50000"/>
              </a:spcBef>
            </a:pPr>
            <a:r>
              <a:rPr lang="en-GB" sz="2800">
                <a:solidFill>
                  <a:schemeClr val="bg1"/>
                </a:solidFill>
                <a:latin typeface="Comic Sans MS" pitchFamily="66" charset="0"/>
              </a:rPr>
              <a:t>Light takes  2 seconds to reach the Earth from the moon</a:t>
            </a:r>
          </a:p>
          <a:p>
            <a:pPr eaLnBrk="0" hangingPunct="0">
              <a:spcBef>
                <a:spcPct val="50000"/>
              </a:spcBef>
            </a:pPr>
            <a:r>
              <a:rPr lang="en-GB" sz="2800">
                <a:solidFill>
                  <a:schemeClr val="bg1"/>
                </a:solidFill>
                <a:latin typeface="Comic Sans MS" pitchFamily="66" charset="0"/>
              </a:rPr>
              <a:t>- it takes it 8 minutes to reach the Earth from the Sun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0"/>
                                  </p:iterate>
                                  <p:childTnLst>
                                    <p:set>
                                      <p:cBhvr>
                                        <p:cTn id="6" dur="1" fill="hold">
                                          <p:stCondLst>
                                            <p:cond delay="0"/>
                                          </p:stCondLst>
                                        </p:cTn>
                                        <p:tgtEl>
                                          <p:spTgt spid="48130">
                                            <p:txEl>
                                              <p:pRg st="0" end="0"/>
                                            </p:txEl>
                                          </p:spTgt>
                                        </p:tgtEl>
                                        <p:attrNameLst>
                                          <p:attrName>style.visibility</p:attrName>
                                        </p:attrNameLst>
                                      </p:cBhvr>
                                      <p:to>
                                        <p:strVal val="visible"/>
                                      </p:to>
                                    </p:set>
                                    <p:animEffect transition="in" filter="wipe(left)">
                                      <p:cBhvr>
                                        <p:cTn id="7" dur="300"/>
                                        <p:tgtEl>
                                          <p:spTgt spid="481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0"/>
                                  </p:iterate>
                                  <p:childTnLst>
                                    <p:set>
                                      <p:cBhvr>
                                        <p:cTn id="11" dur="1" fill="hold">
                                          <p:stCondLst>
                                            <p:cond delay="0"/>
                                          </p:stCondLst>
                                        </p:cTn>
                                        <p:tgtEl>
                                          <p:spTgt spid="48130">
                                            <p:txEl>
                                              <p:pRg st="2" end="2"/>
                                            </p:txEl>
                                          </p:spTgt>
                                        </p:tgtEl>
                                        <p:attrNameLst>
                                          <p:attrName>style.visibility</p:attrName>
                                        </p:attrNameLst>
                                      </p:cBhvr>
                                      <p:to>
                                        <p:strVal val="visible"/>
                                      </p:to>
                                    </p:set>
                                    <p:animEffect transition="in" filter="wipe(left)">
                                      <p:cBhvr>
                                        <p:cTn id="12" dur="300"/>
                                        <p:tgtEl>
                                          <p:spTgt spid="4813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0"/>
                                  </p:iterate>
                                  <p:childTnLst>
                                    <p:set>
                                      <p:cBhvr>
                                        <p:cTn id="16" dur="1" fill="hold">
                                          <p:stCondLst>
                                            <p:cond delay="0"/>
                                          </p:stCondLst>
                                        </p:cTn>
                                        <p:tgtEl>
                                          <p:spTgt spid="48130">
                                            <p:txEl>
                                              <p:pRg st="3" end="3"/>
                                            </p:txEl>
                                          </p:spTgt>
                                        </p:tgtEl>
                                        <p:attrNameLst>
                                          <p:attrName>style.visibility</p:attrName>
                                        </p:attrNameLst>
                                      </p:cBhvr>
                                      <p:to>
                                        <p:strVal val="visible"/>
                                      </p:to>
                                    </p:set>
                                    <p:animEffect transition="in" filter="wipe(left)">
                                      <p:cBhvr>
                                        <p:cTn id="17" dur="300"/>
                                        <p:tgtEl>
                                          <p:spTgt spid="4813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0"/>
                                  </p:iterate>
                                  <p:childTnLst>
                                    <p:set>
                                      <p:cBhvr>
                                        <p:cTn id="21" dur="1" fill="hold">
                                          <p:stCondLst>
                                            <p:cond delay="0"/>
                                          </p:stCondLst>
                                        </p:cTn>
                                        <p:tgtEl>
                                          <p:spTgt spid="48130">
                                            <p:txEl>
                                              <p:pRg st="5" end="5"/>
                                            </p:txEl>
                                          </p:spTgt>
                                        </p:tgtEl>
                                        <p:attrNameLst>
                                          <p:attrName>style.visibility</p:attrName>
                                        </p:attrNameLst>
                                      </p:cBhvr>
                                      <p:to>
                                        <p:strVal val="visible"/>
                                      </p:to>
                                    </p:set>
                                    <p:animEffect transition="in" filter="wipe(left)">
                                      <p:cBhvr>
                                        <p:cTn id="22" dur="300"/>
                                        <p:tgtEl>
                                          <p:spTgt spid="48130">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0"/>
                                  </p:iterate>
                                  <p:childTnLst>
                                    <p:set>
                                      <p:cBhvr>
                                        <p:cTn id="26" dur="1" fill="hold">
                                          <p:stCondLst>
                                            <p:cond delay="0"/>
                                          </p:stCondLst>
                                        </p:cTn>
                                        <p:tgtEl>
                                          <p:spTgt spid="48130">
                                            <p:txEl>
                                              <p:pRg st="6" end="6"/>
                                            </p:txEl>
                                          </p:spTgt>
                                        </p:tgtEl>
                                        <p:attrNameLst>
                                          <p:attrName>style.visibility</p:attrName>
                                        </p:attrNameLst>
                                      </p:cBhvr>
                                      <p:to>
                                        <p:strVal val="visible"/>
                                      </p:to>
                                    </p:set>
                                    <p:animEffect transition="in" filter="wipe(left)">
                                      <p:cBhvr>
                                        <p:cTn id="27" dur="300"/>
                                        <p:tgtEl>
                                          <p:spTgt spid="4813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685800" y="0"/>
            <a:ext cx="8458200" cy="6503988"/>
          </a:xfrm>
          <a:prstGeom prst="rect">
            <a:avLst/>
          </a:prstGeom>
          <a:noFill/>
          <a:ln w="9525">
            <a:noFill/>
            <a:miter lim="800000"/>
            <a:headEnd/>
            <a:tailEnd/>
          </a:ln>
          <a:effectLst/>
        </p:spPr>
        <p:txBody>
          <a:bodyPr>
            <a:spAutoFit/>
          </a:bodyPr>
          <a:lstStyle/>
          <a:p>
            <a:pPr eaLnBrk="0" hangingPunct="0">
              <a:spcBef>
                <a:spcPct val="50000"/>
              </a:spcBef>
            </a:pPr>
            <a:r>
              <a:rPr lang="en-GB" sz="2800">
                <a:solidFill>
                  <a:schemeClr val="bg1"/>
                </a:solidFill>
                <a:latin typeface="Comic Sans MS" pitchFamily="66" charset="0"/>
              </a:rPr>
              <a:t>If you were in a spaceship that travelled at the speed of light and you started a journey from the Sun it would take:</a:t>
            </a:r>
          </a:p>
          <a:p>
            <a:pPr eaLnBrk="0" hangingPunct="0">
              <a:spcBef>
                <a:spcPct val="50000"/>
              </a:spcBef>
            </a:pPr>
            <a:r>
              <a:rPr lang="en-GB" sz="2000">
                <a:solidFill>
                  <a:schemeClr val="bg1"/>
                </a:solidFill>
                <a:latin typeface="Comic Sans MS" pitchFamily="66" charset="0"/>
              </a:rPr>
              <a:t>about</a:t>
            </a:r>
            <a:r>
              <a:rPr lang="en-GB" sz="2800">
                <a:solidFill>
                  <a:schemeClr val="bg1"/>
                </a:solidFill>
                <a:latin typeface="Comic Sans MS" pitchFamily="66" charset="0"/>
              </a:rPr>
              <a:t> 	3 minutes to reach Mercury,</a:t>
            </a:r>
          </a:p>
          <a:p>
            <a:pPr eaLnBrk="0" hangingPunct="0">
              <a:spcBef>
                <a:spcPct val="50000"/>
              </a:spcBef>
            </a:pPr>
            <a:r>
              <a:rPr lang="en-GB" sz="2800">
                <a:solidFill>
                  <a:schemeClr val="bg1"/>
                </a:solidFill>
                <a:latin typeface="Comic Sans MS" pitchFamily="66" charset="0"/>
              </a:rPr>
              <a:t>	5 minutes to reach Venus,</a:t>
            </a:r>
          </a:p>
          <a:p>
            <a:pPr eaLnBrk="0" hangingPunct="0">
              <a:spcBef>
                <a:spcPct val="50000"/>
              </a:spcBef>
            </a:pPr>
            <a:r>
              <a:rPr lang="en-GB" sz="2800">
                <a:solidFill>
                  <a:schemeClr val="bg1"/>
                </a:solidFill>
                <a:latin typeface="Comic Sans MS" pitchFamily="66" charset="0"/>
              </a:rPr>
              <a:t>	8 minutes to reach the Earth,</a:t>
            </a:r>
          </a:p>
          <a:p>
            <a:pPr eaLnBrk="0" hangingPunct="0">
              <a:spcBef>
                <a:spcPct val="50000"/>
              </a:spcBef>
            </a:pPr>
            <a:r>
              <a:rPr lang="en-GB" sz="2800">
                <a:solidFill>
                  <a:schemeClr val="bg1"/>
                </a:solidFill>
                <a:latin typeface="Comic Sans MS" pitchFamily="66" charset="0"/>
              </a:rPr>
              <a:t>	5</a:t>
            </a:r>
            <a:r>
              <a:rPr lang="en-GB" sz="2800" baseline="30000">
                <a:solidFill>
                  <a:schemeClr val="bg1"/>
                </a:solidFill>
                <a:latin typeface="Comic Sans MS" pitchFamily="66" charset="0"/>
              </a:rPr>
              <a:t>1</a:t>
            </a:r>
            <a:r>
              <a:rPr lang="en-GB" sz="2800">
                <a:solidFill>
                  <a:schemeClr val="bg1"/>
                </a:solidFill>
                <a:latin typeface="Comic Sans MS" pitchFamily="66" charset="0"/>
              </a:rPr>
              <a:t>/</a:t>
            </a:r>
            <a:r>
              <a:rPr lang="en-GB" sz="2800" baseline="-25000">
                <a:solidFill>
                  <a:schemeClr val="bg1"/>
                </a:solidFill>
                <a:latin typeface="Comic Sans MS" pitchFamily="66" charset="0"/>
              </a:rPr>
              <a:t>2</a:t>
            </a:r>
            <a:r>
              <a:rPr lang="en-GB" sz="2800">
                <a:solidFill>
                  <a:schemeClr val="bg1"/>
                </a:solidFill>
                <a:latin typeface="Comic Sans MS" pitchFamily="66" charset="0"/>
              </a:rPr>
              <a:t> hours to reach Pluto,</a:t>
            </a:r>
          </a:p>
          <a:p>
            <a:pPr eaLnBrk="0" hangingPunct="0">
              <a:spcBef>
                <a:spcPct val="50000"/>
              </a:spcBef>
            </a:pPr>
            <a:r>
              <a:rPr lang="en-GB" sz="2800">
                <a:solidFill>
                  <a:schemeClr val="bg1"/>
                </a:solidFill>
                <a:latin typeface="Comic Sans MS" pitchFamily="66" charset="0"/>
              </a:rPr>
              <a:t>	4 years to reach the next star,</a:t>
            </a:r>
          </a:p>
          <a:p>
            <a:pPr eaLnBrk="0" hangingPunct="0">
              <a:spcBef>
                <a:spcPct val="50000"/>
              </a:spcBef>
            </a:pPr>
            <a:r>
              <a:rPr lang="en-GB" sz="2800">
                <a:solidFill>
                  <a:schemeClr val="bg1"/>
                </a:solidFill>
                <a:latin typeface="Comic Sans MS" pitchFamily="66" charset="0"/>
              </a:rPr>
              <a:t>	5000 years to reach the edge of the galaxy,</a:t>
            </a:r>
          </a:p>
          <a:p>
            <a:pPr eaLnBrk="0" hangingPunct="0">
              <a:spcBef>
                <a:spcPct val="50000"/>
              </a:spcBef>
            </a:pPr>
            <a:r>
              <a:rPr lang="en-GB" sz="2800">
                <a:solidFill>
                  <a:schemeClr val="bg1"/>
                </a:solidFill>
                <a:latin typeface="Comic Sans MS" pitchFamily="66" charset="0"/>
              </a:rPr>
              <a:t>	50 000 years to reach the next galaxy,</a:t>
            </a:r>
          </a:p>
          <a:p>
            <a:pPr eaLnBrk="0" hangingPunct="0">
              <a:spcBef>
                <a:spcPct val="50000"/>
              </a:spcBef>
            </a:pPr>
            <a:r>
              <a:rPr lang="en-GB" sz="2800">
                <a:solidFill>
                  <a:schemeClr val="bg1"/>
                </a:solidFill>
                <a:latin typeface="Comic Sans MS" pitchFamily="66" charset="0"/>
              </a:rPr>
              <a:t>	500 000 years to reach the next Cluster!!</a:t>
            </a:r>
            <a:endParaRPr lang="en-GB"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0178">
                                            <p:txEl>
                                              <p:pRg st="0" end="0"/>
                                            </p:txEl>
                                          </p:spTgt>
                                        </p:tgtEl>
                                        <p:attrNameLst>
                                          <p:attrName>style.visibility</p:attrName>
                                        </p:attrNameLst>
                                      </p:cBhvr>
                                      <p:to>
                                        <p:strVal val="visible"/>
                                      </p:to>
                                    </p:set>
                                    <p:animEffect transition="in" filter="blinds(horizontal)">
                                      <p:cBhvr>
                                        <p:cTn id="7" dur="500"/>
                                        <p:tgtEl>
                                          <p:spTgt spid="501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0178">
                                            <p:txEl>
                                              <p:pRg st="1" end="1"/>
                                            </p:txEl>
                                          </p:spTgt>
                                        </p:tgtEl>
                                        <p:attrNameLst>
                                          <p:attrName>style.visibility</p:attrName>
                                        </p:attrNameLst>
                                      </p:cBhvr>
                                      <p:to>
                                        <p:strVal val="visible"/>
                                      </p:to>
                                    </p:set>
                                    <p:animEffect transition="in" filter="blinds(horizontal)">
                                      <p:cBhvr>
                                        <p:cTn id="12" dur="500"/>
                                        <p:tgtEl>
                                          <p:spTgt spid="5017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178">
                                            <p:txEl>
                                              <p:pRg st="2" end="2"/>
                                            </p:txEl>
                                          </p:spTgt>
                                        </p:tgtEl>
                                        <p:attrNameLst>
                                          <p:attrName>style.visibility</p:attrName>
                                        </p:attrNameLst>
                                      </p:cBhvr>
                                      <p:to>
                                        <p:strVal val="visible"/>
                                      </p:to>
                                    </p:set>
                                    <p:animEffect transition="in" filter="blinds(horizontal)">
                                      <p:cBhvr>
                                        <p:cTn id="17" dur="500"/>
                                        <p:tgtEl>
                                          <p:spTgt spid="5017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0178">
                                            <p:txEl>
                                              <p:pRg st="3" end="3"/>
                                            </p:txEl>
                                          </p:spTgt>
                                        </p:tgtEl>
                                        <p:attrNameLst>
                                          <p:attrName>style.visibility</p:attrName>
                                        </p:attrNameLst>
                                      </p:cBhvr>
                                      <p:to>
                                        <p:strVal val="visible"/>
                                      </p:to>
                                    </p:set>
                                    <p:animEffect transition="in" filter="blinds(horizontal)">
                                      <p:cBhvr>
                                        <p:cTn id="22" dur="500"/>
                                        <p:tgtEl>
                                          <p:spTgt spid="5017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0178">
                                            <p:txEl>
                                              <p:pRg st="4" end="4"/>
                                            </p:txEl>
                                          </p:spTgt>
                                        </p:tgtEl>
                                        <p:attrNameLst>
                                          <p:attrName>style.visibility</p:attrName>
                                        </p:attrNameLst>
                                      </p:cBhvr>
                                      <p:to>
                                        <p:strVal val="visible"/>
                                      </p:to>
                                    </p:set>
                                    <p:animEffect transition="in" filter="blinds(horizontal)">
                                      <p:cBhvr>
                                        <p:cTn id="27" dur="500"/>
                                        <p:tgtEl>
                                          <p:spTgt spid="5017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50178">
                                            <p:txEl>
                                              <p:pRg st="5" end="5"/>
                                            </p:txEl>
                                          </p:spTgt>
                                        </p:tgtEl>
                                        <p:attrNameLst>
                                          <p:attrName>style.visibility</p:attrName>
                                        </p:attrNameLst>
                                      </p:cBhvr>
                                      <p:to>
                                        <p:strVal val="visible"/>
                                      </p:to>
                                    </p:set>
                                    <p:animEffect transition="in" filter="blinds(horizontal)">
                                      <p:cBhvr>
                                        <p:cTn id="32" dur="500"/>
                                        <p:tgtEl>
                                          <p:spTgt spid="5017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50178">
                                            <p:txEl>
                                              <p:pRg st="6" end="6"/>
                                            </p:txEl>
                                          </p:spTgt>
                                        </p:tgtEl>
                                        <p:attrNameLst>
                                          <p:attrName>style.visibility</p:attrName>
                                        </p:attrNameLst>
                                      </p:cBhvr>
                                      <p:to>
                                        <p:strVal val="visible"/>
                                      </p:to>
                                    </p:set>
                                    <p:animEffect transition="in" filter="blinds(horizontal)">
                                      <p:cBhvr>
                                        <p:cTn id="37" dur="500"/>
                                        <p:tgtEl>
                                          <p:spTgt spid="5017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50178">
                                            <p:txEl>
                                              <p:pRg st="7" end="7"/>
                                            </p:txEl>
                                          </p:spTgt>
                                        </p:tgtEl>
                                        <p:attrNameLst>
                                          <p:attrName>style.visibility</p:attrName>
                                        </p:attrNameLst>
                                      </p:cBhvr>
                                      <p:to>
                                        <p:strVal val="visible"/>
                                      </p:to>
                                    </p:set>
                                    <p:animEffect transition="in" filter="blinds(horizontal)">
                                      <p:cBhvr>
                                        <p:cTn id="42" dur="500"/>
                                        <p:tgtEl>
                                          <p:spTgt spid="5017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50178">
                                            <p:txEl>
                                              <p:pRg st="8" end="8"/>
                                            </p:txEl>
                                          </p:spTgt>
                                        </p:tgtEl>
                                        <p:attrNameLst>
                                          <p:attrName>style.visibility</p:attrName>
                                        </p:attrNameLst>
                                      </p:cBhvr>
                                      <p:to>
                                        <p:strVal val="visible"/>
                                      </p:to>
                                    </p:set>
                                    <p:animEffect transition="in" filter="blinds(horizontal)">
                                      <p:cBhvr>
                                        <p:cTn id="47" dur="500"/>
                                        <p:tgtEl>
                                          <p:spTgt spid="5017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609600" y="609600"/>
            <a:ext cx="8001000" cy="5861050"/>
          </a:xfrm>
          <a:prstGeom prst="rect">
            <a:avLst/>
          </a:prstGeom>
          <a:noFill/>
          <a:ln w="9525">
            <a:noFill/>
            <a:miter lim="800000"/>
            <a:headEnd/>
            <a:tailEnd/>
          </a:ln>
          <a:effectLst/>
        </p:spPr>
        <p:txBody>
          <a:bodyPr>
            <a:spAutoFit/>
          </a:bodyPr>
          <a:lstStyle/>
          <a:p>
            <a:pPr eaLnBrk="0" hangingPunct="0">
              <a:spcBef>
                <a:spcPct val="50000"/>
              </a:spcBef>
            </a:pPr>
            <a:r>
              <a:rPr lang="en-GB" sz="2800">
                <a:solidFill>
                  <a:schemeClr val="bg1"/>
                </a:solidFill>
                <a:latin typeface="Comic Sans MS" pitchFamily="66" charset="0"/>
              </a:rPr>
              <a:t>Real rockets don’t travel at the speed of light, they travel MUCH slower.</a:t>
            </a:r>
          </a:p>
          <a:p>
            <a:pPr eaLnBrk="0" hangingPunct="0">
              <a:spcBef>
                <a:spcPct val="50000"/>
              </a:spcBef>
            </a:pPr>
            <a:endParaRPr lang="en-GB" sz="2800">
              <a:solidFill>
                <a:schemeClr val="bg1"/>
              </a:solidFill>
              <a:latin typeface="Comic Sans MS" pitchFamily="66" charset="0"/>
            </a:endParaRPr>
          </a:p>
          <a:p>
            <a:pPr eaLnBrk="0" hangingPunct="0">
              <a:spcBef>
                <a:spcPct val="50000"/>
              </a:spcBef>
            </a:pPr>
            <a:r>
              <a:rPr lang="en-GB" sz="2800">
                <a:solidFill>
                  <a:schemeClr val="bg1"/>
                </a:solidFill>
                <a:latin typeface="Comic Sans MS" pitchFamily="66" charset="0"/>
              </a:rPr>
              <a:t>The Apollo missions took 4 days to reach the moon - at the speed of light it would have taken 2 seconds!!</a:t>
            </a:r>
          </a:p>
          <a:p>
            <a:pPr eaLnBrk="0" hangingPunct="0">
              <a:spcBef>
                <a:spcPct val="50000"/>
              </a:spcBef>
            </a:pPr>
            <a:endParaRPr lang="en-GB" sz="2800">
              <a:solidFill>
                <a:schemeClr val="bg1"/>
              </a:solidFill>
              <a:latin typeface="Comic Sans MS" pitchFamily="66" charset="0"/>
            </a:endParaRPr>
          </a:p>
          <a:p>
            <a:pPr eaLnBrk="0" hangingPunct="0">
              <a:spcBef>
                <a:spcPct val="50000"/>
              </a:spcBef>
            </a:pPr>
            <a:r>
              <a:rPr lang="en-GB" sz="2800">
                <a:solidFill>
                  <a:schemeClr val="bg1"/>
                </a:solidFill>
                <a:latin typeface="Comic Sans MS" pitchFamily="66" charset="0"/>
              </a:rPr>
              <a:t>These rockets were travelling roughly 200 000 times slower than light.</a:t>
            </a:r>
          </a:p>
          <a:p>
            <a:pPr eaLnBrk="0" hangingPunct="0">
              <a:spcBef>
                <a:spcPct val="50000"/>
              </a:spcBef>
            </a:pPr>
            <a:r>
              <a:rPr lang="en-GB" sz="2800">
                <a:solidFill>
                  <a:schemeClr val="bg1"/>
                </a:solidFill>
                <a:latin typeface="Comic Sans MS" pitchFamily="66" charset="0"/>
              </a:rPr>
              <a:t>At this speed it would take 125 YEARS to get to Pluto!</a:t>
            </a:r>
            <a:endParaRPr lang="en-GB"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wipe(left)">
                                      <p:cBhvr>
                                        <p:cTn id="7" dur="500"/>
                                        <p:tgtEl>
                                          <p:spTgt spid="52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226">
                                            <p:txEl>
                                              <p:pRg st="2" end="2"/>
                                            </p:txEl>
                                          </p:spTgt>
                                        </p:tgtEl>
                                        <p:attrNameLst>
                                          <p:attrName>style.visibility</p:attrName>
                                        </p:attrNameLst>
                                      </p:cBhvr>
                                      <p:to>
                                        <p:strVal val="visible"/>
                                      </p:to>
                                    </p:set>
                                    <p:animEffect transition="in" filter="wipe(left)">
                                      <p:cBhvr>
                                        <p:cTn id="12" dur="500"/>
                                        <p:tgtEl>
                                          <p:spTgt spid="5222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226">
                                            <p:txEl>
                                              <p:pRg st="4" end="4"/>
                                            </p:txEl>
                                          </p:spTgt>
                                        </p:tgtEl>
                                        <p:attrNameLst>
                                          <p:attrName>style.visibility</p:attrName>
                                        </p:attrNameLst>
                                      </p:cBhvr>
                                      <p:to>
                                        <p:strVal val="visible"/>
                                      </p:to>
                                    </p:set>
                                    <p:animEffect transition="in" filter="wipe(left)">
                                      <p:cBhvr>
                                        <p:cTn id="17" dur="500"/>
                                        <p:tgtEl>
                                          <p:spTgt spid="5222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2226">
                                            <p:txEl>
                                              <p:pRg st="5" end="5"/>
                                            </p:txEl>
                                          </p:spTgt>
                                        </p:tgtEl>
                                        <p:attrNameLst>
                                          <p:attrName>style.visibility</p:attrName>
                                        </p:attrNameLst>
                                      </p:cBhvr>
                                      <p:to>
                                        <p:strVal val="visible"/>
                                      </p:to>
                                    </p:set>
                                    <p:animEffect transition="in" filter="wipe(left)">
                                      <p:cBhvr>
                                        <p:cTn id="22" dur="500"/>
                                        <p:tgtEl>
                                          <p:spTgt spid="5222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GB"/>
              <a:t>How far…</a:t>
            </a:r>
          </a:p>
        </p:txBody>
      </p:sp>
      <p:sp>
        <p:nvSpPr>
          <p:cNvPr id="23555" name="Rectangle 3"/>
          <p:cNvSpPr>
            <a:spLocks noGrp="1" noChangeArrowheads="1"/>
          </p:cNvSpPr>
          <p:nvPr>
            <p:ph type="body" idx="1"/>
          </p:nvPr>
        </p:nvSpPr>
        <p:spPr/>
        <p:txBody>
          <a:bodyPr/>
          <a:lstStyle/>
          <a:p>
            <a:r>
              <a:rPr lang="en-GB" sz="2800" dirty="0">
                <a:solidFill>
                  <a:schemeClr val="bg1"/>
                </a:solidFill>
              </a:rPr>
              <a:t>Earth is 150 000 000Km away from the sun.</a:t>
            </a:r>
          </a:p>
          <a:p>
            <a:r>
              <a:rPr lang="en-GB" sz="2800" dirty="0">
                <a:solidFill>
                  <a:schemeClr val="bg1"/>
                </a:solidFill>
              </a:rPr>
              <a:t>Light travels 300 000km each second</a:t>
            </a:r>
          </a:p>
          <a:p>
            <a:r>
              <a:rPr lang="en-GB" sz="2800" dirty="0">
                <a:solidFill>
                  <a:schemeClr val="bg1"/>
                </a:solidFill>
              </a:rPr>
              <a:t>So light takes about 8minutes to reach Earth.</a:t>
            </a:r>
          </a:p>
          <a:p>
            <a:r>
              <a:rPr lang="en-GB" sz="2800" dirty="0">
                <a:solidFill>
                  <a:schemeClr val="bg1"/>
                </a:solidFill>
              </a:rPr>
              <a:t>Very large distances in space are measured in light years- the distance that light travels in 1 year (9 500 000 000 000 000 Km) </a:t>
            </a:r>
          </a:p>
          <a:p>
            <a:r>
              <a:rPr lang="en-GB" sz="2800" dirty="0">
                <a:solidFill>
                  <a:schemeClr val="bg1"/>
                </a:solidFill>
              </a:rPr>
              <a:t>The next star nearest to Earth (after the sun) is called </a:t>
            </a:r>
            <a:r>
              <a:rPr lang="en-GB" sz="2800" dirty="0" err="1">
                <a:solidFill>
                  <a:schemeClr val="bg1"/>
                </a:solidFill>
              </a:rPr>
              <a:t>Proxima</a:t>
            </a:r>
            <a:r>
              <a:rPr lang="en-GB" sz="2800" dirty="0">
                <a:solidFill>
                  <a:schemeClr val="bg1"/>
                </a:solidFill>
              </a:rPr>
              <a:t> Centauri  and is 4.22 light years away.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0"/>
            <a:ext cx="8229600" cy="836613"/>
          </a:xfrm>
        </p:spPr>
        <p:txBody>
          <a:bodyPr/>
          <a:lstStyle/>
          <a:p>
            <a:pPr eaLnBrk="1" hangingPunct="1"/>
            <a:r>
              <a:rPr lang="en-GB" dirty="0" smtClean="0"/>
              <a:t>Outcomes From the Spec</a:t>
            </a:r>
          </a:p>
        </p:txBody>
      </p:sp>
      <p:sp>
        <p:nvSpPr>
          <p:cNvPr id="7171" name="Rectangle 3"/>
          <p:cNvSpPr>
            <a:spLocks noGrp="1" noChangeArrowheads="1"/>
          </p:cNvSpPr>
          <p:nvPr>
            <p:ph idx="1"/>
          </p:nvPr>
        </p:nvSpPr>
        <p:spPr>
          <a:xfrm>
            <a:off x="457200" y="1497012"/>
            <a:ext cx="8229600" cy="5360988"/>
          </a:xfrm>
        </p:spPr>
        <p:txBody>
          <a:bodyPr/>
          <a:lstStyle/>
          <a:p>
            <a:pPr eaLnBrk="1" hangingPunct="1">
              <a:lnSpc>
                <a:spcPct val="80000"/>
              </a:lnSpc>
              <a:buFontTx/>
              <a:buNone/>
            </a:pPr>
            <a:r>
              <a:rPr lang="en-US" sz="2000" u="sng" dirty="0" smtClean="0"/>
              <a:t>Foundation Paper</a:t>
            </a:r>
          </a:p>
          <a:p>
            <a:pPr eaLnBrk="1" hangingPunct="1">
              <a:lnSpc>
                <a:spcPct val="80000"/>
              </a:lnSpc>
              <a:buFontTx/>
              <a:buNone/>
            </a:pPr>
            <a:r>
              <a:rPr lang="en-US" sz="2000" dirty="0" smtClean="0"/>
              <a:t>You should now be able to..</a:t>
            </a:r>
          </a:p>
          <a:p>
            <a:pPr eaLnBrk="1" hangingPunct="1">
              <a:lnSpc>
                <a:spcPct val="80000"/>
              </a:lnSpc>
            </a:pPr>
            <a:r>
              <a:rPr lang="en-US" sz="2400" dirty="0" smtClean="0">
                <a:solidFill>
                  <a:srgbClr val="0000FF"/>
                </a:solidFill>
              </a:rPr>
              <a:t>Know that: Earth is one of a number of planets that orbit the Sun: the Moon orbits Earth; Earth orbits the Sun and the relative positions of Earth, Sun and planets </a:t>
            </a:r>
          </a:p>
          <a:p>
            <a:pPr eaLnBrk="1" hangingPunct="1">
              <a:lnSpc>
                <a:spcPct val="80000"/>
              </a:lnSpc>
            </a:pPr>
            <a:r>
              <a:rPr lang="en-US" sz="2400" dirty="0" smtClean="0">
                <a:solidFill>
                  <a:srgbClr val="0000FF"/>
                </a:solidFill>
              </a:rPr>
              <a:t>Know that the Universe consists of: stars and planets, comets and meteors, black holes, large groups of stars called galaxies</a:t>
            </a:r>
          </a:p>
          <a:p>
            <a:pPr eaLnBrk="1" hangingPunct="1">
              <a:lnSpc>
                <a:spcPct val="80000"/>
              </a:lnSpc>
            </a:pPr>
            <a:r>
              <a:rPr lang="en-US" sz="2400" dirty="0" smtClean="0">
                <a:solidFill>
                  <a:srgbClr val="0000FF"/>
                </a:solidFill>
              </a:rPr>
              <a:t>Describe why stars can be seen even though they are far away </a:t>
            </a:r>
          </a:p>
          <a:p>
            <a:pPr eaLnBrk="1" hangingPunct="1">
              <a:lnSpc>
                <a:spcPct val="80000"/>
              </a:lnSpc>
            </a:pPr>
            <a:r>
              <a:rPr lang="en-US" sz="2400" dirty="0" smtClean="0">
                <a:solidFill>
                  <a:srgbClr val="0000FF"/>
                </a:solidFill>
              </a:rPr>
              <a:t>Describe that gravitational force determines the motion of planets and satellites</a:t>
            </a:r>
            <a:r>
              <a:rPr lang="en-GB" sz="2400" dirty="0" smtClean="0">
                <a:solidFill>
                  <a:srgbClr val="0000FF"/>
                </a:solidFill>
              </a:rPr>
              <a:t> </a:t>
            </a:r>
          </a:p>
          <a:p>
            <a:pPr eaLnBrk="1" hangingPunct="1">
              <a:lnSpc>
                <a:spcPct val="80000"/>
              </a:lnSpc>
            </a:pPr>
            <a:r>
              <a:rPr lang="en-GB" sz="2000" u="sng" dirty="0" smtClean="0"/>
              <a:t>Higher paper</a:t>
            </a:r>
          </a:p>
          <a:p>
            <a:pPr eaLnBrk="1" hangingPunct="1">
              <a:lnSpc>
                <a:spcPct val="80000"/>
              </a:lnSpc>
            </a:pPr>
            <a:r>
              <a:rPr lang="en-US" sz="2400" dirty="0" smtClean="0">
                <a:solidFill>
                  <a:srgbClr val="FF0000"/>
                </a:solidFill>
              </a:rPr>
              <a:t>Know the relative positions of planets, stars, comets, meteors, galaxies and black holes</a:t>
            </a:r>
          </a:p>
          <a:p>
            <a:pPr eaLnBrk="1" hangingPunct="1">
              <a:lnSpc>
                <a:spcPct val="80000"/>
              </a:lnSpc>
            </a:pPr>
            <a:r>
              <a:rPr lang="en-US" sz="2400" dirty="0" smtClean="0">
                <a:solidFill>
                  <a:srgbClr val="FF0000"/>
                </a:solidFill>
              </a:rPr>
              <a:t>Know that circular motion requires a centripetal force and that gravity provides the centripetal force for orbital motion</a:t>
            </a:r>
            <a:r>
              <a:rPr lang="en-GB" sz="2400" dirty="0" smtClean="0">
                <a:solidFill>
                  <a:srgbClr val="FF0000"/>
                </a:solidFill>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a:t>Light </a:t>
            </a:r>
            <a:r>
              <a:rPr lang="en-GB" smtClean="0"/>
              <a:t>years</a:t>
            </a:r>
            <a:endParaRPr lang="en-GB"/>
          </a:p>
        </p:txBody>
      </p:sp>
      <p:sp>
        <p:nvSpPr>
          <p:cNvPr id="16387" name="Rectangle 3"/>
          <p:cNvSpPr>
            <a:spLocks noGrp="1" noChangeArrowheads="1"/>
          </p:cNvSpPr>
          <p:nvPr>
            <p:ph type="body" idx="1"/>
          </p:nvPr>
        </p:nvSpPr>
        <p:spPr>
          <a:xfrm>
            <a:off x="179388" y="1600200"/>
            <a:ext cx="8785225" cy="4525963"/>
          </a:xfrm>
        </p:spPr>
        <p:txBody>
          <a:bodyPr/>
          <a:lstStyle/>
          <a:p>
            <a:r>
              <a:rPr lang="en-GB"/>
              <a:t>A light year is how far light travels in a year</a:t>
            </a:r>
          </a:p>
          <a:p>
            <a:endParaRPr lang="en-GB"/>
          </a:p>
          <a:p>
            <a:pPr>
              <a:buFontTx/>
              <a:buNone/>
            </a:pPr>
            <a:r>
              <a:rPr lang="en-GB" sz="2800"/>
              <a:t>Distance 	= Speed x time</a:t>
            </a:r>
          </a:p>
          <a:p>
            <a:pPr>
              <a:buFontTx/>
              <a:buNone/>
            </a:pPr>
            <a:r>
              <a:rPr lang="en-GB" sz="2800"/>
              <a:t>			= 300,000,000 x 60 x 60 x 24 x 365.25</a:t>
            </a:r>
          </a:p>
          <a:p>
            <a:pPr>
              <a:buFontTx/>
              <a:buNone/>
            </a:pPr>
            <a:r>
              <a:rPr lang="en-GB" sz="2800"/>
              <a:t>			= 9.47 x 10</a:t>
            </a:r>
            <a:r>
              <a:rPr lang="en-GB" sz="2800" baseline="30000"/>
              <a:t>15</a:t>
            </a:r>
            <a:r>
              <a:rPr lang="en-GB" sz="2800"/>
              <a:t>m</a:t>
            </a:r>
          </a:p>
          <a:p>
            <a:pPr>
              <a:buFontTx/>
              <a:buNone/>
            </a:pPr>
            <a:endParaRPr lang="en-GB" sz="2800"/>
          </a:p>
          <a:p>
            <a:pPr>
              <a:buFontTx/>
              <a:buNone/>
            </a:pPr>
            <a:r>
              <a:rPr lang="en-GB" sz="2800"/>
              <a:t>	A light year is a measure of </a:t>
            </a:r>
            <a:r>
              <a:rPr lang="en-GB" sz="2800">
                <a:solidFill>
                  <a:srgbClr val="FF0000"/>
                </a:solidFill>
              </a:rPr>
              <a:t>distance not time!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GB" sz="4000"/>
              <a:t>Calculating how long light takes…</a:t>
            </a:r>
          </a:p>
        </p:txBody>
      </p:sp>
      <p:sp>
        <p:nvSpPr>
          <p:cNvPr id="25603" name="Rectangle 3"/>
          <p:cNvSpPr>
            <a:spLocks noGrp="1" noChangeArrowheads="1"/>
          </p:cNvSpPr>
          <p:nvPr>
            <p:ph type="body" idx="1"/>
          </p:nvPr>
        </p:nvSpPr>
        <p:spPr/>
        <p:txBody>
          <a:bodyPr/>
          <a:lstStyle/>
          <a:p>
            <a:r>
              <a:rPr lang="en-US" sz="2800" dirty="0">
                <a:solidFill>
                  <a:schemeClr val="bg1"/>
                </a:solidFill>
              </a:rPr>
              <a:t>Light travels at a speed of 300 000 000 m/s.</a:t>
            </a:r>
          </a:p>
          <a:p>
            <a:r>
              <a:rPr lang="en-US" sz="2800" dirty="0">
                <a:solidFill>
                  <a:schemeClr val="bg1"/>
                </a:solidFill>
              </a:rPr>
              <a:t>How long does light from the Sun take to reach Earth? (distance of Earth from the Sun is 150 million km)</a:t>
            </a:r>
          </a:p>
          <a:p>
            <a:r>
              <a:rPr lang="en-US" sz="2800" dirty="0">
                <a:solidFill>
                  <a:schemeClr val="bg1"/>
                </a:solidFill>
              </a:rPr>
              <a:t>Distance from earth to the sun = 150 000 000 000 meters</a:t>
            </a:r>
          </a:p>
          <a:p>
            <a:r>
              <a:rPr lang="en-US" sz="2800" u="sng" dirty="0">
                <a:solidFill>
                  <a:schemeClr val="bg1"/>
                </a:solidFill>
              </a:rPr>
              <a:t>300 000 000     </a:t>
            </a:r>
            <a:endParaRPr lang="en-US" sz="2800" dirty="0">
              <a:solidFill>
                <a:schemeClr val="bg1"/>
              </a:solidFill>
            </a:endParaRPr>
          </a:p>
          <a:p>
            <a:pPr>
              <a:buFontTx/>
              <a:buNone/>
            </a:pPr>
            <a:r>
              <a:rPr lang="en-US" sz="2800" dirty="0">
                <a:solidFill>
                  <a:schemeClr val="bg1"/>
                </a:solidFill>
              </a:rPr>
              <a:t>150 000 000 000</a:t>
            </a:r>
          </a:p>
          <a:p>
            <a:pPr>
              <a:buFontTx/>
              <a:buNone/>
            </a:pPr>
            <a:r>
              <a:rPr lang="en-GB" sz="2800" dirty="0">
                <a:solidFill>
                  <a:schemeClr val="bg1"/>
                </a:solidFill>
              </a:rPr>
              <a:t>	= 500 seconds (/60 =8.3 minutes)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03">
                                            <p:txEl>
                                              <p:pRg st="0" end="0"/>
                                            </p:txEl>
                                          </p:spTgt>
                                        </p:tgtEl>
                                        <p:attrNameLst>
                                          <p:attrName>style.visibility</p:attrName>
                                        </p:attrNameLst>
                                      </p:cBhvr>
                                      <p:to>
                                        <p:strVal val="visible"/>
                                      </p:to>
                                    </p:set>
                                    <p:anim calcmode="discrete" valueType="clr">
                                      <p:cBhvr override="childStyle">
                                        <p:cTn id="7" dur="80"/>
                                        <p:tgtEl>
                                          <p:spTgt spid="2560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560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5603">
                                            <p:txEl>
                                              <p:pRg st="1" end="1"/>
                                            </p:txEl>
                                          </p:spTgt>
                                        </p:tgtEl>
                                        <p:attrNameLst>
                                          <p:attrName>style.visibility</p:attrName>
                                        </p:attrNameLst>
                                      </p:cBhvr>
                                      <p:to>
                                        <p:strVal val="visible"/>
                                      </p:to>
                                    </p:set>
                                    <p:anim calcmode="discrete" valueType="clr">
                                      <p:cBhvr override="childStyle">
                                        <p:cTn id="14" dur="80"/>
                                        <p:tgtEl>
                                          <p:spTgt spid="2560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560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2560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5603">
                                            <p:txEl>
                                              <p:pRg st="2" end="2"/>
                                            </p:txEl>
                                          </p:spTgt>
                                        </p:tgtEl>
                                        <p:attrNameLst>
                                          <p:attrName>style.visibility</p:attrName>
                                        </p:attrNameLst>
                                      </p:cBhvr>
                                      <p:to>
                                        <p:strVal val="visible"/>
                                      </p:to>
                                    </p:set>
                                    <p:anim calcmode="discrete" valueType="clr">
                                      <p:cBhvr override="childStyle">
                                        <p:cTn id="21" dur="80"/>
                                        <p:tgtEl>
                                          <p:spTgt spid="2560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560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2560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25603">
                                            <p:txEl>
                                              <p:pRg st="3" end="3"/>
                                            </p:txEl>
                                          </p:spTgt>
                                        </p:tgtEl>
                                        <p:attrNameLst>
                                          <p:attrName>style.visibility</p:attrName>
                                        </p:attrNameLst>
                                      </p:cBhvr>
                                      <p:to>
                                        <p:strVal val="visible"/>
                                      </p:to>
                                    </p:set>
                                    <p:anim calcmode="discrete" valueType="clr">
                                      <p:cBhvr override="childStyle">
                                        <p:cTn id="28" dur="80"/>
                                        <p:tgtEl>
                                          <p:spTgt spid="2560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2560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25603">
                                            <p:txEl>
                                              <p:pRg st="3" end="3"/>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25603">
                                            <p:txEl>
                                              <p:pRg st="4" end="4"/>
                                            </p:txEl>
                                          </p:spTgt>
                                        </p:tgtEl>
                                        <p:attrNameLst>
                                          <p:attrName>style.visibility</p:attrName>
                                        </p:attrNameLst>
                                      </p:cBhvr>
                                      <p:to>
                                        <p:strVal val="visible"/>
                                      </p:to>
                                    </p:set>
                                    <p:anim calcmode="discrete" valueType="clr">
                                      <p:cBhvr override="childStyle">
                                        <p:cTn id="35" dur="80"/>
                                        <p:tgtEl>
                                          <p:spTgt spid="2560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25603">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25603">
                                            <p:txEl>
                                              <p:pRg st="4" end="4"/>
                                            </p:txEl>
                                          </p:spTgt>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27" presetClass="entr" presetSubtype="0" fill="hold" grpId="0" nodeType="clickEffect">
                                  <p:stCondLst>
                                    <p:cond delay="0"/>
                                  </p:stCondLst>
                                  <p:iterate type="lt">
                                    <p:tmPct val="50000"/>
                                  </p:iterate>
                                  <p:childTnLst>
                                    <p:set>
                                      <p:cBhvr>
                                        <p:cTn id="41" dur="1" fill="hold">
                                          <p:stCondLst>
                                            <p:cond delay="0"/>
                                          </p:stCondLst>
                                        </p:cTn>
                                        <p:tgtEl>
                                          <p:spTgt spid="25603">
                                            <p:txEl>
                                              <p:pRg st="5" end="5"/>
                                            </p:txEl>
                                          </p:spTgt>
                                        </p:tgtEl>
                                        <p:attrNameLst>
                                          <p:attrName>style.visibility</p:attrName>
                                        </p:attrNameLst>
                                      </p:cBhvr>
                                      <p:to>
                                        <p:strVal val="visible"/>
                                      </p:to>
                                    </p:set>
                                    <p:anim calcmode="discrete" valueType="clr">
                                      <p:cBhvr override="childStyle">
                                        <p:cTn id="42" dur="80"/>
                                        <p:tgtEl>
                                          <p:spTgt spid="2560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25603">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2560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GB"/>
              <a:t>Problems going Manned?</a:t>
            </a:r>
          </a:p>
        </p:txBody>
      </p:sp>
      <p:sp>
        <p:nvSpPr>
          <p:cNvPr id="10244" name="Rectangle 4"/>
          <p:cNvSpPr>
            <a:spLocks noGrp="1" noChangeArrowheads="1"/>
          </p:cNvSpPr>
          <p:nvPr>
            <p:ph type="body" sz="half" idx="1"/>
          </p:nvPr>
        </p:nvSpPr>
        <p:spPr/>
        <p:txBody>
          <a:bodyPr/>
          <a:lstStyle/>
          <a:p>
            <a:r>
              <a:rPr lang="en-GB" dirty="0">
                <a:solidFill>
                  <a:schemeClr val="bg1"/>
                </a:solidFill>
              </a:rPr>
              <a:t>Need enough fuel</a:t>
            </a:r>
          </a:p>
          <a:p>
            <a:r>
              <a:rPr lang="en-GB" dirty="0">
                <a:solidFill>
                  <a:schemeClr val="bg1"/>
                </a:solidFill>
              </a:rPr>
              <a:t>Takes a long time to get anywhere (vast distances in space)</a:t>
            </a:r>
          </a:p>
          <a:p>
            <a:r>
              <a:rPr lang="en-GB" dirty="0">
                <a:solidFill>
                  <a:schemeClr val="bg1"/>
                </a:solidFill>
              </a:rPr>
              <a:t>Low gravity can affect health</a:t>
            </a:r>
          </a:p>
          <a:p>
            <a:r>
              <a:rPr lang="en-GB" dirty="0">
                <a:solidFill>
                  <a:schemeClr val="bg1"/>
                </a:solidFill>
              </a:rPr>
              <a:t>Prolonged exposure to cosmic rays</a:t>
            </a:r>
          </a:p>
          <a:p>
            <a:pPr>
              <a:buFontTx/>
              <a:buNone/>
            </a:pPr>
            <a:endParaRPr lang="en-GB" dirty="0">
              <a:solidFill>
                <a:schemeClr val="bg1"/>
              </a:solidFill>
            </a:endParaRPr>
          </a:p>
        </p:txBody>
      </p:sp>
      <p:sp>
        <p:nvSpPr>
          <p:cNvPr id="10245" name="Rectangle 5"/>
          <p:cNvSpPr>
            <a:spLocks noGrp="1" noChangeArrowheads="1"/>
          </p:cNvSpPr>
          <p:nvPr>
            <p:ph type="body" sz="half" idx="2"/>
          </p:nvPr>
        </p:nvSpPr>
        <p:spPr/>
        <p:txBody>
          <a:bodyPr/>
          <a:lstStyle/>
          <a:p>
            <a:r>
              <a:rPr lang="en-GB" dirty="0">
                <a:solidFill>
                  <a:schemeClr val="bg1"/>
                </a:solidFill>
              </a:rPr>
              <a:t>Difficult to maintain a stable atmosphere</a:t>
            </a:r>
          </a:p>
          <a:p>
            <a:r>
              <a:rPr lang="en-GB" dirty="0">
                <a:solidFill>
                  <a:schemeClr val="bg1"/>
                </a:solidFill>
              </a:rPr>
              <a:t>Large amounts of food and water required</a:t>
            </a:r>
          </a:p>
          <a:p>
            <a:r>
              <a:rPr lang="en-GB" dirty="0">
                <a:solidFill>
                  <a:schemeClr val="bg1"/>
                </a:solidFill>
              </a:rPr>
              <a:t>Keeping warm! (The average temperature of space is -270</a:t>
            </a:r>
            <a:r>
              <a:rPr lang="en-GB" baseline="30000" dirty="0">
                <a:solidFill>
                  <a:schemeClr val="bg1"/>
                </a:solidFill>
              </a:rPr>
              <a:t>o</a:t>
            </a:r>
            <a:r>
              <a:rPr lang="en-GB" dirty="0">
                <a:solidFill>
                  <a:schemeClr val="bg1"/>
                </a:solidFill>
              </a:rPr>
              <a:t>C)</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t>Unmanned</a:t>
            </a:r>
          </a:p>
        </p:txBody>
      </p:sp>
      <p:sp>
        <p:nvSpPr>
          <p:cNvPr id="12291" name="Rectangle 3"/>
          <p:cNvSpPr>
            <a:spLocks noGrp="1" noChangeArrowheads="1"/>
          </p:cNvSpPr>
          <p:nvPr>
            <p:ph type="body" idx="1"/>
          </p:nvPr>
        </p:nvSpPr>
        <p:spPr/>
        <p:txBody>
          <a:bodyPr/>
          <a:lstStyle/>
          <a:p>
            <a:r>
              <a:rPr lang="en-GB" dirty="0">
                <a:solidFill>
                  <a:schemeClr val="bg1"/>
                </a:solidFill>
              </a:rPr>
              <a:t>Can withstand large temperatures</a:t>
            </a:r>
          </a:p>
          <a:p>
            <a:r>
              <a:rPr lang="en-GB" dirty="0">
                <a:solidFill>
                  <a:schemeClr val="bg1"/>
                </a:solidFill>
              </a:rPr>
              <a:t>Don’t need food, water or oxygen</a:t>
            </a:r>
          </a:p>
          <a:p>
            <a:r>
              <a:rPr lang="en-GB" dirty="0">
                <a:solidFill>
                  <a:schemeClr val="bg1"/>
                </a:solidFill>
              </a:rPr>
              <a:t>Can send back information on</a:t>
            </a:r>
          </a:p>
          <a:p>
            <a:pPr lvl="1"/>
            <a:r>
              <a:rPr lang="en-GB" dirty="0">
                <a:solidFill>
                  <a:schemeClr val="bg1"/>
                </a:solidFill>
              </a:rPr>
              <a:t>Temperature</a:t>
            </a:r>
          </a:p>
          <a:p>
            <a:pPr lvl="1"/>
            <a:r>
              <a:rPr lang="en-GB" dirty="0">
                <a:solidFill>
                  <a:schemeClr val="bg1"/>
                </a:solidFill>
              </a:rPr>
              <a:t>Magnetic fields</a:t>
            </a:r>
          </a:p>
          <a:p>
            <a:pPr lvl="1"/>
            <a:r>
              <a:rPr lang="en-GB" dirty="0">
                <a:solidFill>
                  <a:schemeClr val="bg1"/>
                </a:solidFill>
              </a:rPr>
              <a:t>Radiation levels</a:t>
            </a:r>
          </a:p>
          <a:p>
            <a:pPr lvl="1"/>
            <a:r>
              <a:rPr lang="en-GB" dirty="0">
                <a:solidFill>
                  <a:schemeClr val="bg1"/>
                </a:solidFill>
              </a:rPr>
              <a:t>Gravity</a:t>
            </a:r>
          </a:p>
          <a:p>
            <a:pPr lvl="1"/>
            <a:r>
              <a:rPr lang="en-GB" dirty="0">
                <a:solidFill>
                  <a:schemeClr val="bg1"/>
                </a:solidFill>
              </a:rPr>
              <a:t>Atmosphere and Surroundings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Grp="1" noChangeArrowheads="1"/>
          </p:cNvSpPr>
          <p:nvPr>
            <p:ph type="title"/>
          </p:nvPr>
        </p:nvSpPr>
        <p:spPr/>
        <p:txBody>
          <a:bodyPr/>
          <a:lstStyle/>
          <a:p>
            <a:r>
              <a:rPr lang="en-GB"/>
              <a:t>So should we go unmanned?</a:t>
            </a:r>
          </a:p>
        </p:txBody>
      </p:sp>
      <p:sp>
        <p:nvSpPr>
          <p:cNvPr id="13317" name="Rectangle 5"/>
          <p:cNvSpPr>
            <a:spLocks noGrp="1" noChangeArrowheads="1"/>
          </p:cNvSpPr>
          <p:nvPr>
            <p:ph type="body" sz="half" idx="1"/>
          </p:nvPr>
        </p:nvSpPr>
        <p:spPr/>
        <p:txBody>
          <a:bodyPr/>
          <a:lstStyle/>
          <a:p>
            <a:pPr>
              <a:lnSpc>
                <a:spcPct val="90000"/>
              </a:lnSpc>
            </a:pPr>
            <a:r>
              <a:rPr lang="en-GB" dirty="0">
                <a:solidFill>
                  <a:schemeClr val="bg1"/>
                </a:solidFill>
              </a:rPr>
              <a:t>Yes</a:t>
            </a:r>
          </a:p>
          <a:p>
            <a:pPr>
              <a:lnSpc>
                <a:spcPct val="90000"/>
              </a:lnSpc>
            </a:pPr>
            <a:endParaRPr lang="en-GB" dirty="0">
              <a:solidFill>
                <a:schemeClr val="bg1"/>
              </a:solidFill>
            </a:endParaRPr>
          </a:p>
          <a:p>
            <a:pPr>
              <a:lnSpc>
                <a:spcPct val="90000"/>
              </a:lnSpc>
            </a:pPr>
            <a:r>
              <a:rPr lang="en-GB" dirty="0">
                <a:solidFill>
                  <a:schemeClr val="bg1"/>
                </a:solidFill>
              </a:rPr>
              <a:t>Cost</a:t>
            </a:r>
          </a:p>
          <a:p>
            <a:pPr lvl="1">
              <a:lnSpc>
                <a:spcPct val="90000"/>
              </a:lnSpc>
            </a:pPr>
            <a:r>
              <a:rPr lang="en-GB" dirty="0">
                <a:solidFill>
                  <a:schemeClr val="bg1"/>
                </a:solidFill>
              </a:rPr>
              <a:t>cheaper than going manned, less fuel needed, no food or complex environmental issues</a:t>
            </a:r>
          </a:p>
          <a:p>
            <a:pPr>
              <a:lnSpc>
                <a:spcPct val="90000"/>
              </a:lnSpc>
            </a:pPr>
            <a:r>
              <a:rPr lang="en-GB" dirty="0">
                <a:solidFill>
                  <a:schemeClr val="bg1"/>
                </a:solidFill>
              </a:rPr>
              <a:t>Safety</a:t>
            </a:r>
          </a:p>
          <a:p>
            <a:pPr lvl="1">
              <a:lnSpc>
                <a:spcPct val="90000"/>
              </a:lnSpc>
            </a:pPr>
            <a:r>
              <a:rPr lang="en-GB" dirty="0">
                <a:solidFill>
                  <a:schemeClr val="bg1"/>
                </a:solidFill>
              </a:rPr>
              <a:t>no risk of fatality in space</a:t>
            </a:r>
          </a:p>
          <a:p>
            <a:pPr>
              <a:lnSpc>
                <a:spcPct val="90000"/>
              </a:lnSpc>
            </a:pPr>
            <a:endParaRPr lang="en-GB" dirty="0">
              <a:solidFill>
                <a:schemeClr val="bg1"/>
              </a:solidFill>
            </a:endParaRPr>
          </a:p>
        </p:txBody>
      </p:sp>
      <p:sp>
        <p:nvSpPr>
          <p:cNvPr id="13318" name="Rectangle 6"/>
          <p:cNvSpPr>
            <a:spLocks noGrp="1" noChangeArrowheads="1"/>
          </p:cNvSpPr>
          <p:nvPr>
            <p:ph type="body" sz="half" idx="2"/>
          </p:nvPr>
        </p:nvSpPr>
        <p:spPr/>
        <p:txBody>
          <a:bodyPr/>
          <a:lstStyle/>
          <a:p>
            <a:pPr>
              <a:lnSpc>
                <a:spcPct val="90000"/>
              </a:lnSpc>
            </a:pPr>
            <a:r>
              <a:rPr lang="en-GB" dirty="0">
                <a:solidFill>
                  <a:schemeClr val="bg1"/>
                </a:solidFill>
              </a:rPr>
              <a:t>No</a:t>
            </a:r>
          </a:p>
          <a:p>
            <a:pPr>
              <a:lnSpc>
                <a:spcPct val="90000"/>
              </a:lnSpc>
            </a:pPr>
            <a:endParaRPr lang="en-GB" dirty="0">
              <a:solidFill>
                <a:schemeClr val="bg1"/>
              </a:solidFill>
            </a:endParaRPr>
          </a:p>
          <a:p>
            <a:pPr>
              <a:lnSpc>
                <a:spcPct val="90000"/>
              </a:lnSpc>
            </a:pPr>
            <a:r>
              <a:rPr lang="en-GB" dirty="0">
                <a:solidFill>
                  <a:schemeClr val="bg1"/>
                </a:solidFill>
              </a:rPr>
              <a:t>Reliability</a:t>
            </a:r>
          </a:p>
          <a:p>
            <a:pPr>
              <a:lnSpc>
                <a:spcPct val="90000"/>
              </a:lnSpc>
            </a:pPr>
            <a:r>
              <a:rPr lang="en-GB" dirty="0">
                <a:solidFill>
                  <a:schemeClr val="bg1"/>
                </a:solidFill>
              </a:rPr>
              <a:t>Maintenance</a:t>
            </a:r>
          </a:p>
          <a:p>
            <a:pPr lvl="1">
              <a:lnSpc>
                <a:spcPct val="90000"/>
              </a:lnSpc>
            </a:pPr>
            <a:r>
              <a:rPr lang="en-GB" dirty="0">
                <a:solidFill>
                  <a:schemeClr val="bg1"/>
                </a:solidFill>
              </a:rPr>
              <a:t>If there is no one to repair the spacecraft it could become unusable after a simple fault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8">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318">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318">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bldP spid="13318"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fld id="{F99302D1-F931-4DE8-A2D4-7F7FF6BBF962}" type="datetime1">
              <a:rPr lang="en-GB">
                <a:solidFill>
                  <a:srgbClr val="B2B2B2"/>
                </a:solidFill>
              </a:rPr>
              <a:pPr/>
              <a:t>23/11/2012</a:t>
            </a:fld>
            <a:endParaRPr lang="en-GB">
              <a:solidFill>
                <a:srgbClr val="B2B2B2"/>
              </a:solidFill>
            </a:endParaRPr>
          </a:p>
        </p:txBody>
      </p:sp>
      <p:sp>
        <p:nvSpPr>
          <p:cNvPr id="95238" name="Line 6"/>
          <p:cNvSpPr>
            <a:spLocks noChangeShapeType="1"/>
          </p:cNvSpPr>
          <p:nvPr/>
        </p:nvSpPr>
        <p:spPr bwMode="auto">
          <a:xfrm>
            <a:off x="4716463" y="908050"/>
            <a:ext cx="0" cy="5761038"/>
          </a:xfrm>
          <a:prstGeom prst="line">
            <a:avLst/>
          </a:prstGeom>
          <a:noFill/>
          <a:ln w="38100">
            <a:solidFill>
              <a:schemeClr val="bg1"/>
            </a:solidFill>
            <a:prstDash val="dash"/>
            <a:round/>
            <a:headEnd/>
            <a:tailEnd/>
          </a:ln>
          <a:effectLst/>
        </p:spPr>
        <p:txBody>
          <a:bodyPr/>
          <a:lstStyle/>
          <a:p>
            <a:pPr fontAlgn="base">
              <a:spcBef>
                <a:spcPct val="0"/>
              </a:spcBef>
              <a:spcAft>
                <a:spcPct val="0"/>
              </a:spcAft>
            </a:pPr>
            <a:endParaRPr lang="en-GB" sz="2400" smtClean="0">
              <a:solidFill>
                <a:srgbClr val="FFFFFF"/>
              </a:solidFill>
              <a:latin typeface="Comic Sans MS" pitchFamily="66" charset="0"/>
            </a:endParaRPr>
          </a:p>
        </p:txBody>
      </p:sp>
      <p:sp>
        <p:nvSpPr>
          <p:cNvPr id="95234" name="Rectangle 2"/>
          <p:cNvSpPr>
            <a:spLocks noGrp="1" noChangeArrowheads="1"/>
          </p:cNvSpPr>
          <p:nvPr>
            <p:ph type="title"/>
          </p:nvPr>
        </p:nvSpPr>
        <p:spPr/>
        <p:txBody>
          <a:bodyPr/>
          <a:lstStyle/>
          <a:p>
            <a:r>
              <a:rPr lang="cy-GB"/>
              <a:t>Space Travel</a:t>
            </a:r>
            <a:endParaRPr lang="en-US"/>
          </a:p>
        </p:txBody>
      </p:sp>
      <p:sp>
        <p:nvSpPr>
          <p:cNvPr id="95236" name="Oval 4"/>
          <p:cNvSpPr>
            <a:spLocks noChangeArrowheads="1"/>
          </p:cNvSpPr>
          <p:nvPr/>
        </p:nvSpPr>
        <p:spPr bwMode="auto">
          <a:xfrm>
            <a:off x="3203575" y="1628775"/>
            <a:ext cx="2881313" cy="1152525"/>
          </a:xfrm>
          <a:prstGeom prst="ellipse">
            <a:avLst/>
          </a:prstGeom>
          <a:solidFill>
            <a:srgbClr val="800000"/>
          </a:solidFill>
          <a:ln w="38100">
            <a:noFill/>
            <a:round/>
            <a:headEnd/>
            <a:tailEnd/>
          </a:ln>
          <a:effectLst/>
        </p:spPr>
        <p:txBody>
          <a:bodyPr wrap="none" anchor="ctr"/>
          <a:lstStyle/>
          <a:p>
            <a:pPr algn="ctr" fontAlgn="base">
              <a:spcBef>
                <a:spcPct val="0"/>
              </a:spcBef>
              <a:spcAft>
                <a:spcPct val="0"/>
              </a:spcAft>
            </a:pPr>
            <a:r>
              <a:rPr lang="cy-GB" sz="2400" smtClean="0">
                <a:solidFill>
                  <a:srgbClr val="FFFFFF"/>
                </a:solidFill>
                <a:latin typeface="Comic Sans MS" pitchFamily="66" charset="0"/>
              </a:rPr>
              <a:t>Manned space </a:t>
            </a:r>
          </a:p>
          <a:p>
            <a:pPr algn="ctr" fontAlgn="base">
              <a:spcBef>
                <a:spcPct val="0"/>
              </a:spcBef>
              <a:spcAft>
                <a:spcPct val="0"/>
              </a:spcAft>
            </a:pPr>
            <a:r>
              <a:rPr lang="cy-GB" sz="2400" smtClean="0">
                <a:solidFill>
                  <a:srgbClr val="FFFFFF"/>
                </a:solidFill>
                <a:latin typeface="Comic Sans MS" pitchFamily="66" charset="0"/>
              </a:rPr>
              <a:t>travel</a:t>
            </a:r>
            <a:endParaRPr lang="en-US" sz="2400" smtClean="0">
              <a:solidFill>
                <a:srgbClr val="FFFFFF"/>
              </a:solidFill>
              <a:latin typeface="Comic Sans MS" pitchFamily="66" charset="0"/>
            </a:endParaRPr>
          </a:p>
        </p:txBody>
      </p:sp>
      <p:sp>
        <p:nvSpPr>
          <p:cNvPr id="95237" name="Oval 5"/>
          <p:cNvSpPr>
            <a:spLocks noChangeArrowheads="1"/>
          </p:cNvSpPr>
          <p:nvPr/>
        </p:nvSpPr>
        <p:spPr bwMode="auto">
          <a:xfrm>
            <a:off x="3203575" y="4508500"/>
            <a:ext cx="2881313" cy="1225550"/>
          </a:xfrm>
          <a:prstGeom prst="ellipse">
            <a:avLst/>
          </a:prstGeom>
          <a:solidFill>
            <a:srgbClr val="993366"/>
          </a:solidFill>
          <a:ln w="38100">
            <a:noFill/>
            <a:round/>
            <a:headEnd/>
            <a:tailEnd/>
          </a:ln>
          <a:effectLst/>
        </p:spPr>
        <p:txBody>
          <a:bodyPr wrap="none" anchor="ctr"/>
          <a:lstStyle/>
          <a:p>
            <a:pPr algn="ctr" fontAlgn="base">
              <a:spcBef>
                <a:spcPct val="0"/>
              </a:spcBef>
              <a:spcAft>
                <a:spcPct val="0"/>
              </a:spcAft>
            </a:pPr>
            <a:r>
              <a:rPr lang="cy-GB" sz="2400" smtClean="0">
                <a:solidFill>
                  <a:srgbClr val="FFFFFF"/>
                </a:solidFill>
                <a:latin typeface="Comic Sans MS" pitchFamily="66" charset="0"/>
              </a:rPr>
              <a:t>Unmanned space </a:t>
            </a:r>
          </a:p>
          <a:p>
            <a:pPr algn="ctr" fontAlgn="base">
              <a:spcBef>
                <a:spcPct val="0"/>
              </a:spcBef>
              <a:spcAft>
                <a:spcPct val="0"/>
              </a:spcAft>
            </a:pPr>
            <a:r>
              <a:rPr lang="cy-GB" sz="2400" smtClean="0">
                <a:solidFill>
                  <a:srgbClr val="FFFFFF"/>
                </a:solidFill>
                <a:latin typeface="Comic Sans MS" pitchFamily="66" charset="0"/>
              </a:rPr>
              <a:t>travel</a:t>
            </a:r>
            <a:endParaRPr lang="en-US" sz="2400" smtClean="0">
              <a:solidFill>
                <a:srgbClr val="FFFFFF"/>
              </a:solidFill>
              <a:latin typeface="Comic Sans MS" pitchFamily="66" charset="0"/>
            </a:endParaRPr>
          </a:p>
        </p:txBody>
      </p:sp>
      <p:sp>
        <p:nvSpPr>
          <p:cNvPr id="95239" name="Text Box 7"/>
          <p:cNvSpPr txBox="1">
            <a:spLocks noChangeArrowheads="1"/>
          </p:cNvSpPr>
          <p:nvPr/>
        </p:nvSpPr>
        <p:spPr bwMode="auto">
          <a:xfrm>
            <a:off x="395288" y="836613"/>
            <a:ext cx="2735262" cy="495300"/>
          </a:xfrm>
          <a:prstGeom prst="rect">
            <a:avLst/>
          </a:prstGeom>
          <a:noFill/>
          <a:ln w="38100">
            <a:solidFill>
              <a:srgbClr val="008080"/>
            </a:solidFill>
            <a:miter lim="800000"/>
            <a:headEnd/>
            <a:tailEnd/>
          </a:ln>
          <a:effectLst/>
        </p:spPr>
        <p:txBody>
          <a:bodyPr>
            <a:spAutoFit/>
          </a:bodyPr>
          <a:lstStyle/>
          <a:p>
            <a:pPr algn="ctr" fontAlgn="base">
              <a:spcBef>
                <a:spcPct val="50000"/>
              </a:spcBef>
              <a:spcAft>
                <a:spcPct val="0"/>
              </a:spcAft>
            </a:pPr>
            <a:r>
              <a:rPr lang="cy-GB" sz="2400" smtClean="0">
                <a:solidFill>
                  <a:srgbClr val="FFFFFF"/>
                </a:solidFill>
                <a:latin typeface="Comic Sans MS" pitchFamily="66" charset="0"/>
              </a:rPr>
              <a:t>Advantages</a:t>
            </a:r>
            <a:endParaRPr lang="en-US" sz="2400" smtClean="0">
              <a:solidFill>
                <a:srgbClr val="FFFFFF"/>
              </a:solidFill>
              <a:latin typeface="Comic Sans MS" pitchFamily="66" charset="0"/>
            </a:endParaRPr>
          </a:p>
        </p:txBody>
      </p:sp>
      <p:sp>
        <p:nvSpPr>
          <p:cNvPr id="95240" name="Text Box 8"/>
          <p:cNvSpPr txBox="1">
            <a:spLocks noChangeArrowheads="1"/>
          </p:cNvSpPr>
          <p:nvPr/>
        </p:nvSpPr>
        <p:spPr bwMode="auto">
          <a:xfrm>
            <a:off x="6156325" y="836613"/>
            <a:ext cx="2735263" cy="495300"/>
          </a:xfrm>
          <a:prstGeom prst="rect">
            <a:avLst/>
          </a:prstGeom>
          <a:noFill/>
          <a:ln w="38100">
            <a:solidFill>
              <a:srgbClr val="008080"/>
            </a:solidFill>
            <a:miter lim="800000"/>
            <a:headEnd/>
            <a:tailEnd/>
          </a:ln>
          <a:effectLst/>
        </p:spPr>
        <p:txBody>
          <a:bodyPr>
            <a:spAutoFit/>
          </a:bodyPr>
          <a:lstStyle/>
          <a:p>
            <a:pPr algn="ctr" fontAlgn="base">
              <a:spcBef>
                <a:spcPct val="50000"/>
              </a:spcBef>
              <a:spcAft>
                <a:spcPct val="0"/>
              </a:spcAft>
            </a:pPr>
            <a:r>
              <a:rPr lang="cy-GB" sz="2400" smtClean="0">
                <a:solidFill>
                  <a:srgbClr val="FFFFFF"/>
                </a:solidFill>
                <a:latin typeface="Comic Sans MS" pitchFamily="66" charset="0"/>
              </a:rPr>
              <a:t>Disadvantages</a:t>
            </a:r>
            <a:endParaRPr lang="en-US" sz="2400" smtClean="0">
              <a:solidFill>
                <a:srgbClr val="FFFFFF"/>
              </a:solidFill>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GB" smtClean="0">
                <a:solidFill>
                  <a:schemeClr val="bg1"/>
                </a:solidFill>
                <a:latin typeface="Comic Sans MS" pitchFamily="66" charset="0"/>
              </a:rPr>
              <a:t>The Universe</a:t>
            </a:r>
            <a:endParaRPr lang="en-GB" smtClean="0">
              <a:latin typeface="Comic Sans MS" pitchFamily="66" charset="0"/>
            </a:endParaRPr>
          </a:p>
        </p:txBody>
      </p:sp>
      <p:sp>
        <p:nvSpPr>
          <p:cNvPr id="29699" name="Text Box 3"/>
          <p:cNvSpPr txBox="1">
            <a:spLocks noChangeArrowheads="1"/>
          </p:cNvSpPr>
          <p:nvPr/>
        </p:nvSpPr>
        <p:spPr bwMode="auto">
          <a:xfrm>
            <a:off x="1066800" y="2743200"/>
            <a:ext cx="1295400" cy="579438"/>
          </a:xfrm>
          <a:prstGeom prst="rect">
            <a:avLst/>
          </a:prstGeom>
          <a:noFill/>
          <a:ln w="9525">
            <a:noFill/>
            <a:miter lim="800000"/>
            <a:headEnd/>
            <a:tailEnd/>
          </a:ln>
        </p:spPr>
        <p:txBody>
          <a:bodyPr>
            <a:spAutoFit/>
          </a:bodyPr>
          <a:lstStyle/>
          <a:p>
            <a:pPr eaLnBrk="0" hangingPunct="0">
              <a:spcBef>
                <a:spcPct val="50000"/>
              </a:spcBef>
            </a:pPr>
            <a:r>
              <a:rPr lang="en-GB" sz="3200">
                <a:latin typeface="Times New Roman" pitchFamily="18" charset="0"/>
              </a:rPr>
              <a:t>Moon</a:t>
            </a:r>
            <a:endParaRPr lang="en-GB" sz="2400">
              <a:latin typeface="Times New Roman" pitchFamily="18" charset="0"/>
            </a:endParaRPr>
          </a:p>
        </p:txBody>
      </p:sp>
      <p:sp>
        <p:nvSpPr>
          <p:cNvPr id="29701" name="Text Box 5"/>
          <p:cNvSpPr txBox="1">
            <a:spLocks noChangeArrowheads="1"/>
          </p:cNvSpPr>
          <p:nvPr/>
        </p:nvSpPr>
        <p:spPr bwMode="auto">
          <a:xfrm>
            <a:off x="2057400" y="1752600"/>
            <a:ext cx="914400" cy="579438"/>
          </a:xfrm>
          <a:prstGeom prst="rect">
            <a:avLst/>
          </a:prstGeom>
          <a:noFill/>
          <a:ln w="9525">
            <a:noFill/>
            <a:miter lim="800000"/>
            <a:headEnd/>
            <a:tailEnd/>
          </a:ln>
        </p:spPr>
        <p:txBody>
          <a:bodyPr>
            <a:spAutoFit/>
          </a:bodyPr>
          <a:lstStyle/>
          <a:p>
            <a:pPr eaLnBrk="0" hangingPunct="0">
              <a:spcBef>
                <a:spcPct val="50000"/>
              </a:spcBef>
            </a:pPr>
            <a:r>
              <a:rPr lang="en-GB" sz="3200">
                <a:latin typeface="Times New Roman" pitchFamily="18" charset="0"/>
              </a:rPr>
              <a:t>Star</a:t>
            </a:r>
            <a:endParaRPr lang="en-GB" sz="2400">
              <a:latin typeface="Times New Roman" pitchFamily="18" charset="0"/>
            </a:endParaRPr>
          </a:p>
        </p:txBody>
      </p:sp>
      <p:sp>
        <p:nvSpPr>
          <p:cNvPr id="29703" name="Text Box 7"/>
          <p:cNvSpPr txBox="1">
            <a:spLocks noChangeArrowheads="1"/>
          </p:cNvSpPr>
          <p:nvPr/>
        </p:nvSpPr>
        <p:spPr bwMode="auto">
          <a:xfrm>
            <a:off x="3124200" y="2438400"/>
            <a:ext cx="990600" cy="579438"/>
          </a:xfrm>
          <a:prstGeom prst="rect">
            <a:avLst/>
          </a:prstGeom>
          <a:noFill/>
          <a:ln w="9525">
            <a:noFill/>
            <a:miter lim="800000"/>
            <a:headEnd/>
            <a:tailEnd/>
          </a:ln>
        </p:spPr>
        <p:txBody>
          <a:bodyPr>
            <a:spAutoFit/>
          </a:bodyPr>
          <a:lstStyle/>
          <a:p>
            <a:pPr eaLnBrk="0" hangingPunct="0">
              <a:spcBef>
                <a:spcPct val="50000"/>
              </a:spcBef>
            </a:pPr>
            <a:r>
              <a:rPr lang="en-GB" sz="3200">
                <a:latin typeface="Times New Roman" pitchFamily="18" charset="0"/>
              </a:rPr>
              <a:t>Sun</a:t>
            </a:r>
          </a:p>
        </p:txBody>
      </p:sp>
      <p:sp>
        <p:nvSpPr>
          <p:cNvPr id="29704" name="Text Box 8"/>
          <p:cNvSpPr txBox="1">
            <a:spLocks noChangeArrowheads="1"/>
          </p:cNvSpPr>
          <p:nvPr/>
        </p:nvSpPr>
        <p:spPr bwMode="auto">
          <a:xfrm>
            <a:off x="6324600" y="3733800"/>
            <a:ext cx="1676400" cy="579438"/>
          </a:xfrm>
          <a:prstGeom prst="rect">
            <a:avLst/>
          </a:prstGeom>
          <a:noFill/>
          <a:ln w="9525">
            <a:noFill/>
            <a:miter lim="800000"/>
            <a:headEnd/>
            <a:tailEnd/>
          </a:ln>
        </p:spPr>
        <p:txBody>
          <a:bodyPr>
            <a:spAutoFit/>
          </a:bodyPr>
          <a:lstStyle/>
          <a:p>
            <a:pPr eaLnBrk="0" hangingPunct="0">
              <a:spcBef>
                <a:spcPct val="50000"/>
              </a:spcBef>
            </a:pPr>
            <a:r>
              <a:rPr lang="en-GB" sz="3200">
                <a:latin typeface="Times New Roman" pitchFamily="18" charset="0"/>
              </a:rPr>
              <a:t>Universe</a:t>
            </a:r>
          </a:p>
        </p:txBody>
      </p:sp>
      <p:sp>
        <p:nvSpPr>
          <p:cNvPr id="29705" name="Text Box 9"/>
          <p:cNvSpPr txBox="1">
            <a:spLocks noChangeArrowheads="1"/>
          </p:cNvSpPr>
          <p:nvPr/>
        </p:nvSpPr>
        <p:spPr bwMode="auto">
          <a:xfrm>
            <a:off x="4038600" y="3886200"/>
            <a:ext cx="1905000" cy="579438"/>
          </a:xfrm>
          <a:prstGeom prst="rect">
            <a:avLst/>
          </a:prstGeom>
          <a:noFill/>
          <a:ln w="9525">
            <a:noFill/>
            <a:miter lim="800000"/>
            <a:headEnd/>
            <a:tailEnd/>
          </a:ln>
        </p:spPr>
        <p:txBody>
          <a:bodyPr>
            <a:spAutoFit/>
          </a:bodyPr>
          <a:lstStyle/>
          <a:p>
            <a:pPr eaLnBrk="0" hangingPunct="0">
              <a:spcBef>
                <a:spcPct val="50000"/>
              </a:spcBef>
            </a:pPr>
            <a:r>
              <a:rPr lang="en-GB" sz="3200">
                <a:latin typeface="Times New Roman" pitchFamily="18" charset="0"/>
              </a:rPr>
              <a:t>Earth</a:t>
            </a:r>
            <a:endParaRPr lang="en-GB" sz="2400">
              <a:latin typeface="Times New Roman" pitchFamily="18" charset="0"/>
            </a:endParaRPr>
          </a:p>
        </p:txBody>
      </p:sp>
      <p:sp>
        <p:nvSpPr>
          <p:cNvPr id="29706" name="Text Box 10"/>
          <p:cNvSpPr txBox="1">
            <a:spLocks noChangeArrowheads="1"/>
          </p:cNvSpPr>
          <p:nvPr/>
        </p:nvSpPr>
        <p:spPr bwMode="auto">
          <a:xfrm>
            <a:off x="1905000" y="4267200"/>
            <a:ext cx="1905000" cy="579438"/>
          </a:xfrm>
          <a:prstGeom prst="rect">
            <a:avLst/>
          </a:prstGeom>
          <a:noFill/>
          <a:ln w="9525">
            <a:noFill/>
            <a:miter lim="800000"/>
            <a:headEnd/>
            <a:tailEnd/>
          </a:ln>
        </p:spPr>
        <p:txBody>
          <a:bodyPr>
            <a:spAutoFit/>
          </a:bodyPr>
          <a:lstStyle/>
          <a:p>
            <a:pPr eaLnBrk="0" hangingPunct="0">
              <a:spcBef>
                <a:spcPct val="50000"/>
              </a:spcBef>
            </a:pPr>
            <a:r>
              <a:rPr lang="en-GB" sz="3200" dirty="0">
                <a:latin typeface="Times New Roman" pitchFamily="18" charset="0"/>
              </a:rPr>
              <a:t>Asteroid </a:t>
            </a:r>
            <a:endParaRPr lang="en-GB" sz="2400" dirty="0">
              <a:latin typeface="Times New Roman" pitchFamily="18" charset="0"/>
            </a:endParaRPr>
          </a:p>
        </p:txBody>
      </p:sp>
      <p:sp>
        <p:nvSpPr>
          <p:cNvPr id="29707" name="Text Box 11"/>
          <p:cNvSpPr txBox="1">
            <a:spLocks noChangeArrowheads="1"/>
          </p:cNvSpPr>
          <p:nvPr/>
        </p:nvSpPr>
        <p:spPr bwMode="auto">
          <a:xfrm>
            <a:off x="609600" y="3581400"/>
            <a:ext cx="1600200" cy="579438"/>
          </a:xfrm>
          <a:prstGeom prst="rect">
            <a:avLst/>
          </a:prstGeom>
          <a:noFill/>
          <a:ln w="9525">
            <a:noFill/>
            <a:miter lim="800000"/>
            <a:headEnd/>
            <a:tailEnd/>
          </a:ln>
        </p:spPr>
        <p:txBody>
          <a:bodyPr>
            <a:spAutoFit/>
          </a:bodyPr>
          <a:lstStyle/>
          <a:p>
            <a:pPr eaLnBrk="0" hangingPunct="0">
              <a:spcBef>
                <a:spcPct val="50000"/>
              </a:spcBef>
            </a:pPr>
            <a:r>
              <a:rPr lang="en-GB" sz="3200">
                <a:latin typeface="Times New Roman" pitchFamily="18" charset="0"/>
              </a:rPr>
              <a:t>Galaxy </a:t>
            </a:r>
            <a:endParaRPr lang="en-GB" sz="2400">
              <a:latin typeface="Times New Roman" pitchFamily="18" charset="0"/>
            </a:endParaRPr>
          </a:p>
        </p:txBody>
      </p:sp>
      <p:sp>
        <p:nvSpPr>
          <p:cNvPr id="29708" name="Text Box 12"/>
          <p:cNvSpPr txBox="1">
            <a:spLocks noChangeArrowheads="1"/>
          </p:cNvSpPr>
          <p:nvPr/>
        </p:nvSpPr>
        <p:spPr bwMode="auto">
          <a:xfrm>
            <a:off x="5105400" y="2819400"/>
            <a:ext cx="1676400" cy="579438"/>
          </a:xfrm>
          <a:prstGeom prst="rect">
            <a:avLst/>
          </a:prstGeom>
          <a:noFill/>
          <a:ln w="9525">
            <a:noFill/>
            <a:miter lim="800000"/>
            <a:headEnd/>
            <a:tailEnd/>
          </a:ln>
        </p:spPr>
        <p:txBody>
          <a:bodyPr>
            <a:spAutoFit/>
          </a:bodyPr>
          <a:lstStyle/>
          <a:p>
            <a:pPr eaLnBrk="0" hangingPunct="0">
              <a:spcBef>
                <a:spcPct val="50000"/>
              </a:spcBef>
            </a:pPr>
            <a:r>
              <a:rPr lang="en-GB" sz="3200">
                <a:latin typeface="Times New Roman" pitchFamily="18" charset="0"/>
              </a:rPr>
              <a:t>Planet</a:t>
            </a:r>
            <a:endParaRPr lang="en-GB" sz="2400">
              <a:latin typeface="Times New Roman" pitchFamily="18" charset="0"/>
            </a:endParaRPr>
          </a:p>
        </p:txBody>
      </p:sp>
      <p:sp>
        <p:nvSpPr>
          <p:cNvPr id="29709" name="Text Box 13"/>
          <p:cNvSpPr txBox="1">
            <a:spLocks noChangeArrowheads="1"/>
          </p:cNvSpPr>
          <p:nvPr/>
        </p:nvSpPr>
        <p:spPr bwMode="auto">
          <a:xfrm>
            <a:off x="4191000" y="4724400"/>
            <a:ext cx="4495800" cy="1190625"/>
          </a:xfrm>
          <a:prstGeom prst="rect">
            <a:avLst/>
          </a:prstGeom>
          <a:solidFill>
            <a:srgbClr val="FFFF00"/>
          </a:solidFill>
          <a:ln w="9525">
            <a:solidFill>
              <a:schemeClr val="tx1"/>
            </a:solidFill>
            <a:miter lim="800000"/>
            <a:headEnd/>
            <a:tailEnd/>
          </a:ln>
        </p:spPr>
        <p:txBody>
          <a:bodyPr>
            <a:spAutoFit/>
          </a:bodyPr>
          <a:lstStyle/>
          <a:p>
            <a:pPr eaLnBrk="0" hangingPunct="0">
              <a:spcBef>
                <a:spcPct val="50000"/>
              </a:spcBef>
            </a:pPr>
            <a:r>
              <a:rPr lang="en-GB" sz="3600" dirty="0">
                <a:latin typeface="Comic Sans MS" pitchFamily="66" charset="0"/>
              </a:rPr>
              <a:t>Can you put them in order of size?</a:t>
            </a:r>
            <a:endParaRPr lang="en-GB" sz="3600" dirty="0">
              <a:latin typeface="Times New Roman" pitchFamily="18" charset="0"/>
            </a:endParaRPr>
          </a:p>
        </p:txBody>
      </p:sp>
      <p:sp>
        <p:nvSpPr>
          <p:cNvPr id="14" name="Text Box 10"/>
          <p:cNvSpPr txBox="1">
            <a:spLocks noChangeArrowheads="1"/>
          </p:cNvSpPr>
          <p:nvPr/>
        </p:nvSpPr>
        <p:spPr bwMode="auto">
          <a:xfrm>
            <a:off x="3581400" y="1600200"/>
            <a:ext cx="1905000" cy="579438"/>
          </a:xfrm>
          <a:prstGeom prst="rect">
            <a:avLst/>
          </a:prstGeom>
          <a:noFill/>
          <a:ln w="9525">
            <a:noFill/>
            <a:miter lim="800000"/>
            <a:headEnd/>
            <a:tailEnd/>
          </a:ln>
        </p:spPr>
        <p:txBody>
          <a:bodyPr>
            <a:spAutoFit/>
          </a:bodyPr>
          <a:lstStyle/>
          <a:p>
            <a:pPr eaLnBrk="0" hangingPunct="0">
              <a:spcBef>
                <a:spcPct val="50000"/>
              </a:spcBef>
            </a:pPr>
            <a:r>
              <a:rPr lang="en-GB" sz="3200" dirty="0" smtClean="0">
                <a:latin typeface="Times New Roman" pitchFamily="18" charset="0"/>
              </a:rPr>
              <a:t>FHS </a:t>
            </a:r>
            <a:endParaRPr lang="en-GB" sz="2400" dirty="0">
              <a:latin typeface="Times New Roman" pitchFamily="18" charset="0"/>
            </a:endParaRPr>
          </a:p>
        </p:txBody>
      </p:sp>
      <p:sp>
        <p:nvSpPr>
          <p:cNvPr id="15" name="Text Box 10"/>
          <p:cNvSpPr txBox="1">
            <a:spLocks noChangeArrowheads="1"/>
          </p:cNvSpPr>
          <p:nvPr/>
        </p:nvSpPr>
        <p:spPr bwMode="auto">
          <a:xfrm>
            <a:off x="2286000" y="5486400"/>
            <a:ext cx="1905000" cy="579438"/>
          </a:xfrm>
          <a:prstGeom prst="rect">
            <a:avLst/>
          </a:prstGeom>
          <a:noFill/>
          <a:ln w="9525">
            <a:noFill/>
            <a:miter lim="800000"/>
            <a:headEnd/>
            <a:tailEnd/>
          </a:ln>
        </p:spPr>
        <p:txBody>
          <a:bodyPr>
            <a:spAutoFit/>
          </a:bodyPr>
          <a:lstStyle/>
          <a:p>
            <a:pPr eaLnBrk="0" hangingPunct="0">
              <a:spcBef>
                <a:spcPct val="50000"/>
              </a:spcBef>
            </a:pPr>
            <a:r>
              <a:rPr lang="en-GB" sz="3200" dirty="0" smtClean="0">
                <a:latin typeface="Times New Roman" pitchFamily="18" charset="0"/>
              </a:rPr>
              <a:t>Southall </a:t>
            </a:r>
            <a:endParaRPr lang="en-GB" sz="2400" dirty="0">
              <a:latin typeface="Times New Roman" pitchFamily="18" charset="0"/>
            </a:endParaRPr>
          </a:p>
        </p:txBody>
      </p:sp>
      <p:sp>
        <p:nvSpPr>
          <p:cNvPr id="16" name="Text Box 10"/>
          <p:cNvSpPr txBox="1">
            <a:spLocks noChangeArrowheads="1"/>
          </p:cNvSpPr>
          <p:nvPr/>
        </p:nvSpPr>
        <p:spPr bwMode="auto">
          <a:xfrm>
            <a:off x="6934200" y="2590800"/>
            <a:ext cx="1905000" cy="579438"/>
          </a:xfrm>
          <a:prstGeom prst="rect">
            <a:avLst/>
          </a:prstGeom>
          <a:noFill/>
          <a:ln w="9525">
            <a:noFill/>
            <a:miter lim="800000"/>
            <a:headEnd/>
            <a:tailEnd/>
          </a:ln>
        </p:spPr>
        <p:txBody>
          <a:bodyPr>
            <a:spAutoFit/>
          </a:bodyPr>
          <a:lstStyle/>
          <a:p>
            <a:pPr eaLnBrk="0" hangingPunct="0">
              <a:spcBef>
                <a:spcPct val="50000"/>
              </a:spcBef>
            </a:pPr>
            <a:r>
              <a:rPr lang="en-GB" sz="3200" dirty="0" smtClean="0">
                <a:latin typeface="Times New Roman" pitchFamily="18" charset="0"/>
              </a:rPr>
              <a:t>Ealing </a:t>
            </a:r>
            <a:endParaRPr lang="en-GB" sz="2400" dirty="0">
              <a:latin typeface="Times New Roman" pitchFamily="18" charset="0"/>
            </a:endParaRPr>
          </a:p>
        </p:txBody>
      </p:sp>
      <p:sp>
        <p:nvSpPr>
          <p:cNvPr id="17" name="Text Box 10"/>
          <p:cNvSpPr txBox="1">
            <a:spLocks noChangeArrowheads="1"/>
          </p:cNvSpPr>
          <p:nvPr/>
        </p:nvSpPr>
        <p:spPr bwMode="auto">
          <a:xfrm>
            <a:off x="152400" y="1600200"/>
            <a:ext cx="1905000" cy="579438"/>
          </a:xfrm>
          <a:prstGeom prst="rect">
            <a:avLst/>
          </a:prstGeom>
          <a:noFill/>
          <a:ln w="9525">
            <a:noFill/>
            <a:miter lim="800000"/>
            <a:headEnd/>
            <a:tailEnd/>
          </a:ln>
        </p:spPr>
        <p:txBody>
          <a:bodyPr>
            <a:spAutoFit/>
          </a:bodyPr>
          <a:lstStyle/>
          <a:p>
            <a:pPr eaLnBrk="0" hangingPunct="0">
              <a:spcBef>
                <a:spcPct val="50000"/>
              </a:spcBef>
            </a:pPr>
            <a:r>
              <a:rPr lang="en-GB" sz="3200" dirty="0" smtClean="0">
                <a:latin typeface="Times New Roman" pitchFamily="18" charset="0"/>
              </a:rPr>
              <a:t>Europe </a:t>
            </a:r>
            <a:endParaRPr lang="en-GB" sz="2400" dirty="0">
              <a:latin typeface="Times New Roman" pitchFamily="18" charset="0"/>
            </a:endParaRPr>
          </a:p>
        </p:txBody>
      </p:sp>
    </p:spTree>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p:cTn id="7" dur="500" fill="hold"/>
                                        <p:tgtEl>
                                          <p:spTgt spid="29698"/>
                                        </p:tgtEl>
                                        <p:attrNameLst>
                                          <p:attrName>ppt_w</p:attrName>
                                        </p:attrNameLst>
                                      </p:cBhvr>
                                      <p:tavLst>
                                        <p:tav tm="0">
                                          <p:val>
                                            <p:strVal val="(6*min(max(#ppt_w*#ppt_h,.3),1)-7.4)/-.7*#ppt_w"/>
                                          </p:val>
                                        </p:tav>
                                        <p:tav tm="100000">
                                          <p:val>
                                            <p:strVal val="#ppt_w"/>
                                          </p:val>
                                        </p:tav>
                                      </p:tavLst>
                                    </p:anim>
                                    <p:anim calcmode="lin" valueType="num">
                                      <p:cBhvr>
                                        <p:cTn id="8" dur="500" fill="hold"/>
                                        <p:tgtEl>
                                          <p:spTgt spid="29698"/>
                                        </p:tgtEl>
                                        <p:attrNameLst>
                                          <p:attrName>ppt_h</p:attrName>
                                        </p:attrNameLst>
                                      </p:cBhvr>
                                      <p:tavLst>
                                        <p:tav tm="0">
                                          <p:val>
                                            <p:strVal val="(6*min(max(#ppt_w*#ppt_h,.3),1)-7.4)/-.7*#ppt_h"/>
                                          </p:val>
                                        </p:tav>
                                        <p:tav tm="100000">
                                          <p:val>
                                            <p:strVal val="#ppt_h"/>
                                          </p:val>
                                        </p:tav>
                                      </p:tavLst>
                                    </p:anim>
                                    <p:anim calcmode="lin" valueType="num">
                                      <p:cBhvr>
                                        <p:cTn id="9" dur="500" fill="hold"/>
                                        <p:tgtEl>
                                          <p:spTgt spid="29698"/>
                                        </p:tgtEl>
                                        <p:attrNameLst>
                                          <p:attrName>ppt_x</p:attrName>
                                        </p:attrNameLst>
                                      </p:cBhvr>
                                      <p:tavLst>
                                        <p:tav tm="0">
                                          <p:val>
                                            <p:fltVal val="0.5"/>
                                          </p:val>
                                        </p:tav>
                                        <p:tav tm="100000">
                                          <p:val>
                                            <p:strVal val="#ppt_x"/>
                                          </p:val>
                                        </p:tav>
                                      </p:tavLst>
                                    </p:anim>
                                    <p:anim calcmode="lin" valueType="num">
                                      <p:cBhvr>
                                        <p:cTn id="10" dur="500" fill="hold"/>
                                        <p:tgtEl>
                                          <p:spTgt spid="29698"/>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272" fill="hold" grpId="0" nodeType="afterEffect">
                                  <p:stCondLst>
                                    <p:cond delay="2000"/>
                                  </p:stCondLst>
                                  <p:childTnLst>
                                    <p:set>
                                      <p:cBhvr>
                                        <p:cTn id="13" dur="1" fill="hold">
                                          <p:stCondLst>
                                            <p:cond delay="0"/>
                                          </p:stCondLst>
                                        </p:cTn>
                                        <p:tgtEl>
                                          <p:spTgt spid="29701"/>
                                        </p:tgtEl>
                                        <p:attrNameLst>
                                          <p:attrName>style.visibility</p:attrName>
                                        </p:attrNameLst>
                                      </p:cBhvr>
                                      <p:to>
                                        <p:strVal val="visible"/>
                                      </p:to>
                                    </p:set>
                                    <p:anim calcmode="lin" valueType="num">
                                      <p:cBhvr>
                                        <p:cTn id="14" dur="500" fill="hold"/>
                                        <p:tgtEl>
                                          <p:spTgt spid="29701"/>
                                        </p:tgtEl>
                                        <p:attrNameLst>
                                          <p:attrName>ppt_w</p:attrName>
                                        </p:attrNameLst>
                                      </p:cBhvr>
                                      <p:tavLst>
                                        <p:tav tm="0">
                                          <p:val>
                                            <p:strVal val="2/3*#ppt_w"/>
                                          </p:val>
                                        </p:tav>
                                        <p:tav tm="100000">
                                          <p:val>
                                            <p:strVal val="#ppt_w"/>
                                          </p:val>
                                        </p:tav>
                                      </p:tavLst>
                                    </p:anim>
                                    <p:anim calcmode="lin" valueType="num">
                                      <p:cBhvr>
                                        <p:cTn id="15" dur="500" fill="hold"/>
                                        <p:tgtEl>
                                          <p:spTgt spid="29701"/>
                                        </p:tgtEl>
                                        <p:attrNameLst>
                                          <p:attrName>ppt_h</p:attrName>
                                        </p:attrNameLst>
                                      </p:cBhvr>
                                      <p:tavLst>
                                        <p:tav tm="0">
                                          <p:val>
                                            <p:strVal val="2/3*#ppt_h"/>
                                          </p:val>
                                        </p:tav>
                                        <p:tav tm="100000">
                                          <p:val>
                                            <p:strVal val="#ppt_h"/>
                                          </p:val>
                                        </p:tav>
                                      </p:tavLst>
                                    </p:anim>
                                  </p:childTnLst>
                                </p:cTn>
                              </p:par>
                            </p:childTnLst>
                          </p:cTn>
                        </p:par>
                        <p:par>
                          <p:cTn id="16" fill="hold">
                            <p:stCondLst>
                              <p:cond delay="3000"/>
                            </p:stCondLst>
                            <p:childTnLst>
                              <p:par>
                                <p:cTn id="17" presetID="23" presetClass="entr" presetSubtype="272" fill="hold" grpId="0" nodeType="afterEffect">
                                  <p:stCondLst>
                                    <p:cond delay="2000"/>
                                  </p:stCondLst>
                                  <p:childTnLst>
                                    <p:set>
                                      <p:cBhvr>
                                        <p:cTn id="18" dur="1" fill="hold">
                                          <p:stCondLst>
                                            <p:cond delay="0"/>
                                          </p:stCondLst>
                                        </p:cTn>
                                        <p:tgtEl>
                                          <p:spTgt spid="29703"/>
                                        </p:tgtEl>
                                        <p:attrNameLst>
                                          <p:attrName>style.visibility</p:attrName>
                                        </p:attrNameLst>
                                      </p:cBhvr>
                                      <p:to>
                                        <p:strVal val="visible"/>
                                      </p:to>
                                    </p:set>
                                    <p:anim calcmode="lin" valueType="num">
                                      <p:cBhvr>
                                        <p:cTn id="19" dur="500" fill="hold"/>
                                        <p:tgtEl>
                                          <p:spTgt spid="29703"/>
                                        </p:tgtEl>
                                        <p:attrNameLst>
                                          <p:attrName>ppt_w</p:attrName>
                                        </p:attrNameLst>
                                      </p:cBhvr>
                                      <p:tavLst>
                                        <p:tav tm="0">
                                          <p:val>
                                            <p:strVal val="2/3*#ppt_w"/>
                                          </p:val>
                                        </p:tav>
                                        <p:tav tm="100000">
                                          <p:val>
                                            <p:strVal val="#ppt_w"/>
                                          </p:val>
                                        </p:tav>
                                      </p:tavLst>
                                    </p:anim>
                                    <p:anim calcmode="lin" valueType="num">
                                      <p:cBhvr>
                                        <p:cTn id="20" dur="500" fill="hold"/>
                                        <p:tgtEl>
                                          <p:spTgt spid="29703"/>
                                        </p:tgtEl>
                                        <p:attrNameLst>
                                          <p:attrName>ppt_h</p:attrName>
                                        </p:attrNameLst>
                                      </p:cBhvr>
                                      <p:tavLst>
                                        <p:tav tm="0">
                                          <p:val>
                                            <p:strVal val="2/3*#ppt_h"/>
                                          </p:val>
                                        </p:tav>
                                        <p:tav tm="100000">
                                          <p:val>
                                            <p:strVal val="#ppt_h"/>
                                          </p:val>
                                        </p:tav>
                                      </p:tavLst>
                                    </p:anim>
                                  </p:childTnLst>
                                </p:cTn>
                              </p:par>
                            </p:childTnLst>
                          </p:cTn>
                        </p:par>
                        <p:par>
                          <p:cTn id="21" fill="hold">
                            <p:stCondLst>
                              <p:cond delay="5500"/>
                            </p:stCondLst>
                            <p:childTnLst>
                              <p:par>
                                <p:cTn id="22" presetID="23" presetClass="entr" presetSubtype="272" fill="hold" grpId="0" nodeType="afterEffect">
                                  <p:stCondLst>
                                    <p:cond delay="2000"/>
                                  </p:stCondLst>
                                  <p:childTnLst>
                                    <p:set>
                                      <p:cBhvr>
                                        <p:cTn id="23" dur="1" fill="hold">
                                          <p:stCondLst>
                                            <p:cond delay="0"/>
                                          </p:stCondLst>
                                        </p:cTn>
                                        <p:tgtEl>
                                          <p:spTgt spid="29704"/>
                                        </p:tgtEl>
                                        <p:attrNameLst>
                                          <p:attrName>style.visibility</p:attrName>
                                        </p:attrNameLst>
                                      </p:cBhvr>
                                      <p:to>
                                        <p:strVal val="visible"/>
                                      </p:to>
                                    </p:set>
                                    <p:anim calcmode="lin" valueType="num">
                                      <p:cBhvr>
                                        <p:cTn id="24" dur="500" fill="hold"/>
                                        <p:tgtEl>
                                          <p:spTgt spid="29704"/>
                                        </p:tgtEl>
                                        <p:attrNameLst>
                                          <p:attrName>ppt_w</p:attrName>
                                        </p:attrNameLst>
                                      </p:cBhvr>
                                      <p:tavLst>
                                        <p:tav tm="0">
                                          <p:val>
                                            <p:strVal val="2/3*#ppt_w"/>
                                          </p:val>
                                        </p:tav>
                                        <p:tav tm="100000">
                                          <p:val>
                                            <p:strVal val="#ppt_w"/>
                                          </p:val>
                                        </p:tav>
                                      </p:tavLst>
                                    </p:anim>
                                    <p:anim calcmode="lin" valueType="num">
                                      <p:cBhvr>
                                        <p:cTn id="25" dur="500" fill="hold"/>
                                        <p:tgtEl>
                                          <p:spTgt spid="29704"/>
                                        </p:tgtEl>
                                        <p:attrNameLst>
                                          <p:attrName>ppt_h</p:attrName>
                                        </p:attrNameLst>
                                      </p:cBhvr>
                                      <p:tavLst>
                                        <p:tav tm="0">
                                          <p:val>
                                            <p:strVal val="2/3*#ppt_h"/>
                                          </p:val>
                                        </p:tav>
                                        <p:tav tm="100000">
                                          <p:val>
                                            <p:strVal val="#ppt_h"/>
                                          </p:val>
                                        </p:tav>
                                      </p:tavLst>
                                    </p:anim>
                                  </p:childTnLst>
                                </p:cTn>
                              </p:par>
                            </p:childTnLst>
                          </p:cTn>
                        </p:par>
                        <p:par>
                          <p:cTn id="26" fill="hold">
                            <p:stCondLst>
                              <p:cond delay="8000"/>
                            </p:stCondLst>
                            <p:childTnLst>
                              <p:par>
                                <p:cTn id="27" presetID="23" presetClass="entr" presetSubtype="272" fill="hold" grpId="0" nodeType="afterEffect">
                                  <p:stCondLst>
                                    <p:cond delay="2000"/>
                                  </p:stCondLst>
                                  <p:childTnLst>
                                    <p:set>
                                      <p:cBhvr>
                                        <p:cTn id="28" dur="1" fill="hold">
                                          <p:stCondLst>
                                            <p:cond delay="0"/>
                                          </p:stCondLst>
                                        </p:cTn>
                                        <p:tgtEl>
                                          <p:spTgt spid="29705"/>
                                        </p:tgtEl>
                                        <p:attrNameLst>
                                          <p:attrName>style.visibility</p:attrName>
                                        </p:attrNameLst>
                                      </p:cBhvr>
                                      <p:to>
                                        <p:strVal val="visible"/>
                                      </p:to>
                                    </p:set>
                                    <p:anim calcmode="lin" valueType="num">
                                      <p:cBhvr>
                                        <p:cTn id="29" dur="500" fill="hold"/>
                                        <p:tgtEl>
                                          <p:spTgt spid="29705"/>
                                        </p:tgtEl>
                                        <p:attrNameLst>
                                          <p:attrName>ppt_w</p:attrName>
                                        </p:attrNameLst>
                                      </p:cBhvr>
                                      <p:tavLst>
                                        <p:tav tm="0">
                                          <p:val>
                                            <p:strVal val="2/3*#ppt_w"/>
                                          </p:val>
                                        </p:tav>
                                        <p:tav tm="100000">
                                          <p:val>
                                            <p:strVal val="#ppt_w"/>
                                          </p:val>
                                        </p:tav>
                                      </p:tavLst>
                                    </p:anim>
                                    <p:anim calcmode="lin" valueType="num">
                                      <p:cBhvr>
                                        <p:cTn id="30" dur="500" fill="hold"/>
                                        <p:tgtEl>
                                          <p:spTgt spid="29705"/>
                                        </p:tgtEl>
                                        <p:attrNameLst>
                                          <p:attrName>ppt_h</p:attrName>
                                        </p:attrNameLst>
                                      </p:cBhvr>
                                      <p:tavLst>
                                        <p:tav tm="0">
                                          <p:val>
                                            <p:strVal val="2/3*#ppt_h"/>
                                          </p:val>
                                        </p:tav>
                                        <p:tav tm="100000">
                                          <p:val>
                                            <p:strVal val="#ppt_h"/>
                                          </p:val>
                                        </p:tav>
                                      </p:tavLst>
                                    </p:anim>
                                  </p:childTnLst>
                                </p:cTn>
                              </p:par>
                            </p:childTnLst>
                          </p:cTn>
                        </p:par>
                        <p:par>
                          <p:cTn id="31" fill="hold">
                            <p:stCondLst>
                              <p:cond delay="10500"/>
                            </p:stCondLst>
                            <p:childTnLst>
                              <p:par>
                                <p:cTn id="32" presetID="23" presetClass="entr" presetSubtype="272" fill="hold" grpId="0" nodeType="afterEffect">
                                  <p:stCondLst>
                                    <p:cond delay="2000"/>
                                  </p:stCondLst>
                                  <p:childTnLst>
                                    <p:set>
                                      <p:cBhvr>
                                        <p:cTn id="33" dur="1" fill="hold">
                                          <p:stCondLst>
                                            <p:cond delay="0"/>
                                          </p:stCondLst>
                                        </p:cTn>
                                        <p:tgtEl>
                                          <p:spTgt spid="29706"/>
                                        </p:tgtEl>
                                        <p:attrNameLst>
                                          <p:attrName>style.visibility</p:attrName>
                                        </p:attrNameLst>
                                      </p:cBhvr>
                                      <p:to>
                                        <p:strVal val="visible"/>
                                      </p:to>
                                    </p:set>
                                    <p:anim calcmode="lin" valueType="num">
                                      <p:cBhvr>
                                        <p:cTn id="34" dur="500" fill="hold"/>
                                        <p:tgtEl>
                                          <p:spTgt spid="29706"/>
                                        </p:tgtEl>
                                        <p:attrNameLst>
                                          <p:attrName>ppt_w</p:attrName>
                                        </p:attrNameLst>
                                      </p:cBhvr>
                                      <p:tavLst>
                                        <p:tav tm="0">
                                          <p:val>
                                            <p:strVal val="2/3*#ppt_w"/>
                                          </p:val>
                                        </p:tav>
                                        <p:tav tm="100000">
                                          <p:val>
                                            <p:strVal val="#ppt_w"/>
                                          </p:val>
                                        </p:tav>
                                      </p:tavLst>
                                    </p:anim>
                                    <p:anim calcmode="lin" valueType="num">
                                      <p:cBhvr>
                                        <p:cTn id="35" dur="500" fill="hold"/>
                                        <p:tgtEl>
                                          <p:spTgt spid="29706"/>
                                        </p:tgtEl>
                                        <p:attrNameLst>
                                          <p:attrName>ppt_h</p:attrName>
                                        </p:attrNameLst>
                                      </p:cBhvr>
                                      <p:tavLst>
                                        <p:tav tm="0">
                                          <p:val>
                                            <p:strVal val="2/3*#ppt_h"/>
                                          </p:val>
                                        </p:tav>
                                        <p:tav tm="100000">
                                          <p:val>
                                            <p:strVal val="#ppt_h"/>
                                          </p:val>
                                        </p:tav>
                                      </p:tavLst>
                                    </p:anim>
                                  </p:childTnLst>
                                </p:cTn>
                              </p:par>
                            </p:childTnLst>
                          </p:cTn>
                        </p:par>
                        <p:par>
                          <p:cTn id="36" fill="hold">
                            <p:stCondLst>
                              <p:cond delay="13000"/>
                            </p:stCondLst>
                            <p:childTnLst>
                              <p:par>
                                <p:cTn id="37" presetID="23" presetClass="entr" presetSubtype="272" fill="hold" grpId="0" nodeType="afterEffect">
                                  <p:stCondLst>
                                    <p:cond delay="2000"/>
                                  </p:stCondLst>
                                  <p:childTnLst>
                                    <p:set>
                                      <p:cBhvr>
                                        <p:cTn id="38" dur="1" fill="hold">
                                          <p:stCondLst>
                                            <p:cond delay="0"/>
                                          </p:stCondLst>
                                        </p:cTn>
                                        <p:tgtEl>
                                          <p:spTgt spid="29699"/>
                                        </p:tgtEl>
                                        <p:attrNameLst>
                                          <p:attrName>style.visibility</p:attrName>
                                        </p:attrNameLst>
                                      </p:cBhvr>
                                      <p:to>
                                        <p:strVal val="visible"/>
                                      </p:to>
                                    </p:set>
                                    <p:anim calcmode="lin" valueType="num">
                                      <p:cBhvr>
                                        <p:cTn id="39" dur="500" fill="hold"/>
                                        <p:tgtEl>
                                          <p:spTgt spid="29699"/>
                                        </p:tgtEl>
                                        <p:attrNameLst>
                                          <p:attrName>ppt_w</p:attrName>
                                        </p:attrNameLst>
                                      </p:cBhvr>
                                      <p:tavLst>
                                        <p:tav tm="0">
                                          <p:val>
                                            <p:strVal val="2/3*#ppt_w"/>
                                          </p:val>
                                        </p:tav>
                                        <p:tav tm="100000">
                                          <p:val>
                                            <p:strVal val="#ppt_w"/>
                                          </p:val>
                                        </p:tav>
                                      </p:tavLst>
                                    </p:anim>
                                    <p:anim calcmode="lin" valueType="num">
                                      <p:cBhvr>
                                        <p:cTn id="40" dur="500" fill="hold"/>
                                        <p:tgtEl>
                                          <p:spTgt spid="29699"/>
                                        </p:tgtEl>
                                        <p:attrNameLst>
                                          <p:attrName>ppt_h</p:attrName>
                                        </p:attrNameLst>
                                      </p:cBhvr>
                                      <p:tavLst>
                                        <p:tav tm="0">
                                          <p:val>
                                            <p:strVal val="2/3*#ppt_h"/>
                                          </p:val>
                                        </p:tav>
                                        <p:tav tm="100000">
                                          <p:val>
                                            <p:strVal val="#ppt_h"/>
                                          </p:val>
                                        </p:tav>
                                      </p:tavLst>
                                    </p:anim>
                                  </p:childTnLst>
                                </p:cTn>
                              </p:par>
                            </p:childTnLst>
                          </p:cTn>
                        </p:par>
                        <p:par>
                          <p:cTn id="41" fill="hold">
                            <p:stCondLst>
                              <p:cond delay="15500"/>
                            </p:stCondLst>
                            <p:childTnLst>
                              <p:par>
                                <p:cTn id="42" presetID="23" presetClass="entr" presetSubtype="272" fill="hold" grpId="0" nodeType="afterEffect">
                                  <p:stCondLst>
                                    <p:cond delay="2000"/>
                                  </p:stCondLst>
                                  <p:childTnLst>
                                    <p:set>
                                      <p:cBhvr>
                                        <p:cTn id="43" dur="1" fill="hold">
                                          <p:stCondLst>
                                            <p:cond delay="0"/>
                                          </p:stCondLst>
                                        </p:cTn>
                                        <p:tgtEl>
                                          <p:spTgt spid="29707"/>
                                        </p:tgtEl>
                                        <p:attrNameLst>
                                          <p:attrName>style.visibility</p:attrName>
                                        </p:attrNameLst>
                                      </p:cBhvr>
                                      <p:to>
                                        <p:strVal val="visible"/>
                                      </p:to>
                                    </p:set>
                                    <p:anim calcmode="lin" valueType="num">
                                      <p:cBhvr>
                                        <p:cTn id="44" dur="500" fill="hold"/>
                                        <p:tgtEl>
                                          <p:spTgt spid="29707"/>
                                        </p:tgtEl>
                                        <p:attrNameLst>
                                          <p:attrName>ppt_w</p:attrName>
                                        </p:attrNameLst>
                                      </p:cBhvr>
                                      <p:tavLst>
                                        <p:tav tm="0">
                                          <p:val>
                                            <p:strVal val="2/3*#ppt_w"/>
                                          </p:val>
                                        </p:tav>
                                        <p:tav tm="100000">
                                          <p:val>
                                            <p:strVal val="#ppt_w"/>
                                          </p:val>
                                        </p:tav>
                                      </p:tavLst>
                                    </p:anim>
                                    <p:anim calcmode="lin" valueType="num">
                                      <p:cBhvr>
                                        <p:cTn id="45" dur="500" fill="hold"/>
                                        <p:tgtEl>
                                          <p:spTgt spid="29707"/>
                                        </p:tgtEl>
                                        <p:attrNameLst>
                                          <p:attrName>ppt_h</p:attrName>
                                        </p:attrNameLst>
                                      </p:cBhvr>
                                      <p:tavLst>
                                        <p:tav tm="0">
                                          <p:val>
                                            <p:strVal val="2/3*#ppt_h"/>
                                          </p:val>
                                        </p:tav>
                                        <p:tav tm="100000">
                                          <p:val>
                                            <p:strVal val="#ppt_h"/>
                                          </p:val>
                                        </p:tav>
                                      </p:tavLst>
                                    </p:anim>
                                  </p:childTnLst>
                                </p:cTn>
                              </p:par>
                            </p:childTnLst>
                          </p:cTn>
                        </p:par>
                        <p:par>
                          <p:cTn id="46" fill="hold">
                            <p:stCondLst>
                              <p:cond delay="18000"/>
                            </p:stCondLst>
                            <p:childTnLst>
                              <p:par>
                                <p:cTn id="47" presetID="23" presetClass="entr" presetSubtype="272" fill="hold" grpId="0" nodeType="afterEffect">
                                  <p:stCondLst>
                                    <p:cond delay="2000"/>
                                  </p:stCondLst>
                                  <p:childTnLst>
                                    <p:set>
                                      <p:cBhvr>
                                        <p:cTn id="48" dur="1" fill="hold">
                                          <p:stCondLst>
                                            <p:cond delay="0"/>
                                          </p:stCondLst>
                                        </p:cTn>
                                        <p:tgtEl>
                                          <p:spTgt spid="29708"/>
                                        </p:tgtEl>
                                        <p:attrNameLst>
                                          <p:attrName>style.visibility</p:attrName>
                                        </p:attrNameLst>
                                      </p:cBhvr>
                                      <p:to>
                                        <p:strVal val="visible"/>
                                      </p:to>
                                    </p:set>
                                    <p:anim calcmode="lin" valueType="num">
                                      <p:cBhvr>
                                        <p:cTn id="49" dur="500" fill="hold"/>
                                        <p:tgtEl>
                                          <p:spTgt spid="29708"/>
                                        </p:tgtEl>
                                        <p:attrNameLst>
                                          <p:attrName>ppt_w</p:attrName>
                                        </p:attrNameLst>
                                      </p:cBhvr>
                                      <p:tavLst>
                                        <p:tav tm="0">
                                          <p:val>
                                            <p:strVal val="2/3*#ppt_w"/>
                                          </p:val>
                                        </p:tav>
                                        <p:tav tm="100000">
                                          <p:val>
                                            <p:strVal val="#ppt_w"/>
                                          </p:val>
                                        </p:tav>
                                      </p:tavLst>
                                    </p:anim>
                                    <p:anim calcmode="lin" valueType="num">
                                      <p:cBhvr>
                                        <p:cTn id="50" dur="500" fill="hold"/>
                                        <p:tgtEl>
                                          <p:spTgt spid="29708"/>
                                        </p:tgtEl>
                                        <p:attrNameLst>
                                          <p:attrName>ppt_h</p:attrName>
                                        </p:attrNameLst>
                                      </p:cBhvr>
                                      <p:tavLst>
                                        <p:tav tm="0">
                                          <p:val>
                                            <p:strVal val="2/3*#ppt_h"/>
                                          </p:val>
                                        </p:tav>
                                        <p:tav tm="100000">
                                          <p:val>
                                            <p:strVal val="#ppt_h"/>
                                          </p:val>
                                        </p:tav>
                                      </p:tavLst>
                                    </p:anim>
                                  </p:childTnLst>
                                </p:cTn>
                              </p:par>
                            </p:childTnLst>
                          </p:cTn>
                        </p:par>
                        <p:par>
                          <p:cTn id="51" fill="hold">
                            <p:stCondLst>
                              <p:cond delay="20500"/>
                            </p:stCondLst>
                            <p:childTnLst>
                              <p:par>
                                <p:cTn id="52" presetID="22" presetClass="entr" presetSubtype="8" fill="hold" grpId="0" nodeType="afterEffect">
                                  <p:stCondLst>
                                    <p:cond delay="0"/>
                                  </p:stCondLst>
                                  <p:iterate type="wd">
                                    <p:tmPct val="100000"/>
                                  </p:iterate>
                                  <p:childTnLst>
                                    <p:set>
                                      <p:cBhvr>
                                        <p:cTn id="53" dur="1" fill="hold">
                                          <p:stCondLst>
                                            <p:cond delay="0"/>
                                          </p:stCondLst>
                                        </p:cTn>
                                        <p:tgtEl>
                                          <p:spTgt spid="29709"/>
                                        </p:tgtEl>
                                        <p:attrNameLst>
                                          <p:attrName>style.visibility</p:attrName>
                                        </p:attrNameLst>
                                      </p:cBhvr>
                                      <p:to>
                                        <p:strVal val="visible"/>
                                      </p:to>
                                    </p:set>
                                    <p:animEffect transition="in" filter="wipe(left)">
                                      <p:cBhvr>
                                        <p:cTn id="54" dur="300"/>
                                        <p:tgtEl>
                                          <p:spTgt spid="29709"/>
                                        </p:tgtEl>
                                      </p:cBhvr>
                                    </p:animEffect>
                                  </p:childTnLst>
                                </p:cTn>
                              </p:par>
                            </p:childTnLst>
                          </p:cTn>
                        </p:par>
                        <p:par>
                          <p:cTn id="55" fill="hold">
                            <p:stCondLst>
                              <p:cond delay="23200"/>
                            </p:stCondLst>
                            <p:childTnLst>
                              <p:par>
                                <p:cTn id="56" presetID="23" presetClass="entr" presetSubtype="272" fill="hold" grpId="0" nodeType="afterEffect">
                                  <p:stCondLst>
                                    <p:cond delay="2000"/>
                                  </p:stCondLst>
                                  <p:childTnLst>
                                    <p:set>
                                      <p:cBhvr>
                                        <p:cTn id="57" dur="1" fill="hold">
                                          <p:stCondLst>
                                            <p:cond delay="0"/>
                                          </p:stCondLst>
                                        </p:cTn>
                                        <p:tgtEl>
                                          <p:spTgt spid="14"/>
                                        </p:tgtEl>
                                        <p:attrNameLst>
                                          <p:attrName>style.visibility</p:attrName>
                                        </p:attrNameLst>
                                      </p:cBhvr>
                                      <p:to>
                                        <p:strVal val="visible"/>
                                      </p:to>
                                    </p:set>
                                    <p:anim calcmode="lin" valueType="num">
                                      <p:cBhvr>
                                        <p:cTn id="58" dur="500" fill="hold"/>
                                        <p:tgtEl>
                                          <p:spTgt spid="14"/>
                                        </p:tgtEl>
                                        <p:attrNameLst>
                                          <p:attrName>ppt_w</p:attrName>
                                        </p:attrNameLst>
                                      </p:cBhvr>
                                      <p:tavLst>
                                        <p:tav tm="0">
                                          <p:val>
                                            <p:strVal val="2/3*#ppt_w"/>
                                          </p:val>
                                        </p:tav>
                                        <p:tav tm="100000">
                                          <p:val>
                                            <p:strVal val="#ppt_w"/>
                                          </p:val>
                                        </p:tav>
                                      </p:tavLst>
                                    </p:anim>
                                    <p:anim calcmode="lin" valueType="num">
                                      <p:cBhvr>
                                        <p:cTn id="59" dur="500" fill="hold"/>
                                        <p:tgtEl>
                                          <p:spTgt spid="14"/>
                                        </p:tgtEl>
                                        <p:attrNameLst>
                                          <p:attrName>ppt_h</p:attrName>
                                        </p:attrNameLst>
                                      </p:cBhvr>
                                      <p:tavLst>
                                        <p:tav tm="0">
                                          <p:val>
                                            <p:strVal val="2/3*#ppt_h"/>
                                          </p:val>
                                        </p:tav>
                                        <p:tav tm="100000">
                                          <p:val>
                                            <p:strVal val="#ppt_h"/>
                                          </p:val>
                                        </p:tav>
                                      </p:tavLst>
                                    </p:anim>
                                  </p:childTnLst>
                                </p:cTn>
                              </p:par>
                            </p:childTnLst>
                          </p:cTn>
                        </p:par>
                        <p:par>
                          <p:cTn id="60" fill="hold">
                            <p:stCondLst>
                              <p:cond delay="25700"/>
                            </p:stCondLst>
                            <p:childTnLst>
                              <p:par>
                                <p:cTn id="61" presetID="23" presetClass="entr" presetSubtype="272" fill="hold" grpId="0" nodeType="afterEffect">
                                  <p:stCondLst>
                                    <p:cond delay="200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strVal val="2/3*#ppt_w"/>
                                          </p:val>
                                        </p:tav>
                                        <p:tav tm="100000">
                                          <p:val>
                                            <p:strVal val="#ppt_w"/>
                                          </p:val>
                                        </p:tav>
                                      </p:tavLst>
                                    </p:anim>
                                    <p:anim calcmode="lin" valueType="num">
                                      <p:cBhvr>
                                        <p:cTn id="64" dur="500" fill="hold"/>
                                        <p:tgtEl>
                                          <p:spTgt spid="15"/>
                                        </p:tgtEl>
                                        <p:attrNameLst>
                                          <p:attrName>ppt_h</p:attrName>
                                        </p:attrNameLst>
                                      </p:cBhvr>
                                      <p:tavLst>
                                        <p:tav tm="0">
                                          <p:val>
                                            <p:strVal val="2/3*#ppt_h"/>
                                          </p:val>
                                        </p:tav>
                                        <p:tav tm="100000">
                                          <p:val>
                                            <p:strVal val="#ppt_h"/>
                                          </p:val>
                                        </p:tav>
                                      </p:tavLst>
                                    </p:anim>
                                  </p:childTnLst>
                                </p:cTn>
                              </p:par>
                            </p:childTnLst>
                          </p:cTn>
                        </p:par>
                        <p:par>
                          <p:cTn id="65" fill="hold">
                            <p:stCondLst>
                              <p:cond delay="28200"/>
                            </p:stCondLst>
                            <p:childTnLst>
                              <p:par>
                                <p:cTn id="66" presetID="23" presetClass="entr" presetSubtype="272" fill="hold" grpId="0" nodeType="afterEffect">
                                  <p:stCondLst>
                                    <p:cond delay="200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strVal val="2/3*#ppt_w"/>
                                          </p:val>
                                        </p:tav>
                                        <p:tav tm="100000">
                                          <p:val>
                                            <p:strVal val="#ppt_w"/>
                                          </p:val>
                                        </p:tav>
                                      </p:tavLst>
                                    </p:anim>
                                    <p:anim calcmode="lin" valueType="num">
                                      <p:cBhvr>
                                        <p:cTn id="69" dur="500" fill="hold"/>
                                        <p:tgtEl>
                                          <p:spTgt spid="16"/>
                                        </p:tgtEl>
                                        <p:attrNameLst>
                                          <p:attrName>ppt_h</p:attrName>
                                        </p:attrNameLst>
                                      </p:cBhvr>
                                      <p:tavLst>
                                        <p:tav tm="0">
                                          <p:val>
                                            <p:strVal val="2/3*#ppt_h"/>
                                          </p:val>
                                        </p:tav>
                                        <p:tav tm="100000">
                                          <p:val>
                                            <p:strVal val="#ppt_h"/>
                                          </p:val>
                                        </p:tav>
                                      </p:tavLst>
                                    </p:anim>
                                  </p:childTnLst>
                                </p:cTn>
                              </p:par>
                            </p:childTnLst>
                          </p:cTn>
                        </p:par>
                        <p:par>
                          <p:cTn id="70" fill="hold">
                            <p:stCondLst>
                              <p:cond delay="30700"/>
                            </p:stCondLst>
                            <p:childTnLst>
                              <p:par>
                                <p:cTn id="71" presetID="23" presetClass="entr" presetSubtype="272" fill="hold" grpId="0" nodeType="afterEffect">
                                  <p:stCondLst>
                                    <p:cond delay="2000"/>
                                  </p:stCondLst>
                                  <p:childTnLst>
                                    <p:set>
                                      <p:cBhvr>
                                        <p:cTn id="72" dur="1" fill="hold">
                                          <p:stCondLst>
                                            <p:cond delay="0"/>
                                          </p:stCondLst>
                                        </p:cTn>
                                        <p:tgtEl>
                                          <p:spTgt spid="17"/>
                                        </p:tgtEl>
                                        <p:attrNameLst>
                                          <p:attrName>style.visibility</p:attrName>
                                        </p:attrNameLst>
                                      </p:cBhvr>
                                      <p:to>
                                        <p:strVal val="visible"/>
                                      </p:to>
                                    </p:set>
                                    <p:anim calcmode="lin" valueType="num">
                                      <p:cBhvr>
                                        <p:cTn id="73" dur="500" fill="hold"/>
                                        <p:tgtEl>
                                          <p:spTgt spid="17"/>
                                        </p:tgtEl>
                                        <p:attrNameLst>
                                          <p:attrName>ppt_w</p:attrName>
                                        </p:attrNameLst>
                                      </p:cBhvr>
                                      <p:tavLst>
                                        <p:tav tm="0">
                                          <p:val>
                                            <p:strVal val="2/3*#ppt_w"/>
                                          </p:val>
                                        </p:tav>
                                        <p:tav tm="100000">
                                          <p:val>
                                            <p:strVal val="#ppt_w"/>
                                          </p:val>
                                        </p:tav>
                                      </p:tavLst>
                                    </p:anim>
                                    <p:anim calcmode="lin" valueType="num">
                                      <p:cBhvr>
                                        <p:cTn id="74" dur="500" fill="hold"/>
                                        <p:tgtEl>
                                          <p:spTgt spid="1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utoUpdateAnimBg="0"/>
      <p:bldP spid="29699" grpId="0" autoUpdateAnimBg="0"/>
      <p:bldP spid="29701" grpId="0" autoUpdateAnimBg="0"/>
      <p:bldP spid="29703" grpId="0" autoUpdateAnimBg="0"/>
      <p:bldP spid="29704" grpId="0" autoUpdateAnimBg="0"/>
      <p:bldP spid="29705" grpId="0" autoUpdateAnimBg="0"/>
      <p:bldP spid="29706" grpId="0" autoUpdateAnimBg="0"/>
      <p:bldP spid="29707" grpId="0" autoUpdateAnimBg="0"/>
      <p:bldP spid="29708" grpId="0" autoUpdateAnimBg="0"/>
      <p:bldP spid="29709" grpId="0" animBg="1" autoUpdateAnimBg="0"/>
      <p:bldP spid="14" grpId="0" autoUpdateAnimBg="0"/>
      <p:bldP spid="15" grpId="0" autoUpdateAnimBg="0"/>
      <p:bldP spid="16" grpId="0" autoUpdateAnimBg="0"/>
      <p:bldP spid="17"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64514" name="Picture 2" descr="http://upload.wikimedia.org/wikipedia/commons/e/e7/Entrance_to_Featherstone_High_School_-_geograph.org.uk_-_152349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64518" name="Picture 6" descr="http://newsimg.bbc.co.uk/media/images/39940000/gif/_39940059_london_southall_map203.gif"/>
          <p:cNvPicPr>
            <a:picLocks noChangeAspect="1" noChangeArrowheads="1"/>
          </p:cNvPicPr>
          <p:nvPr/>
        </p:nvPicPr>
        <p:blipFill>
          <a:blip r:embed="rId3" cstate="print"/>
          <a:srcRect/>
          <a:stretch>
            <a:fillRect/>
          </a:stretch>
        </p:blipFill>
        <p:spPr bwMode="auto">
          <a:xfrm>
            <a:off x="1371600" y="1143000"/>
            <a:ext cx="6781800" cy="5078002"/>
          </a:xfrm>
          <a:prstGeom prst="rect">
            <a:avLst/>
          </a:prstGeom>
          <a:noFill/>
        </p:spPr>
      </p:pic>
      <p:pic>
        <p:nvPicPr>
          <p:cNvPr id="64520" name="Picture 8" descr="http://t1.gstatic.com/images?q=tbn:ANd9GcRsFJ5iNfKZYmlRDhtGsDn-gdEa14joyCZMTTXE4prg43-lg4BLV4Rpm0J2"/>
          <p:cNvPicPr>
            <a:picLocks noChangeAspect="1" noChangeArrowheads="1"/>
          </p:cNvPicPr>
          <p:nvPr/>
        </p:nvPicPr>
        <p:blipFill>
          <a:blip r:embed="rId4" cstate="print"/>
          <a:srcRect/>
          <a:stretch>
            <a:fillRect/>
          </a:stretch>
        </p:blipFill>
        <p:spPr bwMode="auto">
          <a:xfrm>
            <a:off x="2057400" y="685800"/>
            <a:ext cx="5943600" cy="5943604"/>
          </a:xfrm>
          <a:prstGeom prst="rect">
            <a:avLst/>
          </a:prstGeom>
          <a:noFill/>
        </p:spPr>
      </p:pic>
      <p:pic>
        <p:nvPicPr>
          <p:cNvPr id="64522" name="Picture 10" descr="http://www.bbc.co.uk/london/content/images/2006/01/13/west_470x321.jpg"/>
          <p:cNvPicPr>
            <a:picLocks noChangeAspect="1" noChangeArrowheads="1"/>
          </p:cNvPicPr>
          <p:nvPr/>
        </p:nvPicPr>
        <p:blipFill>
          <a:blip r:embed="rId5" cstate="print"/>
          <a:srcRect/>
          <a:stretch>
            <a:fillRect/>
          </a:stretch>
        </p:blipFill>
        <p:spPr bwMode="auto">
          <a:xfrm>
            <a:off x="609600" y="838200"/>
            <a:ext cx="8077200" cy="5516558"/>
          </a:xfrm>
          <a:prstGeom prst="rect">
            <a:avLst/>
          </a:prstGeom>
          <a:noFill/>
        </p:spPr>
      </p:pic>
      <p:pic>
        <p:nvPicPr>
          <p:cNvPr id="64524" name="Picture 12" descr="http://1.bp.blogspot.com/-zrHY4G0MCpE/TcDSelibfuI/AAAAAAAAAAM/z1xUKN3Ffws/s1600/europe-map-of-europe-nightlights-satellite-woodleywonderworks.jpg"/>
          <p:cNvPicPr>
            <a:picLocks noChangeAspect="1" noChangeArrowheads="1"/>
          </p:cNvPicPr>
          <p:nvPr/>
        </p:nvPicPr>
        <p:blipFill>
          <a:blip r:embed="rId6" cstate="print"/>
          <a:srcRect/>
          <a:stretch>
            <a:fillRect/>
          </a:stretch>
        </p:blipFill>
        <p:spPr bwMode="auto">
          <a:xfrm>
            <a:off x="-228600" y="0"/>
            <a:ext cx="9753600" cy="7315200"/>
          </a:xfrm>
          <a:prstGeom prst="rect">
            <a:avLst/>
          </a:prstGeom>
          <a:noFill/>
        </p:spPr>
      </p:pic>
      <p:pic>
        <p:nvPicPr>
          <p:cNvPr id="64526" name="Picture 14" descr="http://geology.com/articles/night-satellite/satellite-view-of-earth-at-night-750.jpg"/>
          <p:cNvPicPr>
            <a:picLocks noChangeAspect="1" noChangeArrowheads="1"/>
          </p:cNvPicPr>
          <p:nvPr/>
        </p:nvPicPr>
        <p:blipFill>
          <a:blip r:embed="rId7" cstate="print"/>
          <a:srcRect/>
          <a:stretch>
            <a:fillRect/>
          </a:stretch>
        </p:blipFill>
        <p:spPr bwMode="auto">
          <a:xfrm>
            <a:off x="0" y="381000"/>
            <a:ext cx="9753600" cy="6477000"/>
          </a:xfrm>
          <a:prstGeom prst="rect">
            <a:avLst/>
          </a:prstGeom>
          <a:noFill/>
        </p:spPr>
      </p:pic>
      <p:pic>
        <p:nvPicPr>
          <p:cNvPr id="64528" name="Picture 16" descr="http://www.earth-images.com/samples/clb086.jpg"/>
          <p:cNvPicPr>
            <a:picLocks noChangeAspect="1" noChangeArrowheads="1"/>
          </p:cNvPicPr>
          <p:nvPr/>
        </p:nvPicPr>
        <p:blipFill>
          <a:blip r:embed="rId8" cstate="print"/>
          <a:srcRect/>
          <a:stretch>
            <a:fillRect/>
          </a:stretch>
        </p:blipFill>
        <p:spPr bwMode="auto">
          <a:xfrm>
            <a:off x="1447800" y="304800"/>
            <a:ext cx="6172200" cy="6172201"/>
          </a:xfrm>
          <a:prstGeom prst="rect">
            <a:avLst/>
          </a:prstGeom>
          <a:noFill/>
        </p:spPr>
      </p:pic>
      <p:grpSp>
        <p:nvGrpSpPr>
          <p:cNvPr id="38" name="Group 37"/>
          <p:cNvGrpSpPr/>
          <p:nvPr/>
        </p:nvGrpSpPr>
        <p:grpSpPr>
          <a:xfrm>
            <a:off x="762000" y="0"/>
            <a:ext cx="8077200" cy="7794499"/>
            <a:chOff x="762000" y="-1"/>
            <a:chExt cx="8077200" cy="7794499"/>
          </a:xfrm>
        </p:grpSpPr>
        <p:pic>
          <p:nvPicPr>
            <p:cNvPr id="64532" name="Picture 20" descr="http://volcano.oregonstate.edu/oldroot/volcanoes/planet_volcano/moon.jpg"/>
            <p:cNvPicPr>
              <a:picLocks noChangeAspect="1" noChangeArrowheads="1"/>
            </p:cNvPicPr>
            <p:nvPr/>
          </p:nvPicPr>
          <p:blipFill>
            <a:blip r:embed="rId9" cstate="print"/>
            <a:srcRect/>
            <a:stretch>
              <a:fillRect/>
            </a:stretch>
          </p:blipFill>
          <p:spPr bwMode="auto">
            <a:xfrm>
              <a:off x="762000" y="-1"/>
              <a:ext cx="8077200" cy="7794499"/>
            </a:xfrm>
            <a:prstGeom prst="rect">
              <a:avLst/>
            </a:prstGeom>
            <a:noFill/>
          </p:spPr>
        </p:pic>
        <p:sp>
          <p:nvSpPr>
            <p:cNvPr id="37" name="TextBox 36"/>
            <p:cNvSpPr txBox="1"/>
            <p:nvPr/>
          </p:nvSpPr>
          <p:spPr>
            <a:xfrm>
              <a:off x="5715000" y="5943600"/>
              <a:ext cx="3124200" cy="400110"/>
            </a:xfrm>
            <a:prstGeom prst="rect">
              <a:avLst/>
            </a:prstGeom>
            <a:solidFill>
              <a:schemeClr val="tx1">
                <a:lumMod val="95000"/>
                <a:lumOff val="5000"/>
              </a:schemeClr>
            </a:solidFill>
          </p:spPr>
          <p:txBody>
            <a:bodyPr wrap="square" rtlCol="0">
              <a:spAutoFit/>
            </a:bodyPr>
            <a:lstStyle/>
            <a:p>
              <a:pPr algn="ctr"/>
              <a:r>
                <a:rPr lang="en-GB" sz="2000" b="1" dirty="0" smtClean="0">
                  <a:solidFill>
                    <a:srgbClr val="FF0000"/>
                  </a:solidFill>
                </a:rPr>
                <a:t>The Moon</a:t>
              </a:r>
              <a:endParaRPr lang="en-GB" sz="2000" b="1" dirty="0">
                <a:solidFill>
                  <a:srgbClr val="FF0000"/>
                </a:solidFill>
              </a:endParaRPr>
            </a:p>
          </p:txBody>
        </p:sp>
      </p:grpSp>
      <p:grpSp>
        <p:nvGrpSpPr>
          <p:cNvPr id="40" name="Group 39"/>
          <p:cNvGrpSpPr/>
          <p:nvPr/>
        </p:nvGrpSpPr>
        <p:grpSpPr>
          <a:xfrm>
            <a:off x="0" y="533400"/>
            <a:ext cx="7862496" cy="5943600"/>
            <a:chOff x="1676400" y="914400"/>
            <a:chExt cx="7862496" cy="5943600"/>
          </a:xfrm>
        </p:grpSpPr>
        <p:pic>
          <p:nvPicPr>
            <p:cNvPr id="64530" name="Picture 18" descr="http://nssdc.gsfc.nasa.gov/image/planetary/earth/apollo08_earthrise.jpg"/>
            <p:cNvPicPr>
              <a:picLocks noChangeAspect="1" noChangeArrowheads="1"/>
            </p:cNvPicPr>
            <p:nvPr/>
          </p:nvPicPr>
          <p:blipFill>
            <a:blip r:embed="rId10" cstate="print"/>
            <a:srcRect/>
            <a:stretch>
              <a:fillRect/>
            </a:stretch>
          </p:blipFill>
          <p:spPr bwMode="auto">
            <a:xfrm>
              <a:off x="1676400" y="914400"/>
              <a:ext cx="7862496" cy="5943600"/>
            </a:xfrm>
            <a:prstGeom prst="rect">
              <a:avLst/>
            </a:prstGeom>
            <a:noFill/>
          </p:spPr>
        </p:pic>
        <p:sp>
          <p:nvSpPr>
            <p:cNvPr id="39" name="TextBox 38"/>
            <p:cNvSpPr txBox="1"/>
            <p:nvPr/>
          </p:nvSpPr>
          <p:spPr>
            <a:xfrm>
              <a:off x="5715000" y="5943600"/>
              <a:ext cx="3124200" cy="707886"/>
            </a:xfrm>
            <a:prstGeom prst="rect">
              <a:avLst/>
            </a:prstGeom>
            <a:solidFill>
              <a:schemeClr val="tx1">
                <a:lumMod val="95000"/>
                <a:lumOff val="5000"/>
              </a:schemeClr>
            </a:solidFill>
          </p:spPr>
          <p:txBody>
            <a:bodyPr wrap="square" rtlCol="0">
              <a:spAutoFit/>
            </a:bodyPr>
            <a:lstStyle/>
            <a:p>
              <a:pPr algn="ctr"/>
              <a:r>
                <a:rPr lang="en-GB" sz="2000" b="1" dirty="0" smtClean="0">
                  <a:solidFill>
                    <a:srgbClr val="FF0000"/>
                  </a:solidFill>
                </a:rPr>
                <a:t>Earth Rise as seen by astronauts on the Moon</a:t>
              </a:r>
              <a:endParaRPr lang="en-GB" sz="2000" b="1" dirty="0">
                <a:solidFill>
                  <a:srgbClr val="FF0000"/>
                </a:solidFill>
              </a:endParaRPr>
            </a:p>
          </p:txBody>
        </p:sp>
      </p:grpSp>
      <p:grpSp>
        <p:nvGrpSpPr>
          <p:cNvPr id="36" name="Group 35"/>
          <p:cNvGrpSpPr/>
          <p:nvPr/>
        </p:nvGrpSpPr>
        <p:grpSpPr>
          <a:xfrm>
            <a:off x="0" y="1828800"/>
            <a:ext cx="8763000" cy="3816698"/>
            <a:chOff x="609600" y="1066800"/>
            <a:chExt cx="8763000" cy="3816698"/>
          </a:xfrm>
        </p:grpSpPr>
        <p:pic>
          <p:nvPicPr>
            <p:cNvPr id="64534" name="Picture 22" descr="http://cdn.dipity.com/uploads/events/ff2fcc8a89f32412d14a79897e2046c3_1M.png"/>
            <p:cNvPicPr>
              <a:picLocks noChangeAspect="1" noChangeArrowheads="1"/>
            </p:cNvPicPr>
            <p:nvPr/>
          </p:nvPicPr>
          <p:blipFill>
            <a:blip r:embed="rId11" cstate="print"/>
            <a:srcRect/>
            <a:stretch>
              <a:fillRect/>
            </a:stretch>
          </p:blipFill>
          <p:spPr bwMode="auto">
            <a:xfrm>
              <a:off x="609600" y="1066800"/>
              <a:ext cx="8763000" cy="3816698"/>
            </a:xfrm>
            <a:prstGeom prst="rect">
              <a:avLst/>
            </a:prstGeom>
            <a:noFill/>
          </p:spPr>
        </p:pic>
        <p:sp>
          <p:nvSpPr>
            <p:cNvPr id="35" name="TextBox 34"/>
            <p:cNvSpPr txBox="1"/>
            <p:nvPr/>
          </p:nvSpPr>
          <p:spPr>
            <a:xfrm>
              <a:off x="6019800" y="4191000"/>
              <a:ext cx="3124200" cy="400110"/>
            </a:xfrm>
            <a:prstGeom prst="rect">
              <a:avLst/>
            </a:prstGeom>
            <a:solidFill>
              <a:schemeClr val="tx1">
                <a:lumMod val="95000"/>
                <a:lumOff val="5000"/>
              </a:schemeClr>
            </a:solidFill>
          </p:spPr>
          <p:txBody>
            <a:bodyPr wrap="square" rtlCol="0">
              <a:spAutoFit/>
            </a:bodyPr>
            <a:lstStyle/>
            <a:p>
              <a:pPr algn="ctr"/>
              <a:r>
                <a:rPr lang="en-GB" sz="2000" b="1" dirty="0" smtClean="0">
                  <a:solidFill>
                    <a:srgbClr val="FF0000"/>
                  </a:solidFill>
                </a:rPr>
                <a:t>The Inner Rocky Planets</a:t>
              </a:r>
              <a:endParaRPr lang="en-GB" sz="2000" b="1" dirty="0">
                <a:solidFill>
                  <a:srgbClr val="FF0000"/>
                </a:solidFill>
              </a:endParaRPr>
            </a:p>
          </p:txBody>
        </p:sp>
      </p:grpSp>
      <p:grpSp>
        <p:nvGrpSpPr>
          <p:cNvPr id="34" name="Group 33"/>
          <p:cNvGrpSpPr/>
          <p:nvPr/>
        </p:nvGrpSpPr>
        <p:grpSpPr>
          <a:xfrm>
            <a:off x="0" y="1600200"/>
            <a:ext cx="9347200" cy="5257800"/>
            <a:chOff x="-3200400" y="-6705600"/>
            <a:chExt cx="9347200" cy="5257800"/>
          </a:xfrm>
        </p:grpSpPr>
        <p:pic>
          <p:nvPicPr>
            <p:cNvPr id="64536" name="Picture 24" descr="http://static.ddmcdn.com/gif/asteroid-belt-1.jpg"/>
            <p:cNvPicPr>
              <a:picLocks noChangeAspect="1" noChangeArrowheads="1"/>
            </p:cNvPicPr>
            <p:nvPr/>
          </p:nvPicPr>
          <p:blipFill>
            <a:blip r:embed="rId12" cstate="print"/>
            <a:srcRect/>
            <a:stretch>
              <a:fillRect/>
            </a:stretch>
          </p:blipFill>
          <p:spPr bwMode="auto">
            <a:xfrm>
              <a:off x="-3200400" y="-6705600"/>
              <a:ext cx="9347200" cy="5257800"/>
            </a:xfrm>
            <a:prstGeom prst="rect">
              <a:avLst/>
            </a:prstGeom>
            <a:noFill/>
          </p:spPr>
        </p:pic>
        <p:sp>
          <p:nvSpPr>
            <p:cNvPr id="33" name="TextBox 32"/>
            <p:cNvSpPr txBox="1"/>
            <p:nvPr/>
          </p:nvSpPr>
          <p:spPr>
            <a:xfrm>
              <a:off x="2362200" y="-5867400"/>
              <a:ext cx="3124200" cy="400110"/>
            </a:xfrm>
            <a:prstGeom prst="rect">
              <a:avLst/>
            </a:prstGeom>
            <a:solidFill>
              <a:schemeClr val="tx1">
                <a:lumMod val="95000"/>
                <a:lumOff val="5000"/>
              </a:schemeClr>
            </a:solidFill>
          </p:spPr>
          <p:txBody>
            <a:bodyPr wrap="square" rtlCol="0">
              <a:spAutoFit/>
            </a:bodyPr>
            <a:lstStyle/>
            <a:p>
              <a:pPr algn="ctr"/>
              <a:r>
                <a:rPr lang="en-GB" sz="2000" b="1" dirty="0" smtClean="0">
                  <a:solidFill>
                    <a:srgbClr val="FF0000"/>
                  </a:solidFill>
                </a:rPr>
                <a:t>The Asteroid Belt</a:t>
              </a:r>
              <a:endParaRPr lang="en-GB" sz="2000" b="1" dirty="0">
                <a:solidFill>
                  <a:srgbClr val="FF0000"/>
                </a:solidFill>
              </a:endParaRPr>
            </a:p>
          </p:txBody>
        </p:sp>
      </p:grpSp>
      <p:grpSp>
        <p:nvGrpSpPr>
          <p:cNvPr id="32" name="Group 31"/>
          <p:cNvGrpSpPr/>
          <p:nvPr/>
        </p:nvGrpSpPr>
        <p:grpSpPr>
          <a:xfrm>
            <a:off x="0" y="2286000"/>
            <a:ext cx="9299405" cy="4038600"/>
            <a:chOff x="-1" y="304800"/>
            <a:chExt cx="9299405" cy="4038600"/>
          </a:xfrm>
        </p:grpSpPr>
        <p:pic>
          <p:nvPicPr>
            <p:cNvPr id="64538" name="Picture 26" descr="http://solarsystem.nasa.gov/images/gas_sizes.jpg"/>
            <p:cNvPicPr>
              <a:picLocks noChangeAspect="1" noChangeArrowheads="1"/>
            </p:cNvPicPr>
            <p:nvPr/>
          </p:nvPicPr>
          <p:blipFill>
            <a:blip r:embed="rId13" cstate="print"/>
            <a:srcRect/>
            <a:stretch>
              <a:fillRect/>
            </a:stretch>
          </p:blipFill>
          <p:spPr bwMode="auto">
            <a:xfrm>
              <a:off x="-1" y="304800"/>
              <a:ext cx="9299405" cy="4038600"/>
            </a:xfrm>
            <a:prstGeom prst="rect">
              <a:avLst/>
            </a:prstGeom>
            <a:noFill/>
          </p:spPr>
        </p:pic>
        <p:sp>
          <p:nvSpPr>
            <p:cNvPr id="31" name="TextBox 30"/>
            <p:cNvSpPr txBox="1"/>
            <p:nvPr/>
          </p:nvSpPr>
          <p:spPr>
            <a:xfrm>
              <a:off x="5562600" y="3429000"/>
              <a:ext cx="3124200" cy="400110"/>
            </a:xfrm>
            <a:prstGeom prst="rect">
              <a:avLst/>
            </a:prstGeom>
            <a:solidFill>
              <a:schemeClr val="tx1">
                <a:lumMod val="95000"/>
                <a:lumOff val="5000"/>
              </a:schemeClr>
            </a:solidFill>
          </p:spPr>
          <p:txBody>
            <a:bodyPr wrap="square" rtlCol="0">
              <a:spAutoFit/>
            </a:bodyPr>
            <a:lstStyle/>
            <a:p>
              <a:pPr algn="ctr"/>
              <a:r>
                <a:rPr lang="en-GB" sz="2000" b="1" dirty="0" smtClean="0">
                  <a:solidFill>
                    <a:srgbClr val="FF0000"/>
                  </a:solidFill>
                </a:rPr>
                <a:t>The Gas Giants</a:t>
              </a:r>
              <a:endParaRPr lang="en-GB" sz="2000" b="1" dirty="0">
                <a:solidFill>
                  <a:srgbClr val="FF0000"/>
                </a:solidFill>
              </a:endParaRPr>
            </a:p>
          </p:txBody>
        </p:sp>
      </p:grpSp>
      <p:grpSp>
        <p:nvGrpSpPr>
          <p:cNvPr id="30" name="Group 29"/>
          <p:cNvGrpSpPr/>
          <p:nvPr/>
        </p:nvGrpSpPr>
        <p:grpSpPr>
          <a:xfrm>
            <a:off x="-239576" y="0"/>
            <a:ext cx="9383576" cy="7162800"/>
            <a:chOff x="-228600" y="0"/>
            <a:chExt cx="9383576" cy="7162800"/>
          </a:xfrm>
        </p:grpSpPr>
        <p:pic>
          <p:nvPicPr>
            <p:cNvPr id="64540" name="Picture 28" descr="http://www.newscientist.com/data/images/ns/cms/dn16176/dn16176-2_300.jpg"/>
            <p:cNvPicPr>
              <a:picLocks noChangeAspect="1" noChangeArrowheads="1"/>
            </p:cNvPicPr>
            <p:nvPr/>
          </p:nvPicPr>
          <p:blipFill>
            <a:blip r:embed="rId14" cstate="print"/>
            <a:srcRect/>
            <a:stretch>
              <a:fillRect/>
            </a:stretch>
          </p:blipFill>
          <p:spPr bwMode="auto">
            <a:xfrm>
              <a:off x="-228600" y="0"/>
              <a:ext cx="9383576" cy="7162800"/>
            </a:xfrm>
            <a:prstGeom prst="rect">
              <a:avLst/>
            </a:prstGeom>
            <a:noFill/>
          </p:spPr>
        </p:pic>
        <p:sp>
          <p:nvSpPr>
            <p:cNvPr id="29" name="TextBox 28"/>
            <p:cNvSpPr txBox="1"/>
            <p:nvPr/>
          </p:nvSpPr>
          <p:spPr>
            <a:xfrm>
              <a:off x="5638800" y="5562600"/>
              <a:ext cx="3124200" cy="1015663"/>
            </a:xfrm>
            <a:prstGeom prst="rect">
              <a:avLst/>
            </a:prstGeom>
            <a:solidFill>
              <a:schemeClr val="tx1">
                <a:lumMod val="95000"/>
                <a:lumOff val="5000"/>
              </a:schemeClr>
            </a:solidFill>
          </p:spPr>
          <p:txBody>
            <a:bodyPr wrap="square" rtlCol="0">
              <a:spAutoFit/>
            </a:bodyPr>
            <a:lstStyle/>
            <a:p>
              <a:pPr algn="ctr"/>
              <a:r>
                <a:rPr lang="en-GB" sz="2000" b="1" dirty="0" smtClean="0">
                  <a:solidFill>
                    <a:srgbClr val="FF0000"/>
                  </a:solidFill>
                </a:rPr>
                <a:t>The outermost edge of our Solar System called the </a:t>
              </a:r>
              <a:r>
                <a:rPr lang="en-GB" sz="2000" b="1" dirty="0" err="1" smtClean="0">
                  <a:solidFill>
                    <a:srgbClr val="FF0000"/>
                  </a:solidFill>
                </a:rPr>
                <a:t>Oort</a:t>
              </a:r>
              <a:r>
                <a:rPr lang="en-GB" sz="2000" b="1" dirty="0" smtClean="0">
                  <a:solidFill>
                    <a:srgbClr val="FF0000"/>
                  </a:solidFill>
                </a:rPr>
                <a:t> Cloud</a:t>
              </a:r>
              <a:endParaRPr lang="en-GB" sz="2000" b="1" dirty="0">
                <a:solidFill>
                  <a:srgbClr val="FF0000"/>
                </a:solidFill>
              </a:endParaRPr>
            </a:p>
          </p:txBody>
        </p:sp>
      </p:grpSp>
      <p:grpSp>
        <p:nvGrpSpPr>
          <p:cNvPr id="28" name="Group 27"/>
          <p:cNvGrpSpPr/>
          <p:nvPr/>
        </p:nvGrpSpPr>
        <p:grpSpPr>
          <a:xfrm>
            <a:off x="-505914" y="0"/>
            <a:ext cx="9649914" cy="7848600"/>
            <a:chOff x="0" y="0"/>
            <a:chExt cx="9649914" cy="7848600"/>
          </a:xfrm>
        </p:grpSpPr>
        <p:pic>
          <p:nvPicPr>
            <p:cNvPr id="64542" name="Picture 30" descr="http://www.windows2universe.org/the_universe/images/galaxies/m31_small.gif"/>
            <p:cNvPicPr>
              <a:picLocks noChangeAspect="1" noChangeArrowheads="1"/>
            </p:cNvPicPr>
            <p:nvPr/>
          </p:nvPicPr>
          <p:blipFill>
            <a:blip r:embed="rId15" cstate="print"/>
            <a:srcRect/>
            <a:stretch>
              <a:fillRect/>
            </a:stretch>
          </p:blipFill>
          <p:spPr bwMode="auto">
            <a:xfrm>
              <a:off x="0" y="0"/>
              <a:ext cx="9649914" cy="7848600"/>
            </a:xfrm>
            <a:prstGeom prst="rect">
              <a:avLst/>
            </a:prstGeom>
            <a:noFill/>
          </p:spPr>
        </p:pic>
        <p:sp>
          <p:nvSpPr>
            <p:cNvPr id="27" name="TextBox 26"/>
            <p:cNvSpPr txBox="1"/>
            <p:nvPr/>
          </p:nvSpPr>
          <p:spPr>
            <a:xfrm>
              <a:off x="5715000" y="5943600"/>
              <a:ext cx="3124200" cy="400110"/>
            </a:xfrm>
            <a:prstGeom prst="rect">
              <a:avLst/>
            </a:prstGeom>
            <a:solidFill>
              <a:schemeClr val="tx1">
                <a:lumMod val="95000"/>
                <a:lumOff val="5000"/>
              </a:schemeClr>
            </a:solidFill>
          </p:spPr>
          <p:txBody>
            <a:bodyPr wrap="square" rtlCol="0">
              <a:spAutoFit/>
            </a:bodyPr>
            <a:lstStyle/>
            <a:p>
              <a:pPr algn="ctr"/>
              <a:r>
                <a:rPr lang="en-GB" sz="2000" b="1" dirty="0" smtClean="0">
                  <a:solidFill>
                    <a:srgbClr val="FF0000"/>
                  </a:solidFill>
                </a:rPr>
                <a:t>Our Galaxy the Milky Way</a:t>
              </a:r>
              <a:endParaRPr lang="en-GB" sz="2000" b="1" dirty="0">
                <a:solidFill>
                  <a:srgbClr val="FF0000"/>
                </a:solidFill>
              </a:endParaRPr>
            </a:p>
          </p:txBody>
        </p:sp>
      </p:grpSp>
      <p:grpSp>
        <p:nvGrpSpPr>
          <p:cNvPr id="26" name="Group 25"/>
          <p:cNvGrpSpPr/>
          <p:nvPr/>
        </p:nvGrpSpPr>
        <p:grpSpPr>
          <a:xfrm>
            <a:off x="-838200" y="0"/>
            <a:ext cx="11049000" cy="8038150"/>
            <a:chOff x="-304800" y="-228600"/>
            <a:chExt cx="11049000" cy="8038150"/>
          </a:xfrm>
        </p:grpSpPr>
        <p:pic>
          <p:nvPicPr>
            <p:cNvPr id="64546" name="Picture 34" descr="http://imgsrc.hubblesite.org/hu/db/images/hs-2004-16-c-web.jpg"/>
            <p:cNvPicPr>
              <a:picLocks noChangeAspect="1" noChangeArrowheads="1"/>
            </p:cNvPicPr>
            <p:nvPr/>
          </p:nvPicPr>
          <p:blipFill>
            <a:blip r:embed="rId16" cstate="print"/>
            <a:srcRect/>
            <a:stretch>
              <a:fillRect/>
            </a:stretch>
          </p:blipFill>
          <p:spPr bwMode="auto">
            <a:xfrm>
              <a:off x="-304800" y="-228600"/>
              <a:ext cx="11049000" cy="8038150"/>
            </a:xfrm>
            <a:prstGeom prst="rect">
              <a:avLst/>
            </a:prstGeom>
            <a:noFill/>
          </p:spPr>
        </p:pic>
        <p:sp>
          <p:nvSpPr>
            <p:cNvPr id="25" name="TextBox 24"/>
            <p:cNvSpPr txBox="1"/>
            <p:nvPr/>
          </p:nvSpPr>
          <p:spPr>
            <a:xfrm>
              <a:off x="5715000" y="5562600"/>
              <a:ext cx="3124200" cy="1015663"/>
            </a:xfrm>
            <a:prstGeom prst="rect">
              <a:avLst/>
            </a:prstGeom>
            <a:solidFill>
              <a:schemeClr val="tx1">
                <a:lumMod val="95000"/>
                <a:lumOff val="5000"/>
              </a:schemeClr>
            </a:solidFill>
          </p:spPr>
          <p:txBody>
            <a:bodyPr wrap="square" rtlCol="0">
              <a:spAutoFit/>
            </a:bodyPr>
            <a:lstStyle/>
            <a:p>
              <a:pPr algn="ctr"/>
              <a:r>
                <a:rPr lang="en-GB" sz="2000" b="1" dirty="0" smtClean="0">
                  <a:solidFill>
                    <a:srgbClr val="FF0000"/>
                  </a:solidFill>
                </a:rPr>
                <a:t>Picture of Deep Space taken by Hubble.  Each dot is a galaxy</a:t>
              </a:r>
              <a:endParaRPr lang="en-GB" sz="2000" b="1" dirty="0">
                <a:solidFill>
                  <a:srgbClr val="FF0000"/>
                </a:solidFill>
              </a:endParaRPr>
            </a:p>
          </p:txBody>
        </p:sp>
      </p:grpSp>
      <p:grpSp>
        <p:nvGrpSpPr>
          <p:cNvPr id="22" name="Group 21"/>
          <p:cNvGrpSpPr/>
          <p:nvPr/>
        </p:nvGrpSpPr>
        <p:grpSpPr>
          <a:xfrm>
            <a:off x="-762000" y="-457200"/>
            <a:ext cx="10464800" cy="7848600"/>
            <a:chOff x="-228600" y="-381000"/>
            <a:chExt cx="10464800" cy="7848600"/>
          </a:xfrm>
        </p:grpSpPr>
        <p:pic>
          <p:nvPicPr>
            <p:cNvPr id="64548" name="Picture 36" descr="http://img.zidbits.com/2011/03/shapleyGalaxy.jpg"/>
            <p:cNvPicPr>
              <a:picLocks noChangeAspect="1" noChangeArrowheads="1"/>
            </p:cNvPicPr>
            <p:nvPr/>
          </p:nvPicPr>
          <p:blipFill>
            <a:blip r:embed="rId17" cstate="print"/>
            <a:srcRect/>
            <a:stretch>
              <a:fillRect/>
            </a:stretch>
          </p:blipFill>
          <p:spPr bwMode="auto">
            <a:xfrm>
              <a:off x="-228600" y="-381000"/>
              <a:ext cx="10464800" cy="7848600"/>
            </a:xfrm>
            <a:prstGeom prst="rect">
              <a:avLst/>
            </a:prstGeom>
            <a:noFill/>
          </p:spPr>
        </p:pic>
        <p:sp>
          <p:nvSpPr>
            <p:cNvPr id="21" name="TextBox 20"/>
            <p:cNvSpPr txBox="1"/>
            <p:nvPr/>
          </p:nvSpPr>
          <p:spPr>
            <a:xfrm>
              <a:off x="5715000" y="5943600"/>
              <a:ext cx="3124200" cy="707886"/>
            </a:xfrm>
            <a:prstGeom prst="rect">
              <a:avLst/>
            </a:prstGeom>
            <a:solidFill>
              <a:schemeClr val="tx1">
                <a:lumMod val="95000"/>
                <a:lumOff val="5000"/>
              </a:schemeClr>
            </a:solidFill>
          </p:spPr>
          <p:txBody>
            <a:bodyPr wrap="square" rtlCol="0">
              <a:spAutoFit/>
            </a:bodyPr>
            <a:lstStyle/>
            <a:p>
              <a:pPr algn="ctr"/>
              <a:r>
                <a:rPr lang="en-GB" sz="2000" b="1" dirty="0" smtClean="0">
                  <a:solidFill>
                    <a:srgbClr val="FF0000"/>
                  </a:solidFill>
                </a:rPr>
                <a:t>Virgo Galaxy Super </a:t>
              </a:r>
            </a:p>
            <a:p>
              <a:pPr algn="ctr"/>
              <a:r>
                <a:rPr lang="en-GB" sz="2000" b="1" dirty="0" smtClean="0">
                  <a:solidFill>
                    <a:srgbClr val="FF0000"/>
                  </a:solidFill>
                </a:rPr>
                <a:t>Cluster</a:t>
              </a:r>
              <a:endParaRPr lang="en-GB" sz="2000" b="1" dirty="0">
                <a:solidFill>
                  <a:srgbClr val="FF0000"/>
                </a:solidFill>
              </a:endParaRPr>
            </a:p>
          </p:txBody>
        </p:sp>
      </p:grpSp>
      <p:grpSp>
        <p:nvGrpSpPr>
          <p:cNvPr id="24" name="Group 23"/>
          <p:cNvGrpSpPr/>
          <p:nvPr/>
        </p:nvGrpSpPr>
        <p:grpSpPr>
          <a:xfrm>
            <a:off x="-762000" y="-1371600"/>
            <a:ext cx="9906000" cy="10453801"/>
            <a:chOff x="-457200" y="-381001"/>
            <a:chExt cx="9906000" cy="10453801"/>
          </a:xfrm>
        </p:grpSpPr>
        <p:pic>
          <p:nvPicPr>
            <p:cNvPr id="20" name="Picture 32" descr="http://grades.tapity.com/blog/wp-content/uploads/2010/10/Universe.jpg"/>
            <p:cNvPicPr>
              <a:picLocks noChangeAspect="1" noChangeArrowheads="1"/>
            </p:cNvPicPr>
            <p:nvPr/>
          </p:nvPicPr>
          <p:blipFill>
            <a:blip r:embed="rId18" cstate="print"/>
            <a:srcRect/>
            <a:stretch>
              <a:fillRect/>
            </a:stretch>
          </p:blipFill>
          <p:spPr bwMode="auto">
            <a:xfrm>
              <a:off x="-457200" y="-381001"/>
              <a:ext cx="9906000" cy="10453801"/>
            </a:xfrm>
            <a:prstGeom prst="rect">
              <a:avLst/>
            </a:prstGeom>
            <a:noFill/>
          </p:spPr>
        </p:pic>
        <p:sp>
          <p:nvSpPr>
            <p:cNvPr id="23" name="TextBox 22"/>
            <p:cNvSpPr txBox="1"/>
            <p:nvPr/>
          </p:nvSpPr>
          <p:spPr>
            <a:xfrm>
              <a:off x="6019800" y="6150114"/>
              <a:ext cx="3124200" cy="707886"/>
            </a:xfrm>
            <a:prstGeom prst="rect">
              <a:avLst/>
            </a:prstGeom>
            <a:solidFill>
              <a:schemeClr val="tx1">
                <a:lumMod val="95000"/>
                <a:lumOff val="5000"/>
              </a:schemeClr>
            </a:solidFill>
          </p:spPr>
          <p:txBody>
            <a:bodyPr wrap="square" rtlCol="0">
              <a:spAutoFit/>
            </a:bodyPr>
            <a:lstStyle/>
            <a:p>
              <a:pPr algn="ctr"/>
              <a:r>
                <a:rPr lang="en-GB" sz="2000" b="1" dirty="0" smtClean="0">
                  <a:solidFill>
                    <a:srgbClr val="FF0000"/>
                  </a:solidFill>
                </a:rPr>
                <a:t>Virgo Galaxy Super </a:t>
              </a:r>
            </a:p>
            <a:p>
              <a:pPr algn="ctr"/>
              <a:r>
                <a:rPr lang="en-GB" sz="2000" b="1" dirty="0" smtClean="0">
                  <a:solidFill>
                    <a:srgbClr val="FF0000"/>
                  </a:solidFill>
                </a:rPr>
                <a:t>Cluster</a:t>
              </a:r>
              <a:endParaRPr lang="en-GB" sz="2000"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64514"/>
                                        </p:tgtEl>
                                        <p:attrNameLst>
                                          <p:attrName>style.visibility</p:attrName>
                                        </p:attrNameLst>
                                      </p:cBhvr>
                                      <p:to>
                                        <p:strVal val="visible"/>
                                      </p:to>
                                    </p:set>
                                    <p:anim calcmode="lin" valueType="num">
                                      <p:cBhvr>
                                        <p:cTn id="7" dur="500" fill="hold"/>
                                        <p:tgtEl>
                                          <p:spTgt spid="64514"/>
                                        </p:tgtEl>
                                        <p:attrNameLst>
                                          <p:attrName>ppt_w</p:attrName>
                                        </p:attrNameLst>
                                      </p:cBhvr>
                                      <p:tavLst>
                                        <p:tav tm="0">
                                          <p:val>
                                            <p:strVal val="#ppt_w*2.5"/>
                                          </p:val>
                                        </p:tav>
                                        <p:tav tm="100000">
                                          <p:val>
                                            <p:strVal val="#ppt_w"/>
                                          </p:val>
                                        </p:tav>
                                      </p:tavLst>
                                    </p:anim>
                                    <p:anim calcmode="lin" valueType="num">
                                      <p:cBhvr>
                                        <p:cTn id="8" dur="500" fill="hold"/>
                                        <p:tgtEl>
                                          <p:spTgt spid="64514"/>
                                        </p:tgtEl>
                                        <p:attrNameLst>
                                          <p:attrName>ppt_h</p:attrName>
                                        </p:attrNameLst>
                                      </p:cBhvr>
                                      <p:tavLst>
                                        <p:tav tm="0">
                                          <p:val>
                                            <p:strVal val="#ppt_h*0.01"/>
                                          </p:val>
                                        </p:tav>
                                        <p:tav tm="100000">
                                          <p:val>
                                            <p:strVal val="#ppt_h"/>
                                          </p:val>
                                        </p:tav>
                                      </p:tavLst>
                                    </p:anim>
                                    <p:anim calcmode="lin" valueType="num">
                                      <p:cBhvr>
                                        <p:cTn id="9" dur="500" fill="hold"/>
                                        <p:tgtEl>
                                          <p:spTgt spid="64514"/>
                                        </p:tgtEl>
                                        <p:attrNameLst>
                                          <p:attrName>ppt_x</p:attrName>
                                        </p:attrNameLst>
                                      </p:cBhvr>
                                      <p:tavLst>
                                        <p:tav tm="0">
                                          <p:val>
                                            <p:strVal val="#ppt_x"/>
                                          </p:val>
                                        </p:tav>
                                        <p:tav tm="100000">
                                          <p:val>
                                            <p:strVal val="#ppt_x"/>
                                          </p:val>
                                        </p:tav>
                                      </p:tavLst>
                                    </p:anim>
                                    <p:anim calcmode="lin" valueType="num">
                                      <p:cBhvr>
                                        <p:cTn id="10" dur="500" fill="hold"/>
                                        <p:tgtEl>
                                          <p:spTgt spid="64514"/>
                                        </p:tgtEl>
                                        <p:attrNameLst>
                                          <p:attrName>ppt_y</p:attrName>
                                        </p:attrNameLst>
                                      </p:cBhvr>
                                      <p:tavLst>
                                        <p:tav tm="0">
                                          <p:val>
                                            <p:strVal val="#ppt_h+1"/>
                                          </p:val>
                                        </p:tav>
                                        <p:tav tm="100000">
                                          <p:val>
                                            <p:strVal val="#ppt_y"/>
                                          </p:val>
                                        </p:tav>
                                      </p:tavLst>
                                    </p:anim>
                                    <p:animEffect transition="in" filter="fade">
                                      <p:cBhvr>
                                        <p:cTn id="11" dur="500"/>
                                        <p:tgtEl>
                                          <p:spTgt spid="64514"/>
                                        </p:tgtEl>
                                      </p:cBhvr>
                                    </p:animEffect>
                                  </p:childTnLst>
                                </p:cTn>
                              </p:par>
                            </p:childTnLst>
                          </p:cTn>
                        </p:par>
                      </p:childTnLst>
                    </p:cTn>
                  </p:par>
                  <p:par>
                    <p:cTn id="12" fill="hold">
                      <p:stCondLst>
                        <p:cond delay="indefinite"/>
                      </p:stCondLst>
                      <p:childTnLst>
                        <p:par>
                          <p:cTn id="13" fill="hold">
                            <p:stCondLst>
                              <p:cond delay="0"/>
                            </p:stCondLst>
                            <p:childTnLst>
                              <p:par>
                                <p:cTn id="14" presetID="58" presetClass="entr" presetSubtype="0" accel="100000" fill="hold" nodeType="clickEffect">
                                  <p:stCondLst>
                                    <p:cond delay="0"/>
                                  </p:stCondLst>
                                  <p:childTnLst>
                                    <p:set>
                                      <p:cBhvr>
                                        <p:cTn id="15" dur="1" fill="hold">
                                          <p:stCondLst>
                                            <p:cond delay="0"/>
                                          </p:stCondLst>
                                        </p:cTn>
                                        <p:tgtEl>
                                          <p:spTgt spid="64518"/>
                                        </p:tgtEl>
                                        <p:attrNameLst>
                                          <p:attrName>style.visibility</p:attrName>
                                        </p:attrNameLst>
                                      </p:cBhvr>
                                      <p:to>
                                        <p:strVal val="visible"/>
                                      </p:to>
                                    </p:set>
                                    <p:anim calcmode="lin" valueType="num">
                                      <p:cBhvr>
                                        <p:cTn id="16" dur="500" fill="hold"/>
                                        <p:tgtEl>
                                          <p:spTgt spid="64518"/>
                                        </p:tgtEl>
                                        <p:attrNameLst>
                                          <p:attrName>ppt_w</p:attrName>
                                        </p:attrNameLst>
                                      </p:cBhvr>
                                      <p:tavLst>
                                        <p:tav tm="0">
                                          <p:val>
                                            <p:strVal val="#ppt_w*2.5"/>
                                          </p:val>
                                        </p:tav>
                                        <p:tav tm="100000">
                                          <p:val>
                                            <p:strVal val="#ppt_w"/>
                                          </p:val>
                                        </p:tav>
                                      </p:tavLst>
                                    </p:anim>
                                    <p:anim calcmode="lin" valueType="num">
                                      <p:cBhvr>
                                        <p:cTn id="17" dur="500" fill="hold"/>
                                        <p:tgtEl>
                                          <p:spTgt spid="64518"/>
                                        </p:tgtEl>
                                        <p:attrNameLst>
                                          <p:attrName>ppt_h</p:attrName>
                                        </p:attrNameLst>
                                      </p:cBhvr>
                                      <p:tavLst>
                                        <p:tav tm="0">
                                          <p:val>
                                            <p:strVal val="#ppt_h*0.01"/>
                                          </p:val>
                                        </p:tav>
                                        <p:tav tm="100000">
                                          <p:val>
                                            <p:strVal val="#ppt_h"/>
                                          </p:val>
                                        </p:tav>
                                      </p:tavLst>
                                    </p:anim>
                                    <p:anim calcmode="lin" valueType="num">
                                      <p:cBhvr>
                                        <p:cTn id="18" dur="500" fill="hold"/>
                                        <p:tgtEl>
                                          <p:spTgt spid="64518"/>
                                        </p:tgtEl>
                                        <p:attrNameLst>
                                          <p:attrName>ppt_x</p:attrName>
                                        </p:attrNameLst>
                                      </p:cBhvr>
                                      <p:tavLst>
                                        <p:tav tm="0">
                                          <p:val>
                                            <p:strVal val="#ppt_x"/>
                                          </p:val>
                                        </p:tav>
                                        <p:tav tm="100000">
                                          <p:val>
                                            <p:strVal val="#ppt_x"/>
                                          </p:val>
                                        </p:tav>
                                      </p:tavLst>
                                    </p:anim>
                                    <p:anim calcmode="lin" valueType="num">
                                      <p:cBhvr>
                                        <p:cTn id="19" dur="500" fill="hold"/>
                                        <p:tgtEl>
                                          <p:spTgt spid="64518"/>
                                        </p:tgtEl>
                                        <p:attrNameLst>
                                          <p:attrName>ppt_y</p:attrName>
                                        </p:attrNameLst>
                                      </p:cBhvr>
                                      <p:tavLst>
                                        <p:tav tm="0">
                                          <p:val>
                                            <p:strVal val="#ppt_h+1"/>
                                          </p:val>
                                        </p:tav>
                                        <p:tav tm="100000">
                                          <p:val>
                                            <p:strVal val="#ppt_y"/>
                                          </p:val>
                                        </p:tav>
                                      </p:tavLst>
                                    </p:anim>
                                    <p:animEffect transition="in" filter="fade">
                                      <p:cBhvr>
                                        <p:cTn id="20" dur="500"/>
                                        <p:tgtEl>
                                          <p:spTgt spid="64518"/>
                                        </p:tgtEl>
                                      </p:cBhvr>
                                    </p:animEffect>
                                  </p:childTnLst>
                                </p:cTn>
                              </p:par>
                            </p:childTnLst>
                          </p:cTn>
                        </p:par>
                      </p:childTnLst>
                    </p:cTn>
                  </p:par>
                  <p:par>
                    <p:cTn id="21" fill="hold">
                      <p:stCondLst>
                        <p:cond delay="indefinite"/>
                      </p:stCondLst>
                      <p:childTnLst>
                        <p:par>
                          <p:cTn id="22" fill="hold">
                            <p:stCondLst>
                              <p:cond delay="0"/>
                            </p:stCondLst>
                            <p:childTnLst>
                              <p:par>
                                <p:cTn id="23" presetID="58" presetClass="entr" presetSubtype="0" accel="100000" fill="hold" nodeType="clickEffect">
                                  <p:stCondLst>
                                    <p:cond delay="0"/>
                                  </p:stCondLst>
                                  <p:childTnLst>
                                    <p:set>
                                      <p:cBhvr>
                                        <p:cTn id="24" dur="1" fill="hold">
                                          <p:stCondLst>
                                            <p:cond delay="0"/>
                                          </p:stCondLst>
                                        </p:cTn>
                                        <p:tgtEl>
                                          <p:spTgt spid="64520"/>
                                        </p:tgtEl>
                                        <p:attrNameLst>
                                          <p:attrName>style.visibility</p:attrName>
                                        </p:attrNameLst>
                                      </p:cBhvr>
                                      <p:to>
                                        <p:strVal val="visible"/>
                                      </p:to>
                                    </p:set>
                                    <p:anim calcmode="lin" valueType="num">
                                      <p:cBhvr>
                                        <p:cTn id="25" dur="500" fill="hold"/>
                                        <p:tgtEl>
                                          <p:spTgt spid="64520"/>
                                        </p:tgtEl>
                                        <p:attrNameLst>
                                          <p:attrName>ppt_w</p:attrName>
                                        </p:attrNameLst>
                                      </p:cBhvr>
                                      <p:tavLst>
                                        <p:tav tm="0">
                                          <p:val>
                                            <p:strVal val="#ppt_w*2.5"/>
                                          </p:val>
                                        </p:tav>
                                        <p:tav tm="100000">
                                          <p:val>
                                            <p:strVal val="#ppt_w"/>
                                          </p:val>
                                        </p:tav>
                                      </p:tavLst>
                                    </p:anim>
                                    <p:anim calcmode="lin" valueType="num">
                                      <p:cBhvr>
                                        <p:cTn id="26" dur="500" fill="hold"/>
                                        <p:tgtEl>
                                          <p:spTgt spid="64520"/>
                                        </p:tgtEl>
                                        <p:attrNameLst>
                                          <p:attrName>ppt_h</p:attrName>
                                        </p:attrNameLst>
                                      </p:cBhvr>
                                      <p:tavLst>
                                        <p:tav tm="0">
                                          <p:val>
                                            <p:strVal val="#ppt_h*0.01"/>
                                          </p:val>
                                        </p:tav>
                                        <p:tav tm="100000">
                                          <p:val>
                                            <p:strVal val="#ppt_h"/>
                                          </p:val>
                                        </p:tav>
                                      </p:tavLst>
                                    </p:anim>
                                    <p:anim calcmode="lin" valueType="num">
                                      <p:cBhvr>
                                        <p:cTn id="27" dur="500" fill="hold"/>
                                        <p:tgtEl>
                                          <p:spTgt spid="64520"/>
                                        </p:tgtEl>
                                        <p:attrNameLst>
                                          <p:attrName>ppt_x</p:attrName>
                                        </p:attrNameLst>
                                      </p:cBhvr>
                                      <p:tavLst>
                                        <p:tav tm="0">
                                          <p:val>
                                            <p:strVal val="#ppt_x"/>
                                          </p:val>
                                        </p:tav>
                                        <p:tav tm="100000">
                                          <p:val>
                                            <p:strVal val="#ppt_x"/>
                                          </p:val>
                                        </p:tav>
                                      </p:tavLst>
                                    </p:anim>
                                    <p:anim calcmode="lin" valueType="num">
                                      <p:cBhvr>
                                        <p:cTn id="28" dur="500" fill="hold"/>
                                        <p:tgtEl>
                                          <p:spTgt spid="64520"/>
                                        </p:tgtEl>
                                        <p:attrNameLst>
                                          <p:attrName>ppt_y</p:attrName>
                                        </p:attrNameLst>
                                      </p:cBhvr>
                                      <p:tavLst>
                                        <p:tav tm="0">
                                          <p:val>
                                            <p:strVal val="#ppt_h+1"/>
                                          </p:val>
                                        </p:tav>
                                        <p:tav tm="100000">
                                          <p:val>
                                            <p:strVal val="#ppt_y"/>
                                          </p:val>
                                        </p:tav>
                                      </p:tavLst>
                                    </p:anim>
                                    <p:animEffect transition="in" filter="fade">
                                      <p:cBhvr>
                                        <p:cTn id="29" dur="500"/>
                                        <p:tgtEl>
                                          <p:spTgt spid="64520"/>
                                        </p:tgtEl>
                                      </p:cBhvr>
                                    </p:animEffect>
                                  </p:childTnLst>
                                </p:cTn>
                              </p:par>
                            </p:childTnLst>
                          </p:cTn>
                        </p:par>
                      </p:childTnLst>
                    </p:cTn>
                  </p:par>
                  <p:par>
                    <p:cTn id="30" fill="hold">
                      <p:stCondLst>
                        <p:cond delay="indefinite"/>
                      </p:stCondLst>
                      <p:childTnLst>
                        <p:par>
                          <p:cTn id="31" fill="hold">
                            <p:stCondLst>
                              <p:cond delay="0"/>
                            </p:stCondLst>
                            <p:childTnLst>
                              <p:par>
                                <p:cTn id="32" presetID="58" presetClass="entr" presetSubtype="0" accel="100000" fill="hold" nodeType="clickEffect">
                                  <p:stCondLst>
                                    <p:cond delay="0"/>
                                  </p:stCondLst>
                                  <p:childTnLst>
                                    <p:set>
                                      <p:cBhvr>
                                        <p:cTn id="33" dur="1" fill="hold">
                                          <p:stCondLst>
                                            <p:cond delay="0"/>
                                          </p:stCondLst>
                                        </p:cTn>
                                        <p:tgtEl>
                                          <p:spTgt spid="64522"/>
                                        </p:tgtEl>
                                        <p:attrNameLst>
                                          <p:attrName>style.visibility</p:attrName>
                                        </p:attrNameLst>
                                      </p:cBhvr>
                                      <p:to>
                                        <p:strVal val="visible"/>
                                      </p:to>
                                    </p:set>
                                    <p:anim calcmode="lin" valueType="num">
                                      <p:cBhvr>
                                        <p:cTn id="34" dur="500" fill="hold"/>
                                        <p:tgtEl>
                                          <p:spTgt spid="64522"/>
                                        </p:tgtEl>
                                        <p:attrNameLst>
                                          <p:attrName>ppt_w</p:attrName>
                                        </p:attrNameLst>
                                      </p:cBhvr>
                                      <p:tavLst>
                                        <p:tav tm="0">
                                          <p:val>
                                            <p:strVal val="#ppt_w*2.5"/>
                                          </p:val>
                                        </p:tav>
                                        <p:tav tm="100000">
                                          <p:val>
                                            <p:strVal val="#ppt_w"/>
                                          </p:val>
                                        </p:tav>
                                      </p:tavLst>
                                    </p:anim>
                                    <p:anim calcmode="lin" valueType="num">
                                      <p:cBhvr>
                                        <p:cTn id="35" dur="500" fill="hold"/>
                                        <p:tgtEl>
                                          <p:spTgt spid="64522"/>
                                        </p:tgtEl>
                                        <p:attrNameLst>
                                          <p:attrName>ppt_h</p:attrName>
                                        </p:attrNameLst>
                                      </p:cBhvr>
                                      <p:tavLst>
                                        <p:tav tm="0">
                                          <p:val>
                                            <p:strVal val="#ppt_h*0.01"/>
                                          </p:val>
                                        </p:tav>
                                        <p:tav tm="100000">
                                          <p:val>
                                            <p:strVal val="#ppt_h"/>
                                          </p:val>
                                        </p:tav>
                                      </p:tavLst>
                                    </p:anim>
                                    <p:anim calcmode="lin" valueType="num">
                                      <p:cBhvr>
                                        <p:cTn id="36" dur="500" fill="hold"/>
                                        <p:tgtEl>
                                          <p:spTgt spid="64522"/>
                                        </p:tgtEl>
                                        <p:attrNameLst>
                                          <p:attrName>ppt_x</p:attrName>
                                        </p:attrNameLst>
                                      </p:cBhvr>
                                      <p:tavLst>
                                        <p:tav tm="0">
                                          <p:val>
                                            <p:strVal val="#ppt_x"/>
                                          </p:val>
                                        </p:tav>
                                        <p:tav tm="100000">
                                          <p:val>
                                            <p:strVal val="#ppt_x"/>
                                          </p:val>
                                        </p:tav>
                                      </p:tavLst>
                                    </p:anim>
                                    <p:anim calcmode="lin" valueType="num">
                                      <p:cBhvr>
                                        <p:cTn id="37" dur="500" fill="hold"/>
                                        <p:tgtEl>
                                          <p:spTgt spid="64522"/>
                                        </p:tgtEl>
                                        <p:attrNameLst>
                                          <p:attrName>ppt_y</p:attrName>
                                        </p:attrNameLst>
                                      </p:cBhvr>
                                      <p:tavLst>
                                        <p:tav tm="0">
                                          <p:val>
                                            <p:strVal val="#ppt_h+1"/>
                                          </p:val>
                                        </p:tav>
                                        <p:tav tm="100000">
                                          <p:val>
                                            <p:strVal val="#ppt_y"/>
                                          </p:val>
                                        </p:tav>
                                      </p:tavLst>
                                    </p:anim>
                                    <p:animEffect transition="in" filter="fade">
                                      <p:cBhvr>
                                        <p:cTn id="38" dur="500"/>
                                        <p:tgtEl>
                                          <p:spTgt spid="64522"/>
                                        </p:tgtEl>
                                      </p:cBhvr>
                                    </p:animEffect>
                                  </p:childTnLst>
                                </p:cTn>
                              </p:par>
                            </p:childTnLst>
                          </p:cTn>
                        </p:par>
                      </p:childTnLst>
                    </p:cTn>
                  </p:par>
                  <p:par>
                    <p:cTn id="39" fill="hold">
                      <p:stCondLst>
                        <p:cond delay="indefinite"/>
                      </p:stCondLst>
                      <p:childTnLst>
                        <p:par>
                          <p:cTn id="40" fill="hold">
                            <p:stCondLst>
                              <p:cond delay="0"/>
                            </p:stCondLst>
                            <p:childTnLst>
                              <p:par>
                                <p:cTn id="41" presetID="58" presetClass="entr" presetSubtype="0" accel="100000" fill="hold" nodeType="clickEffect">
                                  <p:stCondLst>
                                    <p:cond delay="0"/>
                                  </p:stCondLst>
                                  <p:childTnLst>
                                    <p:set>
                                      <p:cBhvr>
                                        <p:cTn id="42" dur="1" fill="hold">
                                          <p:stCondLst>
                                            <p:cond delay="0"/>
                                          </p:stCondLst>
                                        </p:cTn>
                                        <p:tgtEl>
                                          <p:spTgt spid="64524"/>
                                        </p:tgtEl>
                                        <p:attrNameLst>
                                          <p:attrName>style.visibility</p:attrName>
                                        </p:attrNameLst>
                                      </p:cBhvr>
                                      <p:to>
                                        <p:strVal val="visible"/>
                                      </p:to>
                                    </p:set>
                                    <p:anim calcmode="lin" valueType="num">
                                      <p:cBhvr>
                                        <p:cTn id="43" dur="500" fill="hold"/>
                                        <p:tgtEl>
                                          <p:spTgt spid="64524"/>
                                        </p:tgtEl>
                                        <p:attrNameLst>
                                          <p:attrName>ppt_w</p:attrName>
                                        </p:attrNameLst>
                                      </p:cBhvr>
                                      <p:tavLst>
                                        <p:tav tm="0">
                                          <p:val>
                                            <p:strVal val="#ppt_w*2.5"/>
                                          </p:val>
                                        </p:tav>
                                        <p:tav tm="100000">
                                          <p:val>
                                            <p:strVal val="#ppt_w"/>
                                          </p:val>
                                        </p:tav>
                                      </p:tavLst>
                                    </p:anim>
                                    <p:anim calcmode="lin" valueType="num">
                                      <p:cBhvr>
                                        <p:cTn id="44" dur="500" fill="hold"/>
                                        <p:tgtEl>
                                          <p:spTgt spid="64524"/>
                                        </p:tgtEl>
                                        <p:attrNameLst>
                                          <p:attrName>ppt_h</p:attrName>
                                        </p:attrNameLst>
                                      </p:cBhvr>
                                      <p:tavLst>
                                        <p:tav tm="0">
                                          <p:val>
                                            <p:strVal val="#ppt_h*0.01"/>
                                          </p:val>
                                        </p:tav>
                                        <p:tav tm="100000">
                                          <p:val>
                                            <p:strVal val="#ppt_h"/>
                                          </p:val>
                                        </p:tav>
                                      </p:tavLst>
                                    </p:anim>
                                    <p:anim calcmode="lin" valueType="num">
                                      <p:cBhvr>
                                        <p:cTn id="45" dur="500" fill="hold"/>
                                        <p:tgtEl>
                                          <p:spTgt spid="64524"/>
                                        </p:tgtEl>
                                        <p:attrNameLst>
                                          <p:attrName>ppt_x</p:attrName>
                                        </p:attrNameLst>
                                      </p:cBhvr>
                                      <p:tavLst>
                                        <p:tav tm="0">
                                          <p:val>
                                            <p:strVal val="#ppt_x"/>
                                          </p:val>
                                        </p:tav>
                                        <p:tav tm="100000">
                                          <p:val>
                                            <p:strVal val="#ppt_x"/>
                                          </p:val>
                                        </p:tav>
                                      </p:tavLst>
                                    </p:anim>
                                    <p:anim calcmode="lin" valueType="num">
                                      <p:cBhvr>
                                        <p:cTn id="46" dur="500" fill="hold"/>
                                        <p:tgtEl>
                                          <p:spTgt spid="64524"/>
                                        </p:tgtEl>
                                        <p:attrNameLst>
                                          <p:attrName>ppt_y</p:attrName>
                                        </p:attrNameLst>
                                      </p:cBhvr>
                                      <p:tavLst>
                                        <p:tav tm="0">
                                          <p:val>
                                            <p:strVal val="#ppt_h+1"/>
                                          </p:val>
                                        </p:tav>
                                        <p:tav tm="100000">
                                          <p:val>
                                            <p:strVal val="#ppt_y"/>
                                          </p:val>
                                        </p:tav>
                                      </p:tavLst>
                                    </p:anim>
                                    <p:animEffect transition="in" filter="fade">
                                      <p:cBhvr>
                                        <p:cTn id="47" dur="500"/>
                                        <p:tgtEl>
                                          <p:spTgt spid="64524"/>
                                        </p:tgtEl>
                                      </p:cBhvr>
                                    </p:animEffect>
                                  </p:childTnLst>
                                </p:cTn>
                              </p:par>
                            </p:childTnLst>
                          </p:cTn>
                        </p:par>
                      </p:childTnLst>
                    </p:cTn>
                  </p:par>
                  <p:par>
                    <p:cTn id="48" fill="hold">
                      <p:stCondLst>
                        <p:cond delay="indefinite"/>
                      </p:stCondLst>
                      <p:childTnLst>
                        <p:par>
                          <p:cTn id="49" fill="hold">
                            <p:stCondLst>
                              <p:cond delay="0"/>
                            </p:stCondLst>
                            <p:childTnLst>
                              <p:par>
                                <p:cTn id="50" presetID="58" presetClass="entr" presetSubtype="0" accel="100000" fill="hold" nodeType="clickEffect">
                                  <p:stCondLst>
                                    <p:cond delay="0"/>
                                  </p:stCondLst>
                                  <p:childTnLst>
                                    <p:set>
                                      <p:cBhvr>
                                        <p:cTn id="51" dur="1" fill="hold">
                                          <p:stCondLst>
                                            <p:cond delay="0"/>
                                          </p:stCondLst>
                                        </p:cTn>
                                        <p:tgtEl>
                                          <p:spTgt spid="64526"/>
                                        </p:tgtEl>
                                        <p:attrNameLst>
                                          <p:attrName>style.visibility</p:attrName>
                                        </p:attrNameLst>
                                      </p:cBhvr>
                                      <p:to>
                                        <p:strVal val="visible"/>
                                      </p:to>
                                    </p:set>
                                    <p:anim calcmode="lin" valueType="num">
                                      <p:cBhvr>
                                        <p:cTn id="52" dur="500" fill="hold"/>
                                        <p:tgtEl>
                                          <p:spTgt spid="64526"/>
                                        </p:tgtEl>
                                        <p:attrNameLst>
                                          <p:attrName>ppt_w</p:attrName>
                                        </p:attrNameLst>
                                      </p:cBhvr>
                                      <p:tavLst>
                                        <p:tav tm="0">
                                          <p:val>
                                            <p:strVal val="#ppt_w*2.5"/>
                                          </p:val>
                                        </p:tav>
                                        <p:tav tm="100000">
                                          <p:val>
                                            <p:strVal val="#ppt_w"/>
                                          </p:val>
                                        </p:tav>
                                      </p:tavLst>
                                    </p:anim>
                                    <p:anim calcmode="lin" valueType="num">
                                      <p:cBhvr>
                                        <p:cTn id="53" dur="500" fill="hold"/>
                                        <p:tgtEl>
                                          <p:spTgt spid="64526"/>
                                        </p:tgtEl>
                                        <p:attrNameLst>
                                          <p:attrName>ppt_h</p:attrName>
                                        </p:attrNameLst>
                                      </p:cBhvr>
                                      <p:tavLst>
                                        <p:tav tm="0">
                                          <p:val>
                                            <p:strVal val="#ppt_h*0.01"/>
                                          </p:val>
                                        </p:tav>
                                        <p:tav tm="100000">
                                          <p:val>
                                            <p:strVal val="#ppt_h"/>
                                          </p:val>
                                        </p:tav>
                                      </p:tavLst>
                                    </p:anim>
                                    <p:anim calcmode="lin" valueType="num">
                                      <p:cBhvr>
                                        <p:cTn id="54" dur="500" fill="hold"/>
                                        <p:tgtEl>
                                          <p:spTgt spid="64526"/>
                                        </p:tgtEl>
                                        <p:attrNameLst>
                                          <p:attrName>ppt_x</p:attrName>
                                        </p:attrNameLst>
                                      </p:cBhvr>
                                      <p:tavLst>
                                        <p:tav tm="0">
                                          <p:val>
                                            <p:strVal val="#ppt_x"/>
                                          </p:val>
                                        </p:tav>
                                        <p:tav tm="100000">
                                          <p:val>
                                            <p:strVal val="#ppt_x"/>
                                          </p:val>
                                        </p:tav>
                                      </p:tavLst>
                                    </p:anim>
                                    <p:anim calcmode="lin" valueType="num">
                                      <p:cBhvr>
                                        <p:cTn id="55" dur="500" fill="hold"/>
                                        <p:tgtEl>
                                          <p:spTgt spid="64526"/>
                                        </p:tgtEl>
                                        <p:attrNameLst>
                                          <p:attrName>ppt_y</p:attrName>
                                        </p:attrNameLst>
                                      </p:cBhvr>
                                      <p:tavLst>
                                        <p:tav tm="0">
                                          <p:val>
                                            <p:strVal val="#ppt_h+1"/>
                                          </p:val>
                                        </p:tav>
                                        <p:tav tm="100000">
                                          <p:val>
                                            <p:strVal val="#ppt_y"/>
                                          </p:val>
                                        </p:tav>
                                      </p:tavLst>
                                    </p:anim>
                                    <p:animEffect transition="in" filter="fade">
                                      <p:cBhvr>
                                        <p:cTn id="56" dur="500"/>
                                        <p:tgtEl>
                                          <p:spTgt spid="64526"/>
                                        </p:tgtEl>
                                      </p:cBhvr>
                                    </p:animEffect>
                                  </p:childTnLst>
                                </p:cTn>
                              </p:par>
                            </p:childTnLst>
                          </p:cTn>
                        </p:par>
                      </p:childTnLst>
                    </p:cTn>
                  </p:par>
                  <p:par>
                    <p:cTn id="57" fill="hold">
                      <p:stCondLst>
                        <p:cond delay="indefinite"/>
                      </p:stCondLst>
                      <p:childTnLst>
                        <p:par>
                          <p:cTn id="58" fill="hold">
                            <p:stCondLst>
                              <p:cond delay="0"/>
                            </p:stCondLst>
                            <p:childTnLst>
                              <p:par>
                                <p:cTn id="59" presetID="58" presetClass="entr" presetSubtype="0" accel="100000" fill="hold" nodeType="clickEffect">
                                  <p:stCondLst>
                                    <p:cond delay="0"/>
                                  </p:stCondLst>
                                  <p:childTnLst>
                                    <p:set>
                                      <p:cBhvr>
                                        <p:cTn id="60" dur="1" fill="hold">
                                          <p:stCondLst>
                                            <p:cond delay="0"/>
                                          </p:stCondLst>
                                        </p:cTn>
                                        <p:tgtEl>
                                          <p:spTgt spid="64528"/>
                                        </p:tgtEl>
                                        <p:attrNameLst>
                                          <p:attrName>style.visibility</p:attrName>
                                        </p:attrNameLst>
                                      </p:cBhvr>
                                      <p:to>
                                        <p:strVal val="visible"/>
                                      </p:to>
                                    </p:set>
                                    <p:anim calcmode="lin" valueType="num">
                                      <p:cBhvr>
                                        <p:cTn id="61" dur="500" fill="hold"/>
                                        <p:tgtEl>
                                          <p:spTgt spid="64528"/>
                                        </p:tgtEl>
                                        <p:attrNameLst>
                                          <p:attrName>ppt_w</p:attrName>
                                        </p:attrNameLst>
                                      </p:cBhvr>
                                      <p:tavLst>
                                        <p:tav tm="0">
                                          <p:val>
                                            <p:strVal val="#ppt_w*2.5"/>
                                          </p:val>
                                        </p:tav>
                                        <p:tav tm="100000">
                                          <p:val>
                                            <p:strVal val="#ppt_w"/>
                                          </p:val>
                                        </p:tav>
                                      </p:tavLst>
                                    </p:anim>
                                    <p:anim calcmode="lin" valueType="num">
                                      <p:cBhvr>
                                        <p:cTn id="62" dur="500" fill="hold"/>
                                        <p:tgtEl>
                                          <p:spTgt spid="64528"/>
                                        </p:tgtEl>
                                        <p:attrNameLst>
                                          <p:attrName>ppt_h</p:attrName>
                                        </p:attrNameLst>
                                      </p:cBhvr>
                                      <p:tavLst>
                                        <p:tav tm="0">
                                          <p:val>
                                            <p:strVal val="#ppt_h*0.01"/>
                                          </p:val>
                                        </p:tav>
                                        <p:tav tm="100000">
                                          <p:val>
                                            <p:strVal val="#ppt_h"/>
                                          </p:val>
                                        </p:tav>
                                      </p:tavLst>
                                    </p:anim>
                                    <p:anim calcmode="lin" valueType="num">
                                      <p:cBhvr>
                                        <p:cTn id="63" dur="500" fill="hold"/>
                                        <p:tgtEl>
                                          <p:spTgt spid="64528"/>
                                        </p:tgtEl>
                                        <p:attrNameLst>
                                          <p:attrName>ppt_x</p:attrName>
                                        </p:attrNameLst>
                                      </p:cBhvr>
                                      <p:tavLst>
                                        <p:tav tm="0">
                                          <p:val>
                                            <p:strVal val="#ppt_x"/>
                                          </p:val>
                                        </p:tav>
                                        <p:tav tm="100000">
                                          <p:val>
                                            <p:strVal val="#ppt_x"/>
                                          </p:val>
                                        </p:tav>
                                      </p:tavLst>
                                    </p:anim>
                                    <p:anim calcmode="lin" valueType="num">
                                      <p:cBhvr>
                                        <p:cTn id="64" dur="500" fill="hold"/>
                                        <p:tgtEl>
                                          <p:spTgt spid="64528"/>
                                        </p:tgtEl>
                                        <p:attrNameLst>
                                          <p:attrName>ppt_y</p:attrName>
                                        </p:attrNameLst>
                                      </p:cBhvr>
                                      <p:tavLst>
                                        <p:tav tm="0">
                                          <p:val>
                                            <p:strVal val="#ppt_h+1"/>
                                          </p:val>
                                        </p:tav>
                                        <p:tav tm="100000">
                                          <p:val>
                                            <p:strVal val="#ppt_y"/>
                                          </p:val>
                                        </p:tav>
                                      </p:tavLst>
                                    </p:anim>
                                    <p:animEffect transition="in" filter="fade">
                                      <p:cBhvr>
                                        <p:cTn id="65" dur="500"/>
                                        <p:tgtEl>
                                          <p:spTgt spid="64528"/>
                                        </p:tgtEl>
                                      </p:cBhvr>
                                    </p:animEffect>
                                  </p:childTnLst>
                                </p:cTn>
                              </p:par>
                            </p:childTnLst>
                          </p:cTn>
                        </p:par>
                      </p:childTnLst>
                    </p:cTn>
                  </p:par>
                  <p:par>
                    <p:cTn id="66" fill="hold">
                      <p:stCondLst>
                        <p:cond delay="indefinite"/>
                      </p:stCondLst>
                      <p:childTnLst>
                        <p:par>
                          <p:cTn id="67" fill="hold">
                            <p:stCondLst>
                              <p:cond delay="0"/>
                            </p:stCondLst>
                            <p:childTnLst>
                              <p:par>
                                <p:cTn id="68" presetID="58" presetClass="entr" presetSubtype="0" accel="100000" fill="hold" nodeType="click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strVal val="#ppt_w*2.5"/>
                                          </p:val>
                                        </p:tav>
                                        <p:tav tm="100000">
                                          <p:val>
                                            <p:strVal val="#ppt_w"/>
                                          </p:val>
                                        </p:tav>
                                      </p:tavLst>
                                    </p:anim>
                                    <p:anim calcmode="lin" valueType="num">
                                      <p:cBhvr>
                                        <p:cTn id="71" dur="500" fill="hold"/>
                                        <p:tgtEl>
                                          <p:spTgt spid="38"/>
                                        </p:tgtEl>
                                        <p:attrNameLst>
                                          <p:attrName>ppt_h</p:attrName>
                                        </p:attrNameLst>
                                      </p:cBhvr>
                                      <p:tavLst>
                                        <p:tav tm="0">
                                          <p:val>
                                            <p:strVal val="#ppt_h*0.01"/>
                                          </p:val>
                                        </p:tav>
                                        <p:tav tm="100000">
                                          <p:val>
                                            <p:strVal val="#ppt_h"/>
                                          </p:val>
                                        </p:tav>
                                      </p:tavLst>
                                    </p:anim>
                                    <p:anim calcmode="lin" valueType="num">
                                      <p:cBhvr>
                                        <p:cTn id="72" dur="500" fill="hold"/>
                                        <p:tgtEl>
                                          <p:spTgt spid="38"/>
                                        </p:tgtEl>
                                        <p:attrNameLst>
                                          <p:attrName>ppt_x</p:attrName>
                                        </p:attrNameLst>
                                      </p:cBhvr>
                                      <p:tavLst>
                                        <p:tav tm="0">
                                          <p:val>
                                            <p:strVal val="#ppt_x"/>
                                          </p:val>
                                        </p:tav>
                                        <p:tav tm="100000">
                                          <p:val>
                                            <p:strVal val="#ppt_x"/>
                                          </p:val>
                                        </p:tav>
                                      </p:tavLst>
                                    </p:anim>
                                    <p:anim calcmode="lin" valueType="num">
                                      <p:cBhvr>
                                        <p:cTn id="73" dur="500" fill="hold"/>
                                        <p:tgtEl>
                                          <p:spTgt spid="38"/>
                                        </p:tgtEl>
                                        <p:attrNameLst>
                                          <p:attrName>ppt_y</p:attrName>
                                        </p:attrNameLst>
                                      </p:cBhvr>
                                      <p:tavLst>
                                        <p:tav tm="0">
                                          <p:val>
                                            <p:strVal val="#ppt_h+1"/>
                                          </p:val>
                                        </p:tav>
                                        <p:tav tm="100000">
                                          <p:val>
                                            <p:strVal val="#ppt_y"/>
                                          </p:val>
                                        </p:tav>
                                      </p:tavLst>
                                    </p:anim>
                                    <p:animEffect transition="in" filter="fade">
                                      <p:cBhvr>
                                        <p:cTn id="74" dur="500"/>
                                        <p:tgtEl>
                                          <p:spTgt spid="38"/>
                                        </p:tgtEl>
                                      </p:cBhvr>
                                    </p:animEffect>
                                  </p:childTnLst>
                                </p:cTn>
                              </p:par>
                            </p:childTnLst>
                          </p:cTn>
                        </p:par>
                      </p:childTnLst>
                    </p:cTn>
                  </p:par>
                  <p:par>
                    <p:cTn id="75" fill="hold">
                      <p:stCondLst>
                        <p:cond delay="indefinite"/>
                      </p:stCondLst>
                      <p:childTnLst>
                        <p:par>
                          <p:cTn id="76" fill="hold">
                            <p:stCondLst>
                              <p:cond delay="0"/>
                            </p:stCondLst>
                            <p:childTnLst>
                              <p:par>
                                <p:cTn id="77" presetID="58" presetClass="entr" presetSubtype="0" accel="10000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anim calcmode="lin" valueType="num">
                                      <p:cBhvr>
                                        <p:cTn id="79" dur="500" fill="hold"/>
                                        <p:tgtEl>
                                          <p:spTgt spid="40"/>
                                        </p:tgtEl>
                                        <p:attrNameLst>
                                          <p:attrName>ppt_w</p:attrName>
                                        </p:attrNameLst>
                                      </p:cBhvr>
                                      <p:tavLst>
                                        <p:tav tm="0">
                                          <p:val>
                                            <p:strVal val="#ppt_w*2.5"/>
                                          </p:val>
                                        </p:tav>
                                        <p:tav tm="100000">
                                          <p:val>
                                            <p:strVal val="#ppt_w"/>
                                          </p:val>
                                        </p:tav>
                                      </p:tavLst>
                                    </p:anim>
                                    <p:anim calcmode="lin" valueType="num">
                                      <p:cBhvr>
                                        <p:cTn id="80" dur="500" fill="hold"/>
                                        <p:tgtEl>
                                          <p:spTgt spid="40"/>
                                        </p:tgtEl>
                                        <p:attrNameLst>
                                          <p:attrName>ppt_h</p:attrName>
                                        </p:attrNameLst>
                                      </p:cBhvr>
                                      <p:tavLst>
                                        <p:tav tm="0">
                                          <p:val>
                                            <p:strVal val="#ppt_h*0.01"/>
                                          </p:val>
                                        </p:tav>
                                        <p:tav tm="100000">
                                          <p:val>
                                            <p:strVal val="#ppt_h"/>
                                          </p:val>
                                        </p:tav>
                                      </p:tavLst>
                                    </p:anim>
                                    <p:anim calcmode="lin" valueType="num">
                                      <p:cBhvr>
                                        <p:cTn id="81" dur="500" fill="hold"/>
                                        <p:tgtEl>
                                          <p:spTgt spid="40"/>
                                        </p:tgtEl>
                                        <p:attrNameLst>
                                          <p:attrName>ppt_x</p:attrName>
                                        </p:attrNameLst>
                                      </p:cBhvr>
                                      <p:tavLst>
                                        <p:tav tm="0">
                                          <p:val>
                                            <p:strVal val="#ppt_x"/>
                                          </p:val>
                                        </p:tav>
                                        <p:tav tm="100000">
                                          <p:val>
                                            <p:strVal val="#ppt_x"/>
                                          </p:val>
                                        </p:tav>
                                      </p:tavLst>
                                    </p:anim>
                                    <p:anim calcmode="lin" valueType="num">
                                      <p:cBhvr>
                                        <p:cTn id="82" dur="500" fill="hold"/>
                                        <p:tgtEl>
                                          <p:spTgt spid="40"/>
                                        </p:tgtEl>
                                        <p:attrNameLst>
                                          <p:attrName>ppt_y</p:attrName>
                                        </p:attrNameLst>
                                      </p:cBhvr>
                                      <p:tavLst>
                                        <p:tav tm="0">
                                          <p:val>
                                            <p:strVal val="#ppt_h+1"/>
                                          </p:val>
                                        </p:tav>
                                        <p:tav tm="100000">
                                          <p:val>
                                            <p:strVal val="#ppt_y"/>
                                          </p:val>
                                        </p:tav>
                                      </p:tavLst>
                                    </p:anim>
                                    <p:animEffect transition="in" filter="fade">
                                      <p:cBhvr>
                                        <p:cTn id="83" dur="500"/>
                                        <p:tgtEl>
                                          <p:spTgt spid="40"/>
                                        </p:tgtEl>
                                      </p:cBhvr>
                                    </p:animEffect>
                                  </p:childTnLst>
                                </p:cTn>
                              </p:par>
                            </p:childTnLst>
                          </p:cTn>
                        </p:par>
                      </p:childTnLst>
                    </p:cTn>
                  </p:par>
                  <p:par>
                    <p:cTn id="84" fill="hold">
                      <p:stCondLst>
                        <p:cond delay="indefinite"/>
                      </p:stCondLst>
                      <p:childTnLst>
                        <p:par>
                          <p:cTn id="85" fill="hold">
                            <p:stCondLst>
                              <p:cond delay="0"/>
                            </p:stCondLst>
                            <p:childTnLst>
                              <p:par>
                                <p:cTn id="86" presetID="58" presetClass="entr" presetSubtype="0" accel="100000" fill="hold" nodeType="click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p:cTn id="88" dur="500" fill="hold"/>
                                        <p:tgtEl>
                                          <p:spTgt spid="36"/>
                                        </p:tgtEl>
                                        <p:attrNameLst>
                                          <p:attrName>ppt_w</p:attrName>
                                        </p:attrNameLst>
                                      </p:cBhvr>
                                      <p:tavLst>
                                        <p:tav tm="0">
                                          <p:val>
                                            <p:strVal val="#ppt_w*2.5"/>
                                          </p:val>
                                        </p:tav>
                                        <p:tav tm="100000">
                                          <p:val>
                                            <p:strVal val="#ppt_w"/>
                                          </p:val>
                                        </p:tav>
                                      </p:tavLst>
                                    </p:anim>
                                    <p:anim calcmode="lin" valueType="num">
                                      <p:cBhvr>
                                        <p:cTn id="89" dur="500" fill="hold"/>
                                        <p:tgtEl>
                                          <p:spTgt spid="36"/>
                                        </p:tgtEl>
                                        <p:attrNameLst>
                                          <p:attrName>ppt_h</p:attrName>
                                        </p:attrNameLst>
                                      </p:cBhvr>
                                      <p:tavLst>
                                        <p:tav tm="0">
                                          <p:val>
                                            <p:strVal val="#ppt_h*0.01"/>
                                          </p:val>
                                        </p:tav>
                                        <p:tav tm="100000">
                                          <p:val>
                                            <p:strVal val="#ppt_h"/>
                                          </p:val>
                                        </p:tav>
                                      </p:tavLst>
                                    </p:anim>
                                    <p:anim calcmode="lin" valueType="num">
                                      <p:cBhvr>
                                        <p:cTn id="90" dur="500" fill="hold"/>
                                        <p:tgtEl>
                                          <p:spTgt spid="36"/>
                                        </p:tgtEl>
                                        <p:attrNameLst>
                                          <p:attrName>ppt_x</p:attrName>
                                        </p:attrNameLst>
                                      </p:cBhvr>
                                      <p:tavLst>
                                        <p:tav tm="0">
                                          <p:val>
                                            <p:strVal val="#ppt_x"/>
                                          </p:val>
                                        </p:tav>
                                        <p:tav tm="100000">
                                          <p:val>
                                            <p:strVal val="#ppt_x"/>
                                          </p:val>
                                        </p:tav>
                                      </p:tavLst>
                                    </p:anim>
                                    <p:anim calcmode="lin" valueType="num">
                                      <p:cBhvr>
                                        <p:cTn id="91" dur="500" fill="hold"/>
                                        <p:tgtEl>
                                          <p:spTgt spid="36"/>
                                        </p:tgtEl>
                                        <p:attrNameLst>
                                          <p:attrName>ppt_y</p:attrName>
                                        </p:attrNameLst>
                                      </p:cBhvr>
                                      <p:tavLst>
                                        <p:tav tm="0">
                                          <p:val>
                                            <p:strVal val="#ppt_h+1"/>
                                          </p:val>
                                        </p:tav>
                                        <p:tav tm="100000">
                                          <p:val>
                                            <p:strVal val="#ppt_y"/>
                                          </p:val>
                                        </p:tav>
                                      </p:tavLst>
                                    </p:anim>
                                    <p:animEffect transition="in" filter="fade">
                                      <p:cBhvr>
                                        <p:cTn id="92" dur="500"/>
                                        <p:tgtEl>
                                          <p:spTgt spid="36"/>
                                        </p:tgtEl>
                                      </p:cBhvr>
                                    </p:animEffect>
                                  </p:childTnLst>
                                </p:cTn>
                              </p:par>
                            </p:childTnLst>
                          </p:cTn>
                        </p:par>
                      </p:childTnLst>
                    </p:cTn>
                  </p:par>
                  <p:par>
                    <p:cTn id="93" fill="hold">
                      <p:stCondLst>
                        <p:cond delay="indefinite"/>
                      </p:stCondLst>
                      <p:childTnLst>
                        <p:par>
                          <p:cTn id="94" fill="hold">
                            <p:stCondLst>
                              <p:cond delay="0"/>
                            </p:stCondLst>
                            <p:childTnLst>
                              <p:par>
                                <p:cTn id="95" presetID="58" presetClass="entr" presetSubtype="0" accel="100000" fill="hold" nodeType="click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p:cTn id="97" dur="500" fill="hold"/>
                                        <p:tgtEl>
                                          <p:spTgt spid="34"/>
                                        </p:tgtEl>
                                        <p:attrNameLst>
                                          <p:attrName>ppt_w</p:attrName>
                                        </p:attrNameLst>
                                      </p:cBhvr>
                                      <p:tavLst>
                                        <p:tav tm="0">
                                          <p:val>
                                            <p:strVal val="#ppt_w*2.5"/>
                                          </p:val>
                                        </p:tav>
                                        <p:tav tm="100000">
                                          <p:val>
                                            <p:strVal val="#ppt_w"/>
                                          </p:val>
                                        </p:tav>
                                      </p:tavLst>
                                    </p:anim>
                                    <p:anim calcmode="lin" valueType="num">
                                      <p:cBhvr>
                                        <p:cTn id="98" dur="500" fill="hold"/>
                                        <p:tgtEl>
                                          <p:spTgt spid="34"/>
                                        </p:tgtEl>
                                        <p:attrNameLst>
                                          <p:attrName>ppt_h</p:attrName>
                                        </p:attrNameLst>
                                      </p:cBhvr>
                                      <p:tavLst>
                                        <p:tav tm="0">
                                          <p:val>
                                            <p:strVal val="#ppt_h*0.01"/>
                                          </p:val>
                                        </p:tav>
                                        <p:tav tm="100000">
                                          <p:val>
                                            <p:strVal val="#ppt_h"/>
                                          </p:val>
                                        </p:tav>
                                      </p:tavLst>
                                    </p:anim>
                                    <p:anim calcmode="lin" valueType="num">
                                      <p:cBhvr>
                                        <p:cTn id="99" dur="500" fill="hold"/>
                                        <p:tgtEl>
                                          <p:spTgt spid="34"/>
                                        </p:tgtEl>
                                        <p:attrNameLst>
                                          <p:attrName>ppt_x</p:attrName>
                                        </p:attrNameLst>
                                      </p:cBhvr>
                                      <p:tavLst>
                                        <p:tav tm="0">
                                          <p:val>
                                            <p:strVal val="#ppt_x"/>
                                          </p:val>
                                        </p:tav>
                                        <p:tav tm="100000">
                                          <p:val>
                                            <p:strVal val="#ppt_x"/>
                                          </p:val>
                                        </p:tav>
                                      </p:tavLst>
                                    </p:anim>
                                    <p:anim calcmode="lin" valueType="num">
                                      <p:cBhvr>
                                        <p:cTn id="100" dur="500" fill="hold"/>
                                        <p:tgtEl>
                                          <p:spTgt spid="34"/>
                                        </p:tgtEl>
                                        <p:attrNameLst>
                                          <p:attrName>ppt_y</p:attrName>
                                        </p:attrNameLst>
                                      </p:cBhvr>
                                      <p:tavLst>
                                        <p:tav tm="0">
                                          <p:val>
                                            <p:strVal val="#ppt_h+1"/>
                                          </p:val>
                                        </p:tav>
                                        <p:tav tm="100000">
                                          <p:val>
                                            <p:strVal val="#ppt_y"/>
                                          </p:val>
                                        </p:tav>
                                      </p:tavLst>
                                    </p:anim>
                                    <p:animEffect transition="in" filter="fade">
                                      <p:cBhvr>
                                        <p:cTn id="101" dur="500"/>
                                        <p:tgtEl>
                                          <p:spTgt spid="34"/>
                                        </p:tgtEl>
                                      </p:cBhvr>
                                    </p:animEffect>
                                  </p:childTnLst>
                                </p:cTn>
                              </p:par>
                            </p:childTnLst>
                          </p:cTn>
                        </p:par>
                      </p:childTnLst>
                    </p:cTn>
                  </p:par>
                  <p:par>
                    <p:cTn id="102" fill="hold">
                      <p:stCondLst>
                        <p:cond delay="indefinite"/>
                      </p:stCondLst>
                      <p:childTnLst>
                        <p:par>
                          <p:cTn id="103" fill="hold">
                            <p:stCondLst>
                              <p:cond delay="0"/>
                            </p:stCondLst>
                            <p:childTnLst>
                              <p:par>
                                <p:cTn id="104" presetID="58" presetClass="entr" presetSubtype="0" accel="100000" fill="hold" nodeType="click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strVal val="#ppt_w*2.5"/>
                                          </p:val>
                                        </p:tav>
                                        <p:tav tm="100000">
                                          <p:val>
                                            <p:strVal val="#ppt_w"/>
                                          </p:val>
                                        </p:tav>
                                      </p:tavLst>
                                    </p:anim>
                                    <p:anim calcmode="lin" valueType="num">
                                      <p:cBhvr>
                                        <p:cTn id="107" dur="500" fill="hold"/>
                                        <p:tgtEl>
                                          <p:spTgt spid="32"/>
                                        </p:tgtEl>
                                        <p:attrNameLst>
                                          <p:attrName>ppt_h</p:attrName>
                                        </p:attrNameLst>
                                      </p:cBhvr>
                                      <p:tavLst>
                                        <p:tav tm="0">
                                          <p:val>
                                            <p:strVal val="#ppt_h*0.01"/>
                                          </p:val>
                                        </p:tav>
                                        <p:tav tm="100000">
                                          <p:val>
                                            <p:strVal val="#ppt_h"/>
                                          </p:val>
                                        </p:tav>
                                      </p:tavLst>
                                    </p:anim>
                                    <p:anim calcmode="lin" valueType="num">
                                      <p:cBhvr>
                                        <p:cTn id="108" dur="500" fill="hold"/>
                                        <p:tgtEl>
                                          <p:spTgt spid="32"/>
                                        </p:tgtEl>
                                        <p:attrNameLst>
                                          <p:attrName>ppt_x</p:attrName>
                                        </p:attrNameLst>
                                      </p:cBhvr>
                                      <p:tavLst>
                                        <p:tav tm="0">
                                          <p:val>
                                            <p:strVal val="#ppt_x"/>
                                          </p:val>
                                        </p:tav>
                                        <p:tav tm="100000">
                                          <p:val>
                                            <p:strVal val="#ppt_x"/>
                                          </p:val>
                                        </p:tav>
                                      </p:tavLst>
                                    </p:anim>
                                    <p:anim calcmode="lin" valueType="num">
                                      <p:cBhvr>
                                        <p:cTn id="109" dur="500" fill="hold"/>
                                        <p:tgtEl>
                                          <p:spTgt spid="32"/>
                                        </p:tgtEl>
                                        <p:attrNameLst>
                                          <p:attrName>ppt_y</p:attrName>
                                        </p:attrNameLst>
                                      </p:cBhvr>
                                      <p:tavLst>
                                        <p:tav tm="0">
                                          <p:val>
                                            <p:strVal val="#ppt_h+1"/>
                                          </p:val>
                                        </p:tav>
                                        <p:tav tm="100000">
                                          <p:val>
                                            <p:strVal val="#ppt_y"/>
                                          </p:val>
                                        </p:tav>
                                      </p:tavLst>
                                    </p:anim>
                                    <p:animEffect transition="in" filter="fade">
                                      <p:cBhvr>
                                        <p:cTn id="110" dur="500"/>
                                        <p:tgtEl>
                                          <p:spTgt spid="32"/>
                                        </p:tgtEl>
                                      </p:cBhvr>
                                    </p:animEffect>
                                  </p:childTnLst>
                                </p:cTn>
                              </p:par>
                            </p:childTnLst>
                          </p:cTn>
                        </p:par>
                      </p:childTnLst>
                    </p:cTn>
                  </p:par>
                  <p:par>
                    <p:cTn id="111" fill="hold">
                      <p:stCondLst>
                        <p:cond delay="indefinite"/>
                      </p:stCondLst>
                      <p:childTnLst>
                        <p:par>
                          <p:cTn id="112" fill="hold">
                            <p:stCondLst>
                              <p:cond delay="0"/>
                            </p:stCondLst>
                            <p:childTnLst>
                              <p:par>
                                <p:cTn id="113" presetID="58" presetClass="entr" presetSubtype="0" accel="100000" fill="hold" nodeType="click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p:cTn id="115" dur="500" fill="hold"/>
                                        <p:tgtEl>
                                          <p:spTgt spid="30"/>
                                        </p:tgtEl>
                                        <p:attrNameLst>
                                          <p:attrName>ppt_w</p:attrName>
                                        </p:attrNameLst>
                                      </p:cBhvr>
                                      <p:tavLst>
                                        <p:tav tm="0">
                                          <p:val>
                                            <p:strVal val="#ppt_w*2.5"/>
                                          </p:val>
                                        </p:tav>
                                        <p:tav tm="100000">
                                          <p:val>
                                            <p:strVal val="#ppt_w"/>
                                          </p:val>
                                        </p:tav>
                                      </p:tavLst>
                                    </p:anim>
                                    <p:anim calcmode="lin" valueType="num">
                                      <p:cBhvr>
                                        <p:cTn id="116" dur="500" fill="hold"/>
                                        <p:tgtEl>
                                          <p:spTgt spid="30"/>
                                        </p:tgtEl>
                                        <p:attrNameLst>
                                          <p:attrName>ppt_h</p:attrName>
                                        </p:attrNameLst>
                                      </p:cBhvr>
                                      <p:tavLst>
                                        <p:tav tm="0">
                                          <p:val>
                                            <p:strVal val="#ppt_h*0.01"/>
                                          </p:val>
                                        </p:tav>
                                        <p:tav tm="100000">
                                          <p:val>
                                            <p:strVal val="#ppt_h"/>
                                          </p:val>
                                        </p:tav>
                                      </p:tavLst>
                                    </p:anim>
                                    <p:anim calcmode="lin" valueType="num">
                                      <p:cBhvr>
                                        <p:cTn id="117" dur="500" fill="hold"/>
                                        <p:tgtEl>
                                          <p:spTgt spid="30"/>
                                        </p:tgtEl>
                                        <p:attrNameLst>
                                          <p:attrName>ppt_x</p:attrName>
                                        </p:attrNameLst>
                                      </p:cBhvr>
                                      <p:tavLst>
                                        <p:tav tm="0">
                                          <p:val>
                                            <p:strVal val="#ppt_x"/>
                                          </p:val>
                                        </p:tav>
                                        <p:tav tm="100000">
                                          <p:val>
                                            <p:strVal val="#ppt_x"/>
                                          </p:val>
                                        </p:tav>
                                      </p:tavLst>
                                    </p:anim>
                                    <p:anim calcmode="lin" valueType="num">
                                      <p:cBhvr>
                                        <p:cTn id="118" dur="500" fill="hold"/>
                                        <p:tgtEl>
                                          <p:spTgt spid="30"/>
                                        </p:tgtEl>
                                        <p:attrNameLst>
                                          <p:attrName>ppt_y</p:attrName>
                                        </p:attrNameLst>
                                      </p:cBhvr>
                                      <p:tavLst>
                                        <p:tav tm="0">
                                          <p:val>
                                            <p:strVal val="#ppt_h+1"/>
                                          </p:val>
                                        </p:tav>
                                        <p:tav tm="100000">
                                          <p:val>
                                            <p:strVal val="#ppt_y"/>
                                          </p:val>
                                        </p:tav>
                                      </p:tavLst>
                                    </p:anim>
                                    <p:animEffect transition="in" filter="fade">
                                      <p:cBhvr>
                                        <p:cTn id="119" dur="500"/>
                                        <p:tgtEl>
                                          <p:spTgt spid="30"/>
                                        </p:tgtEl>
                                      </p:cBhvr>
                                    </p:animEffect>
                                  </p:childTnLst>
                                </p:cTn>
                              </p:par>
                            </p:childTnLst>
                          </p:cTn>
                        </p:par>
                      </p:childTnLst>
                    </p:cTn>
                  </p:par>
                  <p:par>
                    <p:cTn id="120" fill="hold">
                      <p:stCondLst>
                        <p:cond delay="indefinite"/>
                      </p:stCondLst>
                      <p:childTnLst>
                        <p:par>
                          <p:cTn id="121" fill="hold">
                            <p:stCondLst>
                              <p:cond delay="0"/>
                            </p:stCondLst>
                            <p:childTnLst>
                              <p:par>
                                <p:cTn id="122" presetID="58" presetClass="entr" presetSubtype="0" accel="100000" fill="hold" nodeType="clickEffect">
                                  <p:stCondLst>
                                    <p:cond delay="0"/>
                                  </p:stCondLst>
                                  <p:childTnLst>
                                    <p:set>
                                      <p:cBhvr>
                                        <p:cTn id="123" dur="1" fill="hold">
                                          <p:stCondLst>
                                            <p:cond delay="0"/>
                                          </p:stCondLst>
                                        </p:cTn>
                                        <p:tgtEl>
                                          <p:spTgt spid="28"/>
                                        </p:tgtEl>
                                        <p:attrNameLst>
                                          <p:attrName>style.visibility</p:attrName>
                                        </p:attrNameLst>
                                      </p:cBhvr>
                                      <p:to>
                                        <p:strVal val="visible"/>
                                      </p:to>
                                    </p:set>
                                    <p:anim calcmode="lin" valueType="num">
                                      <p:cBhvr>
                                        <p:cTn id="124" dur="500" fill="hold"/>
                                        <p:tgtEl>
                                          <p:spTgt spid="28"/>
                                        </p:tgtEl>
                                        <p:attrNameLst>
                                          <p:attrName>ppt_w</p:attrName>
                                        </p:attrNameLst>
                                      </p:cBhvr>
                                      <p:tavLst>
                                        <p:tav tm="0">
                                          <p:val>
                                            <p:strVal val="#ppt_w*2.5"/>
                                          </p:val>
                                        </p:tav>
                                        <p:tav tm="100000">
                                          <p:val>
                                            <p:strVal val="#ppt_w"/>
                                          </p:val>
                                        </p:tav>
                                      </p:tavLst>
                                    </p:anim>
                                    <p:anim calcmode="lin" valueType="num">
                                      <p:cBhvr>
                                        <p:cTn id="125" dur="500" fill="hold"/>
                                        <p:tgtEl>
                                          <p:spTgt spid="28"/>
                                        </p:tgtEl>
                                        <p:attrNameLst>
                                          <p:attrName>ppt_h</p:attrName>
                                        </p:attrNameLst>
                                      </p:cBhvr>
                                      <p:tavLst>
                                        <p:tav tm="0">
                                          <p:val>
                                            <p:strVal val="#ppt_h*0.01"/>
                                          </p:val>
                                        </p:tav>
                                        <p:tav tm="100000">
                                          <p:val>
                                            <p:strVal val="#ppt_h"/>
                                          </p:val>
                                        </p:tav>
                                      </p:tavLst>
                                    </p:anim>
                                    <p:anim calcmode="lin" valueType="num">
                                      <p:cBhvr>
                                        <p:cTn id="126" dur="500" fill="hold"/>
                                        <p:tgtEl>
                                          <p:spTgt spid="28"/>
                                        </p:tgtEl>
                                        <p:attrNameLst>
                                          <p:attrName>ppt_x</p:attrName>
                                        </p:attrNameLst>
                                      </p:cBhvr>
                                      <p:tavLst>
                                        <p:tav tm="0">
                                          <p:val>
                                            <p:strVal val="#ppt_x"/>
                                          </p:val>
                                        </p:tav>
                                        <p:tav tm="100000">
                                          <p:val>
                                            <p:strVal val="#ppt_x"/>
                                          </p:val>
                                        </p:tav>
                                      </p:tavLst>
                                    </p:anim>
                                    <p:anim calcmode="lin" valueType="num">
                                      <p:cBhvr>
                                        <p:cTn id="127" dur="500" fill="hold"/>
                                        <p:tgtEl>
                                          <p:spTgt spid="28"/>
                                        </p:tgtEl>
                                        <p:attrNameLst>
                                          <p:attrName>ppt_y</p:attrName>
                                        </p:attrNameLst>
                                      </p:cBhvr>
                                      <p:tavLst>
                                        <p:tav tm="0">
                                          <p:val>
                                            <p:strVal val="#ppt_h+1"/>
                                          </p:val>
                                        </p:tav>
                                        <p:tav tm="100000">
                                          <p:val>
                                            <p:strVal val="#ppt_y"/>
                                          </p:val>
                                        </p:tav>
                                      </p:tavLst>
                                    </p:anim>
                                    <p:animEffect transition="in" filter="fade">
                                      <p:cBhvr>
                                        <p:cTn id="128" dur="500"/>
                                        <p:tgtEl>
                                          <p:spTgt spid="28"/>
                                        </p:tgtEl>
                                      </p:cBhvr>
                                    </p:animEffect>
                                  </p:childTnLst>
                                </p:cTn>
                              </p:par>
                            </p:childTnLst>
                          </p:cTn>
                        </p:par>
                      </p:childTnLst>
                    </p:cTn>
                  </p:par>
                  <p:par>
                    <p:cTn id="129" fill="hold">
                      <p:stCondLst>
                        <p:cond delay="indefinite"/>
                      </p:stCondLst>
                      <p:childTnLst>
                        <p:par>
                          <p:cTn id="130" fill="hold">
                            <p:stCondLst>
                              <p:cond delay="0"/>
                            </p:stCondLst>
                            <p:childTnLst>
                              <p:par>
                                <p:cTn id="131" presetID="58" presetClass="entr" presetSubtype="0" accel="100000" fill="hold" nodeType="clickEffect">
                                  <p:stCondLst>
                                    <p:cond delay="0"/>
                                  </p:stCondLst>
                                  <p:childTnLst>
                                    <p:set>
                                      <p:cBhvr>
                                        <p:cTn id="132" dur="1" fill="hold">
                                          <p:stCondLst>
                                            <p:cond delay="0"/>
                                          </p:stCondLst>
                                        </p:cTn>
                                        <p:tgtEl>
                                          <p:spTgt spid="26"/>
                                        </p:tgtEl>
                                        <p:attrNameLst>
                                          <p:attrName>style.visibility</p:attrName>
                                        </p:attrNameLst>
                                      </p:cBhvr>
                                      <p:to>
                                        <p:strVal val="visible"/>
                                      </p:to>
                                    </p:set>
                                    <p:anim calcmode="lin" valueType="num">
                                      <p:cBhvr>
                                        <p:cTn id="133" dur="500" fill="hold"/>
                                        <p:tgtEl>
                                          <p:spTgt spid="26"/>
                                        </p:tgtEl>
                                        <p:attrNameLst>
                                          <p:attrName>ppt_w</p:attrName>
                                        </p:attrNameLst>
                                      </p:cBhvr>
                                      <p:tavLst>
                                        <p:tav tm="0">
                                          <p:val>
                                            <p:strVal val="#ppt_w*2.5"/>
                                          </p:val>
                                        </p:tav>
                                        <p:tav tm="100000">
                                          <p:val>
                                            <p:strVal val="#ppt_w"/>
                                          </p:val>
                                        </p:tav>
                                      </p:tavLst>
                                    </p:anim>
                                    <p:anim calcmode="lin" valueType="num">
                                      <p:cBhvr>
                                        <p:cTn id="134" dur="500" fill="hold"/>
                                        <p:tgtEl>
                                          <p:spTgt spid="26"/>
                                        </p:tgtEl>
                                        <p:attrNameLst>
                                          <p:attrName>ppt_h</p:attrName>
                                        </p:attrNameLst>
                                      </p:cBhvr>
                                      <p:tavLst>
                                        <p:tav tm="0">
                                          <p:val>
                                            <p:strVal val="#ppt_h*0.01"/>
                                          </p:val>
                                        </p:tav>
                                        <p:tav tm="100000">
                                          <p:val>
                                            <p:strVal val="#ppt_h"/>
                                          </p:val>
                                        </p:tav>
                                      </p:tavLst>
                                    </p:anim>
                                    <p:anim calcmode="lin" valueType="num">
                                      <p:cBhvr>
                                        <p:cTn id="135" dur="500" fill="hold"/>
                                        <p:tgtEl>
                                          <p:spTgt spid="26"/>
                                        </p:tgtEl>
                                        <p:attrNameLst>
                                          <p:attrName>ppt_x</p:attrName>
                                        </p:attrNameLst>
                                      </p:cBhvr>
                                      <p:tavLst>
                                        <p:tav tm="0">
                                          <p:val>
                                            <p:strVal val="#ppt_x"/>
                                          </p:val>
                                        </p:tav>
                                        <p:tav tm="100000">
                                          <p:val>
                                            <p:strVal val="#ppt_x"/>
                                          </p:val>
                                        </p:tav>
                                      </p:tavLst>
                                    </p:anim>
                                    <p:anim calcmode="lin" valueType="num">
                                      <p:cBhvr>
                                        <p:cTn id="136" dur="500" fill="hold"/>
                                        <p:tgtEl>
                                          <p:spTgt spid="26"/>
                                        </p:tgtEl>
                                        <p:attrNameLst>
                                          <p:attrName>ppt_y</p:attrName>
                                        </p:attrNameLst>
                                      </p:cBhvr>
                                      <p:tavLst>
                                        <p:tav tm="0">
                                          <p:val>
                                            <p:strVal val="#ppt_h+1"/>
                                          </p:val>
                                        </p:tav>
                                        <p:tav tm="100000">
                                          <p:val>
                                            <p:strVal val="#ppt_y"/>
                                          </p:val>
                                        </p:tav>
                                      </p:tavLst>
                                    </p:anim>
                                    <p:animEffect transition="in" filter="fade">
                                      <p:cBhvr>
                                        <p:cTn id="137" dur="500"/>
                                        <p:tgtEl>
                                          <p:spTgt spid="26"/>
                                        </p:tgtEl>
                                      </p:cBhvr>
                                    </p:animEffect>
                                  </p:childTnLst>
                                </p:cTn>
                              </p:par>
                            </p:childTnLst>
                          </p:cTn>
                        </p:par>
                      </p:childTnLst>
                    </p:cTn>
                  </p:par>
                  <p:par>
                    <p:cTn id="138" fill="hold">
                      <p:stCondLst>
                        <p:cond delay="indefinite"/>
                      </p:stCondLst>
                      <p:childTnLst>
                        <p:par>
                          <p:cTn id="139" fill="hold">
                            <p:stCondLst>
                              <p:cond delay="0"/>
                            </p:stCondLst>
                            <p:childTnLst>
                              <p:par>
                                <p:cTn id="140" presetID="58" presetClass="entr" presetSubtype="0" accel="100000" fill="hold" nodeType="clickEffect">
                                  <p:stCondLst>
                                    <p:cond delay="0"/>
                                  </p:stCondLst>
                                  <p:childTnLst>
                                    <p:set>
                                      <p:cBhvr>
                                        <p:cTn id="141" dur="1" fill="hold">
                                          <p:stCondLst>
                                            <p:cond delay="0"/>
                                          </p:stCondLst>
                                        </p:cTn>
                                        <p:tgtEl>
                                          <p:spTgt spid="22"/>
                                        </p:tgtEl>
                                        <p:attrNameLst>
                                          <p:attrName>style.visibility</p:attrName>
                                        </p:attrNameLst>
                                      </p:cBhvr>
                                      <p:to>
                                        <p:strVal val="visible"/>
                                      </p:to>
                                    </p:set>
                                    <p:anim calcmode="lin" valueType="num">
                                      <p:cBhvr>
                                        <p:cTn id="142" dur="500" fill="hold"/>
                                        <p:tgtEl>
                                          <p:spTgt spid="22"/>
                                        </p:tgtEl>
                                        <p:attrNameLst>
                                          <p:attrName>ppt_w</p:attrName>
                                        </p:attrNameLst>
                                      </p:cBhvr>
                                      <p:tavLst>
                                        <p:tav tm="0">
                                          <p:val>
                                            <p:strVal val="#ppt_w*2.5"/>
                                          </p:val>
                                        </p:tav>
                                        <p:tav tm="100000">
                                          <p:val>
                                            <p:strVal val="#ppt_w"/>
                                          </p:val>
                                        </p:tav>
                                      </p:tavLst>
                                    </p:anim>
                                    <p:anim calcmode="lin" valueType="num">
                                      <p:cBhvr>
                                        <p:cTn id="143" dur="500" fill="hold"/>
                                        <p:tgtEl>
                                          <p:spTgt spid="22"/>
                                        </p:tgtEl>
                                        <p:attrNameLst>
                                          <p:attrName>ppt_h</p:attrName>
                                        </p:attrNameLst>
                                      </p:cBhvr>
                                      <p:tavLst>
                                        <p:tav tm="0">
                                          <p:val>
                                            <p:strVal val="#ppt_h*0.01"/>
                                          </p:val>
                                        </p:tav>
                                        <p:tav tm="100000">
                                          <p:val>
                                            <p:strVal val="#ppt_h"/>
                                          </p:val>
                                        </p:tav>
                                      </p:tavLst>
                                    </p:anim>
                                    <p:anim calcmode="lin" valueType="num">
                                      <p:cBhvr>
                                        <p:cTn id="144" dur="500" fill="hold"/>
                                        <p:tgtEl>
                                          <p:spTgt spid="22"/>
                                        </p:tgtEl>
                                        <p:attrNameLst>
                                          <p:attrName>ppt_x</p:attrName>
                                        </p:attrNameLst>
                                      </p:cBhvr>
                                      <p:tavLst>
                                        <p:tav tm="0">
                                          <p:val>
                                            <p:strVal val="#ppt_x"/>
                                          </p:val>
                                        </p:tav>
                                        <p:tav tm="100000">
                                          <p:val>
                                            <p:strVal val="#ppt_x"/>
                                          </p:val>
                                        </p:tav>
                                      </p:tavLst>
                                    </p:anim>
                                    <p:anim calcmode="lin" valueType="num">
                                      <p:cBhvr>
                                        <p:cTn id="145" dur="500" fill="hold"/>
                                        <p:tgtEl>
                                          <p:spTgt spid="22"/>
                                        </p:tgtEl>
                                        <p:attrNameLst>
                                          <p:attrName>ppt_y</p:attrName>
                                        </p:attrNameLst>
                                      </p:cBhvr>
                                      <p:tavLst>
                                        <p:tav tm="0">
                                          <p:val>
                                            <p:strVal val="#ppt_h+1"/>
                                          </p:val>
                                        </p:tav>
                                        <p:tav tm="100000">
                                          <p:val>
                                            <p:strVal val="#ppt_y"/>
                                          </p:val>
                                        </p:tav>
                                      </p:tavLst>
                                    </p:anim>
                                    <p:animEffect transition="in" filter="fade">
                                      <p:cBhvr>
                                        <p:cTn id="146" dur="500"/>
                                        <p:tgtEl>
                                          <p:spTgt spid="22"/>
                                        </p:tgtEl>
                                      </p:cBhvr>
                                    </p:animEffect>
                                  </p:childTnLst>
                                </p:cTn>
                              </p:par>
                            </p:childTnLst>
                          </p:cTn>
                        </p:par>
                      </p:childTnLst>
                    </p:cTn>
                  </p:par>
                  <p:par>
                    <p:cTn id="147" fill="hold">
                      <p:stCondLst>
                        <p:cond delay="indefinite"/>
                      </p:stCondLst>
                      <p:childTnLst>
                        <p:par>
                          <p:cTn id="148" fill="hold">
                            <p:stCondLst>
                              <p:cond delay="0"/>
                            </p:stCondLst>
                            <p:childTnLst>
                              <p:par>
                                <p:cTn id="149" presetID="58" presetClass="entr" presetSubtype="0" accel="100000" fill="hold" nodeType="clickEffect">
                                  <p:stCondLst>
                                    <p:cond delay="0"/>
                                  </p:stCondLst>
                                  <p:childTnLst>
                                    <p:set>
                                      <p:cBhvr>
                                        <p:cTn id="150" dur="1" fill="hold">
                                          <p:stCondLst>
                                            <p:cond delay="0"/>
                                          </p:stCondLst>
                                        </p:cTn>
                                        <p:tgtEl>
                                          <p:spTgt spid="24"/>
                                        </p:tgtEl>
                                        <p:attrNameLst>
                                          <p:attrName>style.visibility</p:attrName>
                                        </p:attrNameLst>
                                      </p:cBhvr>
                                      <p:to>
                                        <p:strVal val="visible"/>
                                      </p:to>
                                    </p:set>
                                    <p:anim calcmode="lin" valueType="num">
                                      <p:cBhvr>
                                        <p:cTn id="151" dur="500" fill="hold"/>
                                        <p:tgtEl>
                                          <p:spTgt spid="24"/>
                                        </p:tgtEl>
                                        <p:attrNameLst>
                                          <p:attrName>ppt_w</p:attrName>
                                        </p:attrNameLst>
                                      </p:cBhvr>
                                      <p:tavLst>
                                        <p:tav tm="0">
                                          <p:val>
                                            <p:strVal val="#ppt_w*2.5"/>
                                          </p:val>
                                        </p:tav>
                                        <p:tav tm="100000">
                                          <p:val>
                                            <p:strVal val="#ppt_w"/>
                                          </p:val>
                                        </p:tav>
                                      </p:tavLst>
                                    </p:anim>
                                    <p:anim calcmode="lin" valueType="num">
                                      <p:cBhvr>
                                        <p:cTn id="152" dur="500" fill="hold"/>
                                        <p:tgtEl>
                                          <p:spTgt spid="24"/>
                                        </p:tgtEl>
                                        <p:attrNameLst>
                                          <p:attrName>ppt_h</p:attrName>
                                        </p:attrNameLst>
                                      </p:cBhvr>
                                      <p:tavLst>
                                        <p:tav tm="0">
                                          <p:val>
                                            <p:strVal val="#ppt_h*0.01"/>
                                          </p:val>
                                        </p:tav>
                                        <p:tav tm="100000">
                                          <p:val>
                                            <p:strVal val="#ppt_h"/>
                                          </p:val>
                                        </p:tav>
                                      </p:tavLst>
                                    </p:anim>
                                    <p:anim calcmode="lin" valueType="num">
                                      <p:cBhvr>
                                        <p:cTn id="153" dur="500" fill="hold"/>
                                        <p:tgtEl>
                                          <p:spTgt spid="24"/>
                                        </p:tgtEl>
                                        <p:attrNameLst>
                                          <p:attrName>ppt_x</p:attrName>
                                        </p:attrNameLst>
                                      </p:cBhvr>
                                      <p:tavLst>
                                        <p:tav tm="0">
                                          <p:val>
                                            <p:strVal val="#ppt_x"/>
                                          </p:val>
                                        </p:tav>
                                        <p:tav tm="100000">
                                          <p:val>
                                            <p:strVal val="#ppt_x"/>
                                          </p:val>
                                        </p:tav>
                                      </p:tavLst>
                                    </p:anim>
                                    <p:anim calcmode="lin" valueType="num">
                                      <p:cBhvr>
                                        <p:cTn id="154" dur="500" fill="hold"/>
                                        <p:tgtEl>
                                          <p:spTgt spid="24"/>
                                        </p:tgtEl>
                                        <p:attrNameLst>
                                          <p:attrName>ppt_y</p:attrName>
                                        </p:attrNameLst>
                                      </p:cBhvr>
                                      <p:tavLst>
                                        <p:tav tm="0">
                                          <p:val>
                                            <p:strVal val="#ppt_h+1"/>
                                          </p:val>
                                        </p:tav>
                                        <p:tav tm="100000">
                                          <p:val>
                                            <p:strVal val="#ppt_y"/>
                                          </p:val>
                                        </p:tav>
                                      </p:tavLst>
                                    </p:anim>
                                    <p:animEffect transition="in" filter="fade">
                                      <p:cBhvr>
                                        <p:cTn id="15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a:hlinkClick r:id="rId2"/>
              </a:rPr>
              <a:t>http://workshop.chromeexperiments.com/stars</a:t>
            </a:r>
            <a:r>
              <a:rPr lang="en-GB" sz="4000" dirty="0" smtClean="0">
                <a:hlinkClick r:id="rId2"/>
              </a:rPr>
              <a:t>/</a:t>
            </a:r>
            <a:r>
              <a:rPr lang="en-GB" sz="4000" dirty="0" smtClean="0"/>
              <a:t>  (Run in Google Chrome)</a:t>
            </a:r>
            <a:endParaRPr lang="en-GB" sz="4000" dirty="0"/>
          </a:p>
        </p:txBody>
      </p:sp>
    </p:spTree>
    <p:extLst>
      <p:ext uri="{BB962C8B-B14F-4D97-AF65-F5344CB8AC3E}">
        <p14:creationId xmlns:p14="http://schemas.microsoft.com/office/powerpoint/2010/main" val="1780748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228600"/>
            <a:ext cx="8686800" cy="1524000"/>
          </a:xfrm>
        </p:spPr>
        <p:txBody>
          <a:bodyPr/>
          <a:lstStyle/>
          <a:p>
            <a:pPr algn="l" eaLnBrk="1" hangingPunct="1"/>
            <a:r>
              <a:rPr lang="en-US" sz="8000" b="1" smtClean="0">
                <a:latin typeface="Jokerman" pitchFamily="82" charset="0"/>
              </a:rPr>
              <a:t>Universe</a:t>
            </a:r>
          </a:p>
        </p:txBody>
      </p:sp>
      <p:pic>
        <p:nvPicPr>
          <p:cNvPr id="9219" name="Picture 3" descr="sizeofuniverse"/>
          <p:cNvPicPr>
            <a:picLocks noChangeAspect="1" noChangeArrowheads="1"/>
          </p:cNvPicPr>
          <p:nvPr/>
        </p:nvPicPr>
        <p:blipFill>
          <a:blip r:embed="rId3" cstate="print"/>
          <a:srcRect/>
          <a:stretch>
            <a:fillRect/>
          </a:stretch>
        </p:blipFill>
        <p:spPr bwMode="auto">
          <a:xfrm>
            <a:off x="609600" y="1676400"/>
            <a:ext cx="7850188" cy="490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hlinkClick r:id="rId2"/>
              </a:rPr>
              <a:t>Scale of the Universe</a:t>
            </a:r>
            <a:endParaRPr lang="en-GB" dirty="0"/>
          </a:p>
        </p:txBody>
      </p:sp>
    </p:spTree>
    <p:extLst>
      <p:ext uri="{BB962C8B-B14F-4D97-AF65-F5344CB8AC3E}">
        <p14:creationId xmlns:p14="http://schemas.microsoft.com/office/powerpoint/2010/main" val="12881966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Comic Sans MS" pitchFamily="66" charset="0"/>
          </a:defRPr>
        </a:defPPr>
      </a:lstStyle>
    </a:spDef>
    <a:lnDef>
      <a:spPr bwMode="auto">
        <a:xfrm>
          <a:off x="0" y="0"/>
          <a:ext cx="1" cy="1"/>
        </a:xfrm>
        <a:custGeom>
          <a:avLst/>
          <a:gdLst/>
          <a:ahLst/>
          <a:cxnLst/>
          <a:rect l="0" t="0" r="0" b="0"/>
          <a:pathLst/>
        </a:custGeom>
        <a:noFill/>
        <a:ln w="38100"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bg1"/>
            </a:solidFill>
            <a:effectLst/>
            <a:latin typeface="Comic Sans MS" pitchFamily="66"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234</TotalTime>
  <Words>1549</Words>
  <Application>Microsoft Office PowerPoint</Application>
  <PresentationFormat>On-screen Show (4:3)</PresentationFormat>
  <Paragraphs>271</Paragraphs>
  <Slides>45</Slides>
  <Notes>11</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Module</vt:lpstr>
      <vt:lpstr>Default Design</vt:lpstr>
      <vt:lpstr>1_Default Design</vt:lpstr>
      <vt:lpstr>Exploring our Solar System</vt:lpstr>
      <vt:lpstr>Technician’s List</vt:lpstr>
      <vt:lpstr>Exploring our Solar System Learning Outcomes</vt:lpstr>
      <vt:lpstr>Outcomes From the Spec</vt:lpstr>
      <vt:lpstr>The Universe</vt:lpstr>
      <vt:lpstr>PowerPoint Presentation</vt:lpstr>
      <vt:lpstr>http://workshop.chromeexperiments.com/stars/  (Run in Google Chrome)</vt:lpstr>
      <vt:lpstr>Universe</vt:lpstr>
      <vt:lpstr>Scale of the Universe</vt:lpstr>
      <vt:lpstr>PowerPoint Presentation</vt:lpstr>
      <vt:lpstr>Some basic definitions</vt:lpstr>
      <vt:lpstr>In this section we will answer some big questions</vt:lpstr>
      <vt:lpstr>PowerPoint Presentation</vt:lpstr>
      <vt:lpstr>How many stars are there in the Universe?</vt:lpstr>
      <vt:lpstr>How big is the Universe?</vt:lpstr>
      <vt:lpstr>Solar systems, galaxies and the Universe</vt:lpstr>
      <vt:lpstr>Where do they all sit?</vt:lpstr>
      <vt:lpstr>World(s) order</vt:lpstr>
      <vt:lpstr>PowerPoint Presentation</vt:lpstr>
      <vt:lpstr>Comets</vt:lpstr>
      <vt:lpstr>PowerPoint Presentation</vt:lpstr>
      <vt:lpstr>Gravity</vt:lpstr>
      <vt:lpstr>Circular motion</vt:lpstr>
      <vt:lpstr>Circular Motion Demos</vt:lpstr>
      <vt:lpstr>Solar System</vt:lpstr>
      <vt:lpstr>Solar System Quiz</vt:lpstr>
      <vt:lpstr>Our Solar System</vt:lpstr>
      <vt:lpstr>Manned Space Exploration</vt:lpstr>
      <vt:lpstr>A Short History</vt:lpstr>
      <vt:lpstr>On 11 July 1969 two Astronauts landed on the Moon</vt:lpstr>
      <vt:lpstr>This is the furthest Mankind has been in outer space.   </vt:lpstr>
      <vt:lpstr>In total 12 men have walked on the moon.  They were all Americans.</vt:lpstr>
      <vt:lpstr>At this time most people believed that by the year 2000 man would colonise the Moon and landed on Mars.   </vt:lpstr>
      <vt:lpstr>Why has this not happened?</vt:lpstr>
      <vt:lpstr>Problems with Space</vt:lpstr>
      <vt:lpstr>PowerPoint Presentation</vt:lpstr>
      <vt:lpstr>PowerPoint Presentation</vt:lpstr>
      <vt:lpstr>PowerPoint Presentation</vt:lpstr>
      <vt:lpstr>How far…</vt:lpstr>
      <vt:lpstr>Light years</vt:lpstr>
      <vt:lpstr>Calculating how long light takes…</vt:lpstr>
      <vt:lpstr>Problems going Manned?</vt:lpstr>
      <vt:lpstr>Unmanned</vt:lpstr>
      <vt:lpstr>So should we go unmanned?</vt:lpstr>
      <vt:lpstr>Space Travel</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our Solar System</dc:title>
  <dc:creator/>
  <cp:lastModifiedBy>Binny Sharma</cp:lastModifiedBy>
  <cp:revision>51</cp:revision>
  <dcterms:created xsi:type="dcterms:W3CDTF">2006-08-16T00:00:00Z</dcterms:created>
  <dcterms:modified xsi:type="dcterms:W3CDTF">2012-11-23T09:35:49Z</dcterms:modified>
</cp:coreProperties>
</file>